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9872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B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68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402" y="1178222"/>
            <a:ext cx="8990410" cy="2506427"/>
          </a:xfrm>
        </p:spPr>
        <p:txBody>
          <a:bodyPr anchor="b"/>
          <a:lstStyle>
            <a:lvl1pPr algn="ctr">
              <a:defRPr sz="5899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8402" y="3781306"/>
            <a:ext cx="8990410" cy="1738167"/>
          </a:xfrm>
        </p:spPr>
        <p:txBody>
          <a:bodyPr/>
          <a:lstStyle>
            <a:lvl1pPr marL="0" indent="0" algn="ctr">
              <a:buNone/>
              <a:defRPr sz="2360"/>
            </a:lvl1pPr>
            <a:lvl2pPr marL="449519" indent="0" algn="ctr">
              <a:buNone/>
              <a:defRPr sz="1966"/>
            </a:lvl2pPr>
            <a:lvl3pPr marL="899038" indent="0" algn="ctr">
              <a:buNone/>
              <a:defRPr sz="1770"/>
            </a:lvl3pPr>
            <a:lvl4pPr marL="1348557" indent="0" algn="ctr">
              <a:buNone/>
              <a:defRPr sz="1573"/>
            </a:lvl4pPr>
            <a:lvl5pPr marL="1798076" indent="0" algn="ctr">
              <a:buNone/>
              <a:defRPr sz="1573"/>
            </a:lvl5pPr>
            <a:lvl6pPr marL="2247595" indent="0" algn="ctr">
              <a:buNone/>
              <a:defRPr sz="1573"/>
            </a:lvl6pPr>
            <a:lvl7pPr marL="2697114" indent="0" algn="ctr">
              <a:buNone/>
              <a:defRPr sz="1573"/>
            </a:lvl7pPr>
            <a:lvl8pPr marL="3146633" indent="0" algn="ctr">
              <a:buNone/>
              <a:defRPr sz="1573"/>
            </a:lvl8pPr>
            <a:lvl9pPr marL="3596152" indent="0" algn="ctr">
              <a:buNone/>
              <a:defRPr sz="1573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FF6E-56ED-4804-BA66-D0880DBE5C25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13FF-9B9C-479C-A474-E1EE7B2A0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63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FF6E-56ED-4804-BA66-D0880DBE5C25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13FF-9B9C-479C-A474-E1EE7B2A0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9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8349" y="383297"/>
            <a:ext cx="2584743" cy="610108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4121" y="383297"/>
            <a:ext cx="7604388" cy="610108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FF6E-56ED-4804-BA66-D0880DBE5C25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13FF-9B9C-479C-A474-E1EE7B2A0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34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FF6E-56ED-4804-BA66-D0880DBE5C25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13FF-9B9C-479C-A474-E1EE7B2A0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41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878" y="1794830"/>
            <a:ext cx="10338971" cy="2994714"/>
          </a:xfrm>
        </p:spPr>
        <p:txBody>
          <a:bodyPr anchor="b"/>
          <a:lstStyle>
            <a:lvl1pPr>
              <a:defRPr sz="5899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878" y="4817875"/>
            <a:ext cx="10338971" cy="1574849"/>
          </a:xfrm>
        </p:spPr>
        <p:txBody>
          <a:bodyPr/>
          <a:lstStyle>
            <a:lvl1pPr marL="0" indent="0">
              <a:buNone/>
              <a:defRPr sz="2360">
                <a:solidFill>
                  <a:schemeClr val="tx1">
                    <a:tint val="75000"/>
                  </a:schemeClr>
                </a:solidFill>
              </a:defRPr>
            </a:lvl1pPr>
            <a:lvl2pPr marL="449519" indent="0">
              <a:buNone/>
              <a:defRPr sz="1966">
                <a:solidFill>
                  <a:schemeClr val="tx1">
                    <a:tint val="75000"/>
                  </a:schemeClr>
                </a:solidFill>
              </a:defRPr>
            </a:lvl2pPr>
            <a:lvl3pPr marL="899038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3pPr>
            <a:lvl4pPr marL="1348557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4pPr>
            <a:lvl5pPr marL="1798076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5pPr>
            <a:lvl6pPr marL="2247595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6pPr>
            <a:lvl7pPr marL="2697114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7pPr>
            <a:lvl8pPr marL="3146633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8pPr>
            <a:lvl9pPr marL="3596152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FF6E-56ED-4804-BA66-D0880DBE5C25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13FF-9B9C-479C-A474-E1EE7B2A0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29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4121" y="1916484"/>
            <a:ext cx="5094566" cy="456789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8526" y="1916484"/>
            <a:ext cx="5094566" cy="456789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FF6E-56ED-4804-BA66-D0880DBE5C25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13FF-9B9C-479C-A474-E1EE7B2A0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02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682" y="383297"/>
            <a:ext cx="10338971" cy="1391534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5682" y="1764832"/>
            <a:ext cx="5071153" cy="864917"/>
          </a:xfrm>
        </p:spPr>
        <p:txBody>
          <a:bodyPr anchor="b"/>
          <a:lstStyle>
            <a:lvl1pPr marL="0" indent="0">
              <a:buNone/>
              <a:defRPr sz="2360" b="1"/>
            </a:lvl1pPr>
            <a:lvl2pPr marL="449519" indent="0">
              <a:buNone/>
              <a:defRPr sz="1966" b="1"/>
            </a:lvl2pPr>
            <a:lvl3pPr marL="899038" indent="0">
              <a:buNone/>
              <a:defRPr sz="1770" b="1"/>
            </a:lvl3pPr>
            <a:lvl4pPr marL="1348557" indent="0">
              <a:buNone/>
              <a:defRPr sz="1573" b="1"/>
            </a:lvl4pPr>
            <a:lvl5pPr marL="1798076" indent="0">
              <a:buNone/>
              <a:defRPr sz="1573" b="1"/>
            </a:lvl5pPr>
            <a:lvl6pPr marL="2247595" indent="0">
              <a:buNone/>
              <a:defRPr sz="1573" b="1"/>
            </a:lvl6pPr>
            <a:lvl7pPr marL="2697114" indent="0">
              <a:buNone/>
              <a:defRPr sz="1573" b="1"/>
            </a:lvl7pPr>
            <a:lvl8pPr marL="3146633" indent="0">
              <a:buNone/>
              <a:defRPr sz="1573" b="1"/>
            </a:lvl8pPr>
            <a:lvl9pPr marL="3596152" indent="0">
              <a:buNone/>
              <a:defRPr sz="1573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5682" y="2629749"/>
            <a:ext cx="5071153" cy="386796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68527" y="1764832"/>
            <a:ext cx="5096127" cy="864917"/>
          </a:xfrm>
        </p:spPr>
        <p:txBody>
          <a:bodyPr anchor="b"/>
          <a:lstStyle>
            <a:lvl1pPr marL="0" indent="0">
              <a:buNone/>
              <a:defRPr sz="2360" b="1"/>
            </a:lvl1pPr>
            <a:lvl2pPr marL="449519" indent="0">
              <a:buNone/>
              <a:defRPr sz="1966" b="1"/>
            </a:lvl2pPr>
            <a:lvl3pPr marL="899038" indent="0">
              <a:buNone/>
              <a:defRPr sz="1770" b="1"/>
            </a:lvl3pPr>
            <a:lvl4pPr marL="1348557" indent="0">
              <a:buNone/>
              <a:defRPr sz="1573" b="1"/>
            </a:lvl4pPr>
            <a:lvl5pPr marL="1798076" indent="0">
              <a:buNone/>
              <a:defRPr sz="1573" b="1"/>
            </a:lvl5pPr>
            <a:lvl6pPr marL="2247595" indent="0">
              <a:buNone/>
              <a:defRPr sz="1573" b="1"/>
            </a:lvl6pPr>
            <a:lvl7pPr marL="2697114" indent="0">
              <a:buNone/>
              <a:defRPr sz="1573" b="1"/>
            </a:lvl7pPr>
            <a:lvl8pPr marL="3146633" indent="0">
              <a:buNone/>
              <a:defRPr sz="1573" b="1"/>
            </a:lvl8pPr>
            <a:lvl9pPr marL="3596152" indent="0">
              <a:buNone/>
              <a:defRPr sz="1573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68527" y="2629749"/>
            <a:ext cx="5096127" cy="386796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FF6E-56ED-4804-BA66-D0880DBE5C25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13FF-9B9C-479C-A474-E1EE7B2A0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FF6E-56ED-4804-BA66-D0880DBE5C25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13FF-9B9C-479C-A474-E1EE7B2A0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62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FF6E-56ED-4804-BA66-D0880DBE5C25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13FF-9B9C-479C-A474-E1EE7B2A0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17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683" y="479954"/>
            <a:ext cx="3866188" cy="1679840"/>
          </a:xfrm>
        </p:spPr>
        <p:txBody>
          <a:bodyPr anchor="b"/>
          <a:lstStyle>
            <a:lvl1pPr>
              <a:defRPr sz="3146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127" y="1036569"/>
            <a:ext cx="6068527" cy="5116178"/>
          </a:xfrm>
        </p:spPr>
        <p:txBody>
          <a:bodyPr/>
          <a:lstStyle>
            <a:lvl1pPr>
              <a:defRPr sz="3146"/>
            </a:lvl1pPr>
            <a:lvl2pPr>
              <a:defRPr sz="2753"/>
            </a:lvl2pPr>
            <a:lvl3pPr>
              <a:defRPr sz="2360"/>
            </a:lvl3pPr>
            <a:lvl4pPr>
              <a:defRPr sz="1966"/>
            </a:lvl4pPr>
            <a:lvl5pPr>
              <a:defRPr sz="1966"/>
            </a:lvl5pPr>
            <a:lvl6pPr>
              <a:defRPr sz="1966"/>
            </a:lvl6pPr>
            <a:lvl7pPr>
              <a:defRPr sz="1966"/>
            </a:lvl7pPr>
            <a:lvl8pPr>
              <a:defRPr sz="1966"/>
            </a:lvl8pPr>
            <a:lvl9pPr>
              <a:defRPr sz="1966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5683" y="2159794"/>
            <a:ext cx="3866188" cy="4001285"/>
          </a:xfrm>
        </p:spPr>
        <p:txBody>
          <a:bodyPr/>
          <a:lstStyle>
            <a:lvl1pPr marL="0" indent="0">
              <a:buNone/>
              <a:defRPr sz="1573"/>
            </a:lvl1pPr>
            <a:lvl2pPr marL="449519" indent="0">
              <a:buNone/>
              <a:defRPr sz="1376"/>
            </a:lvl2pPr>
            <a:lvl3pPr marL="899038" indent="0">
              <a:buNone/>
              <a:defRPr sz="1180"/>
            </a:lvl3pPr>
            <a:lvl4pPr marL="1348557" indent="0">
              <a:buNone/>
              <a:defRPr sz="983"/>
            </a:lvl4pPr>
            <a:lvl5pPr marL="1798076" indent="0">
              <a:buNone/>
              <a:defRPr sz="983"/>
            </a:lvl5pPr>
            <a:lvl6pPr marL="2247595" indent="0">
              <a:buNone/>
              <a:defRPr sz="983"/>
            </a:lvl6pPr>
            <a:lvl7pPr marL="2697114" indent="0">
              <a:buNone/>
              <a:defRPr sz="983"/>
            </a:lvl7pPr>
            <a:lvl8pPr marL="3146633" indent="0">
              <a:buNone/>
              <a:defRPr sz="983"/>
            </a:lvl8pPr>
            <a:lvl9pPr marL="3596152" indent="0">
              <a:buNone/>
              <a:defRPr sz="983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FF6E-56ED-4804-BA66-D0880DBE5C25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13FF-9B9C-479C-A474-E1EE7B2A0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42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683" y="479954"/>
            <a:ext cx="3866188" cy="1679840"/>
          </a:xfrm>
        </p:spPr>
        <p:txBody>
          <a:bodyPr anchor="b"/>
          <a:lstStyle>
            <a:lvl1pPr>
              <a:defRPr sz="3146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96127" y="1036569"/>
            <a:ext cx="6068527" cy="5116178"/>
          </a:xfrm>
        </p:spPr>
        <p:txBody>
          <a:bodyPr anchor="t"/>
          <a:lstStyle>
            <a:lvl1pPr marL="0" indent="0">
              <a:buNone/>
              <a:defRPr sz="3146"/>
            </a:lvl1pPr>
            <a:lvl2pPr marL="449519" indent="0">
              <a:buNone/>
              <a:defRPr sz="2753"/>
            </a:lvl2pPr>
            <a:lvl3pPr marL="899038" indent="0">
              <a:buNone/>
              <a:defRPr sz="2360"/>
            </a:lvl3pPr>
            <a:lvl4pPr marL="1348557" indent="0">
              <a:buNone/>
              <a:defRPr sz="1966"/>
            </a:lvl4pPr>
            <a:lvl5pPr marL="1798076" indent="0">
              <a:buNone/>
              <a:defRPr sz="1966"/>
            </a:lvl5pPr>
            <a:lvl6pPr marL="2247595" indent="0">
              <a:buNone/>
              <a:defRPr sz="1966"/>
            </a:lvl6pPr>
            <a:lvl7pPr marL="2697114" indent="0">
              <a:buNone/>
              <a:defRPr sz="1966"/>
            </a:lvl7pPr>
            <a:lvl8pPr marL="3146633" indent="0">
              <a:buNone/>
              <a:defRPr sz="1966"/>
            </a:lvl8pPr>
            <a:lvl9pPr marL="3596152" indent="0">
              <a:buNone/>
              <a:defRPr sz="1966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5683" y="2159794"/>
            <a:ext cx="3866188" cy="4001285"/>
          </a:xfrm>
        </p:spPr>
        <p:txBody>
          <a:bodyPr/>
          <a:lstStyle>
            <a:lvl1pPr marL="0" indent="0">
              <a:buNone/>
              <a:defRPr sz="1573"/>
            </a:lvl1pPr>
            <a:lvl2pPr marL="449519" indent="0">
              <a:buNone/>
              <a:defRPr sz="1376"/>
            </a:lvl2pPr>
            <a:lvl3pPr marL="899038" indent="0">
              <a:buNone/>
              <a:defRPr sz="1180"/>
            </a:lvl3pPr>
            <a:lvl4pPr marL="1348557" indent="0">
              <a:buNone/>
              <a:defRPr sz="983"/>
            </a:lvl4pPr>
            <a:lvl5pPr marL="1798076" indent="0">
              <a:buNone/>
              <a:defRPr sz="983"/>
            </a:lvl5pPr>
            <a:lvl6pPr marL="2247595" indent="0">
              <a:buNone/>
              <a:defRPr sz="983"/>
            </a:lvl6pPr>
            <a:lvl7pPr marL="2697114" indent="0">
              <a:buNone/>
              <a:defRPr sz="983"/>
            </a:lvl7pPr>
            <a:lvl8pPr marL="3146633" indent="0">
              <a:buNone/>
              <a:defRPr sz="983"/>
            </a:lvl8pPr>
            <a:lvl9pPr marL="3596152" indent="0">
              <a:buNone/>
              <a:defRPr sz="983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FF6E-56ED-4804-BA66-D0880DBE5C25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13FF-9B9C-479C-A474-E1EE7B2A0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23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4121" y="383297"/>
            <a:ext cx="10338971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121" y="1916484"/>
            <a:ext cx="10338971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4121" y="6672697"/>
            <a:ext cx="269712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EFF6E-56ED-4804-BA66-D0880DBE5C25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70765" y="6672697"/>
            <a:ext cx="4045684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5969" y="6672697"/>
            <a:ext cx="269712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C13FF-9B9C-479C-A474-E1EE7B2A0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12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99038" rtl="0" eaLnBrk="1" latinLnBrk="0" hangingPunct="1">
        <a:lnSpc>
          <a:spcPct val="90000"/>
        </a:lnSpc>
        <a:spcBef>
          <a:spcPct val="0"/>
        </a:spcBef>
        <a:buNone/>
        <a:defRPr sz="43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760" indent="-224760" algn="l" defTabSz="899038" rtl="0" eaLnBrk="1" latinLnBrk="0" hangingPunct="1">
        <a:lnSpc>
          <a:spcPct val="90000"/>
        </a:lnSpc>
        <a:spcBef>
          <a:spcPts val="983"/>
        </a:spcBef>
        <a:buFont typeface="Arial" panose="020B0604020202020204" pitchFamily="34" charset="0"/>
        <a:buChar char="•"/>
        <a:defRPr sz="2753" kern="1200">
          <a:solidFill>
            <a:schemeClr val="tx1"/>
          </a:solidFill>
          <a:latin typeface="+mn-lt"/>
          <a:ea typeface="+mn-ea"/>
          <a:cs typeface="+mn-cs"/>
        </a:defRPr>
      </a:lvl1pPr>
      <a:lvl2pPr marL="674279" indent="-224760" algn="l" defTabSz="899038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2pPr>
      <a:lvl3pPr marL="1123798" indent="-224760" algn="l" defTabSz="899038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6" kern="1200">
          <a:solidFill>
            <a:schemeClr val="tx1"/>
          </a:solidFill>
          <a:latin typeface="+mn-lt"/>
          <a:ea typeface="+mn-ea"/>
          <a:cs typeface="+mn-cs"/>
        </a:defRPr>
      </a:lvl3pPr>
      <a:lvl4pPr marL="1573317" indent="-224760" algn="l" defTabSz="899038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4pPr>
      <a:lvl5pPr marL="2022836" indent="-224760" algn="l" defTabSz="899038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5pPr>
      <a:lvl6pPr marL="2472355" indent="-224760" algn="l" defTabSz="899038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6pPr>
      <a:lvl7pPr marL="2921874" indent="-224760" algn="l" defTabSz="899038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7pPr>
      <a:lvl8pPr marL="3371393" indent="-224760" algn="l" defTabSz="899038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8pPr>
      <a:lvl9pPr marL="3820912" indent="-224760" algn="l" defTabSz="899038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038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1pPr>
      <a:lvl2pPr marL="449519" algn="l" defTabSz="899038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2pPr>
      <a:lvl3pPr marL="899038" algn="l" defTabSz="899038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3pPr>
      <a:lvl4pPr marL="1348557" algn="l" defTabSz="899038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4pPr>
      <a:lvl5pPr marL="1798076" algn="l" defTabSz="899038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5pPr>
      <a:lvl6pPr marL="2247595" algn="l" defTabSz="899038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6pPr>
      <a:lvl7pPr marL="2697114" algn="l" defTabSz="899038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7pPr>
      <a:lvl8pPr marL="3146633" algn="l" defTabSz="899038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8pPr>
      <a:lvl9pPr marL="3596152" algn="l" defTabSz="899038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2061DD-02E9-ADD4-9BA5-C9D4F3BFC3AE}"/>
              </a:ext>
            </a:extLst>
          </p:cNvPr>
          <p:cNvSpPr txBox="1"/>
          <p:nvPr/>
        </p:nvSpPr>
        <p:spPr>
          <a:xfrm>
            <a:off x="1451432" y="2719740"/>
            <a:ext cx="1919638" cy="9969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99980" indent="-299980" algn="ctr">
              <a:buFont typeface="Arial" panose="020B0604020202020204" pitchFamily="34" charset="0"/>
              <a:buChar char="•"/>
            </a:pPr>
            <a:r>
              <a:rPr lang="zh-CN" altLang="en-US" sz="2939" b="1" dirty="0"/>
              <a:t>勇者</a:t>
            </a:r>
            <a:endParaRPr lang="en-US" altLang="zh-CN" sz="2939" b="1" dirty="0"/>
          </a:p>
          <a:p>
            <a:pPr marL="299980" indent="-299980" algn="ctr">
              <a:buFont typeface="Arial" panose="020B0604020202020204" pitchFamily="34" charset="0"/>
              <a:buChar char="•"/>
            </a:pPr>
            <a:r>
              <a:rPr lang="zh-CN" altLang="en-US" sz="2939" b="1" dirty="0"/>
              <a:t>魔王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6E94AA-8D51-CEBF-C9BA-E8915C2CE365}"/>
              </a:ext>
            </a:extLst>
          </p:cNvPr>
          <p:cNvSpPr txBox="1"/>
          <p:nvPr/>
        </p:nvSpPr>
        <p:spPr>
          <a:xfrm>
            <a:off x="4402864" y="2284726"/>
            <a:ext cx="1569876" cy="5446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99980" indent="-299980" algn="ctr">
              <a:buFont typeface="Arial" panose="020B0604020202020204" pitchFamily="34" charset="0"/>
              <a:buChar char="•"/>
            </a:pPr>
            <a:r>
              <a:rPr lang="zh-CN" altLang="en-US" sz="2939" b="1" dirty="0"/>
              <a:t>使用</a:t>
            </a:r>
            <a:endParaRPr lang="en-US" altLang="zh-CN" sz="2939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F974D-31C2-165B-EC65-67CCFF562C6A}"/>
              </a:ext>
            </a:extLst>
          </p:cNvPr>
          <p:cNvSpPr txBox="1"/>
          <p:nvPr/>
        </p:nvSpPr>
        <p:spPr>
          <a:xfrm>
            <a:off x="4402863" y="3641722"/>
            <a:ext cx="1569877" cy="5446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99980" indent="-299980" algn="ctr">
              <a:buFont typeface="Arial" panose="020B0604020202020204" pitchFamily="34" charset="0"/>
              <a:buChar char="•"/>
            </a:pPr>
            <a:r>
              <a:rPr lang="zh-CN" altLang="en-US" sz="2939" b="1" dirty="0"/>
              <a:t>使出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98276-6E2B-2C8B-FDC2-6010BBD4A778}"/>
              </a:ext>
            </a:extLst>
          </p:cNvPr>
          <p:cNvSpPr txBox="1"/>
          <p:nvPr/>
        </p:nvSpPr>
        <p:spPr>
          <a:xfrm>
            <a:off x="6841732" y="1283135"/>
            <a:ext cx="3449875" cy="9969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99980" indent="-299980" algn="ctr">
              <a:buFont typeface="Arial" panose="020B0604020202020204" pitchFamily="34" charset="0"/>
              <a:buChar char="•"/>
            </a:pPr>
            <a:r>
              <a:rPr lang="zh-CN" altLang="en-US" sz="2939" b="1" dirty="0"/>
              <a:t>食物 </a:t>
            </a:r>
            <a:r>
              <a:rPr lang="en-US" altLang="zh-CN" sz="2939" b="1" dirty="0"/>
              <a:t>(+1</a:t>
            </a:r>
            <a:r>
              <a:rPr lang="zh-CN" altLang="en-US" sz="2939" b="1" dirty="0"/>
              <a:t>血</a:t>
            </a:r>
            <a:r>
              <a:rPr lang="en-US" altLang="zh-CN" sz="2939" b="1" dirty="0"/>
              <a:t>)</a:t>
            </a:r>
          </a:p>
          <a:p>
            <a:pPr marL="299980" indent="-299980" algn="ctr">
              <a:buFont typeface="Arial" panose="020B0604020202020204" pitchFamily="34" charset="0"/>
              <a:buChar char="•"/>
            </a:pPr>
            <a:r>
              <a:rPr lang="zh-CN" altLang="en-US" sz="2939" b="1" dirty="0"/>
              <a:t>药剂 </a:t>
            </a:r>
            <a:r>
              <a:rPr lang="en-US" altLang="zh-CN" sz="2939" b="1" dirty="0"/>
              <a:t>(+2</a:t>
            </a:r>
            <a:r>
              <a:rPr lang="zh-CN" altLang="en-US" sz="2939" b="1" dirty="0"/>
              <a:t>血</a:t>
            </a:r>
            <a:r>
              <a:rPr lang="en-US" altLang="zh-CN" sz="2939" b="1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3FC195-F72F-0DCB-9FE4-C455F54CC357}"/>
              </a:ext>
            </a:extLst>
          </p:cNvPr>
          <p:cNvSpPr txBox="1"/>
          <p:nvPr/>
        </p:nvSpPr>
        <p:spPr>
          <a:xfrm>
            <a:off x="6866558" y="2907667"/>
            <a:ext cx="3425049" cy="325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99980" indent="-299980" algn="ctr">
              <a:buFont typeface="Arial" panose="020B0604020202020204" pitchFamily="34" charset="0"/>
              <a:buChar char="•"/>
            </a:pPr>
            <a:r>
              <a:rPr lang="zh-CN" altLang="en-US" sz="2939" b="1" dirty="0"/>
              <a:t>攻击 </a:t>
            </a:r>
            <a:r>
              <a:rPr lang="en-US" altLang="zh-CN" sz="2939" b="1" dirty="0"/>
              <a:t>(-1</a:t>
            </a:r>
            <a:r>
              <a:rPr lang="zh-CN" altLang="en-US" sz="2939" b="1" dirty="0"/>
              <a:t>血</a:t>
            </a:r>
            <a:r>
              <a:rPr lang="en-US" altLang="zh-CN" sz="2939" b="1" dirty="0"/>
              <a:t>)</a:t>
            </a:r>
          </a:p>
          <a:p>
            <a:pPr marL="299980" indent="-299980" algn="ctr">
              <a:buFont typeface="Arial" panose="020B0604020202020204" pitchFamily="34" charset="0"/>
              <a:buChar char="•"/>
            </a:pPr>
            <a:r>
              <a:rPr lang="zh-CN" altLang="en-US" sz="2939" b="1" dirty="0"/>
              <a:t>强力攻击 </a:t>
            </a:r>
            <a:r>
              <a:rPr lang="en-US" altLang="zh-CN" sz="2939" b="1" dirty="0"/>
              <a:t>(-2</a:t>
            </a:r>
            <a:r>
              <a:rPr lang="zh-CN" altLang="en-US" sz="2939" b="1" dirty="0"/>
              <a:t>血</a:t>
            </a:r>
            <a:r>
              <a:rPr lang="en-US" altLang="zh-CN" sz="2939" b="1" dirty="0"/>
              <a:t>)</a:t>
            </a:r>
          </a:p>
          <a:p>
            <a:pPr marL="299980" indent="-299980" algn="ctr">
              <a:buFont typeface="Arial" panose="020B0604020202020204" pitchFamily="34" charset="0"/>
              <a:buChar char="•"/>
            </a:pPr>
            <a:endParaRPr lang="en-US" altLang="zh-CN" sz="2939" b="1" dirty="0"/>
          </a:p>
          <a:p>
            <a:pPr marL="299980" indent="-299980" algn="ctr">
              <a:buFont typeface="Arial" panose="020B0604020202020204" pitchFamily="34" charset="0"/>
              <a:buChar char="•"/>
            </a:pPr>
            <a:r>
              <a:rPr lang="zh-CN" altLang="en-US" sz="2939" b="1" dirty="0"/>
              <a:t>清空文本框</a:t>
            </a:r>
          </a:p>
          <a:p>
            <a:pPr marL="299980" indent="-299980" algn="ctr">
              <a:buFont typeface="Arial" panose="020B0604020202020204" pitchFamily="34" charset="0"/>
              <a:buChar char="•"/>
            </a:pPr>
            <a:r>
              <a:rPr lang="zh-CN" altLang="en-US" sz="2939" b="1" dirty="0"/>
              <a:t>移除词块</a:t>
            </a:r>
          </a:p>
          <a:p>
            <a:pPr marL="299980" indent="-299980" algn="ctr">
              <a:buFont typeface="Arial" panose="020B0604020202020204" pitchFamily="34" charset="0"/>
              <a:buChar char="•"/>
            </a:pPr>
            <a:r>
              <a:rPr lang="zh-CN" altLang="en-US" sz="2939" b="1" dirty="0"/>
              <a:t>生成词块</a:t>
            </a:r>
          </a:p>
          <a:p>
            <a:pPr marL="299980" indent="-299980" algn="ctr">
              <a:buFont typeface="Arial" panose="020B0604020202020204" pitchFamily="34" charset="0"/>
              <a:buChar char="•"/>
            </a:pPr>
            <a:r>
              <a:rPr lang="zh-CN" altLang="en-US" sz="2939" b="1" dirty="0"/>
              <a:t>禁用棋盘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E43565-C3D7-B12C-6915-8DFB8F425C84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371070" y="2557044"/>
            <a:ext cx="1031794" cy="6611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3E8D90-0649-2469-6903-09F21B3F63CF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371070" y="3218210"/>
            <a:ext cx="1031793" cy="6958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D79121-1A46-C0B5-1095-165906FC414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5972740" y="1781605"/>
            <a:ext cx="868992" cy="7754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0F6370-BCA4-E850-3C04-DA417F151A76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5972740" y="3914040"/>
            <a:ext cx="893818" cy="6228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384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</TotalTime>
  <Words>38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Tsui</dc:creator>
  <cp:lastModifiedBy>Kevin Tsui</cp:lastModifiedBy>
  <cp:revision>2</cp:revision>
  <dcterms:created xsi:type="dcterms:W3CDTF">2023-11-11T04:46:16Z</dcterms:created>
  <dcterms:modified xsi:type="dcterms:W3CDTF">2023-11-11T05:01:16Z</dcterms:modified>
</cp:coreProperties>
</file>