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7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1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9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9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8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7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6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6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6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5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rinsurance.com/how-smoking-affects-your-health-insurance-premiums/" TargetMode="External"/><Relationship Id="rId2" Type="http://schemas.openxmlformats.org/officeDocument/2006/relationships/hyperlink" Target="https://www.quotacy.com/does-my-bmi-affect-my-term-life-insurance-r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lthcare.gov/how-plans-set-your-premiu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modeling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83935"/>
          </a:xfrm>
        </p:spPr>
        <p:txBody>
          <a:bodyPr/>
          <a:lstStyle/>
          <a:p>
            <a:r>
              <a:rPr lang="en-US" dirty="0" smtClean="0"/>
              <a:t>Importing Necessary Libraries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8539"/>
            <a:ext cx="4718050" cy="153412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2468"/>
            <a:ext cx="4718050" cy="936071"/>
          </a:xfrm>
        </p:spPr>
      </p:pic>
    </p:spTree>
    <p:extLst>
      <p:ext uri="{BB962C8B-B14F-4D97-AF65-F5344CB8AC3E}">
        <p14:creationId xmlns:p14="http://schemas.microsoft.com/office/powerpoint/2010/main" val="15134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7571" y="2535607"/>
            <a:ext cx="4718304" cy="3310128"/>
          </a:xfrm>
        </p:spPr>
        <p:txBody>
          <a:bodyPr/>
          <a:lstStyle/>
          <a:p>
            <a:r>
              <a:rPr lang="en-US" dirty="0" smtClean="0"/>
              <a:t>Spitting the Data</a:t>
            </a:r>
          </a:p>
          <a:p>
            <a:r>
              <a:rPr lang="en-US" dirty="0" smtClean="0"/>
              <a:t>Creating Validation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75" y="4555524"/>
            <a:ext cx="8541525" cy="1290211"/>
          </a:xfrm>
        </p:spPr>
      </p:pic>
    </p:spTree>
    <p:extLst>
      <p:ext uri="{BB962C8B-B14F-4D97-AF65-F5344CB8AC3E}">
        <p14:creationId xmlns:p14="http://schemas.microsoft.com/office/powerpoint/2010/main" val="1600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Horrid Results</a:t>
            </a:r>
          </a:p>
          <a:p>
            <a:r>
              <a:rPr lang="en-US" dirty="0" smtClean="0"/>
              <a:t>Tried scaling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960268"/>
            <a:ext cx="4718050" cy="25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Used Grid Search</a:t>
            </a:r>
          </a:p>
          <a:p>
            <a:r>
              <a:rPr lang="en-US" dirty="0" smtClean="0"/>
              <a:t>Find best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Fitting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60320"/>
            <a:ext cx="5177178" cy="3040896"/>
          </a:xfrm>
        </p:spPr>
      </p:pic>
    </p:spTree>
    <p:extLst>
      <p:ext uri="{BB962C8B-B14F-4D97-AF65-F5344CB8AC3E}">
        <p14:creationId xmlns:p14="http://schemas.microsoft.com/office/powerpoint/2010/main" val="11675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Finding best estimators</a:t>
            </a:r>
          </a:p>
          <a:p>
            <a:r>
              <a:rPr lang="en-US" dirty="0" smtClean="0"/>
              <a:t>Grid Search to find other </a:t>
            </a:r>
            <a:r>
              <a:rPr lang="en-US" dirty="0" err="1" smtClean="0"/>
              <a:t>params</a:t>
            </a:r>
            <a:r>
              <a:rPr lang="en-US" dirty="0" smtClean="0"/>
              <a:t> based on estimators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90" y="2412357"/>
            <a:ext cx="4037908" cy="3827601"/>
          </a:xfrm>
        </p:spPr>
      </p:pic>
    </p:spTree>
    <p:extLst>
      <p:ext uri="{BB962C8B-B14F-4D97-AF65-F5344CB8AC3E}">
        <p14:creationId xmlns:p14="http://schemas.microsoft.com/office/powerpoint/2010/main" val="35307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Building Model</a:t>
            </a:r>
          </a:p>
          <a:p>
            <a:r>
              <a:rPr lang="en-US" dirty="0" smtClean="0"/>
              <a:t>Setting Layers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Validating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3" y="2502494"/>
            <a:ext cx="5413375" cy="2656625"/>
          </a:xfrm>
        </p:spPr>
      </p:pic>
    </p:spTree>
    <p:extLst>
      <p:ext uri="{BB962C8B-B14F-4D97-AF65-F5344CB8AC3E}">
        <p14:creationId xmlns:p14="http://schemas.microsoft.com/office/powerpoint/2010/main" val="20871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Deep Learning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11" y="2560320"/>
            <a:ext cx="5246740" cy="3007518"/>
          </a:xfrm>
        </p:spPr>
      </p:pic>
    </p:spTree>
    <p:extLst>
      <p:ext uri="{BB962C8B-B14F-4D97-AF65-F5344CB8AC3E}">
        <p14:creationId xmlns:p14="http://schemas.microsoft.com/office/powerpoint/2010/main" val="4480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2"/>
              </a:rPr>
              <a:t>https://www.quotacy.com/does-my-bmi-affect-my-term-life-insurance-rates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https://parinsurance.com/how-smoking-affects-your-health-insurance-premiums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https://www.healthcare.gov/how-plans-set-your-premiums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Data</a:t>
            </a:r>
          </a:p>
          <a:p>
            <a:r>
              <a:rPr lang="en-US" dirty="0" smtClean="0"/>
              <a:t>Create some visualizations</a:t>
            </a:r>
          </a:p>
          <a:p>
            <a:r>
              <a:rPr lang="en-US" dirty="0" smtClean="0"/>
              <a:t>Create Machine Learning Model</a:t>
            </a:r>
          </a:p>
          <a:p>
            <a:r>
              <a:rPr lang="en-US" dirty="0" smtClean="0"/>
              <a:t>Predict Charges Based 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82" y="2560638"/>
            <a:ext cx="4375636" cy="3309937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Highest correlations between features in the data set</a:t>
            </a:r>
          </a:p>
          <a:p>
            <a:r>
              <a:rPr lang="en-US" dirty="0" smtClean="0"/>
              <a:t>Smoker, </a:t>
            </a:r>
            <a:r>
              <a:rPr lang="en-US" dirty="0" err="1" smtClean="0"/>
              <a:t>Bmi</a:t>
            </a:r>
            <a:r>
              <a:rPr lang="en-US" dirty="0" smtClean="0"/>
              <a:t>, and Age</a:t>
            </a:r>
          </a:p>
          <a:p>
            <a:r>
              <a:rPr lang="en-US" dirty="0" smtClean="0"/>
              <a:t>Affects Charges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Affects of high BMI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of weight and obesity</a:t>
            </a:r>
          </a:p>
          <a:p>
            <a:r>
              <a:rPr lang="en-US" dirty="0" smtClean="0"/>
              <a:t>Heart Disease</a:t>
            </a:r>
          </a:p>
          <a:p>
            <a:r>
              <a:rPr lang="en-US" dirty="0" smtClean="0"/>
              <a:t>Diabetes</a:t>
            </a:r>
          </a:p>
          <a:p>
            <a:r>
              <a:rPr lang="en-US" dirty="0" smtClean="0"/>
              <a:t>Average BMI compared to Above-Average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Affects of Smoking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Carcinogen</a:t>
            </a:r>
          </a:p>
          <a:p>
            <a:r>
              <a:rPr lang="en-US" dirty="0" smtClean="0"/>
              <a:t>Risk of long term health issues</a:t>
            </a:r>
          </a:p>
          <a:p>
            <a:r>
              <a:rPr lang="en-US" dirty="0" smtClean="0"/>
              <a:t>50% more on Premiums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Cheaper Insurance Charges</a:t>
            </a:r>
          </a:p>
          <a:p>
            <a:r>
              <a:rPr lang="en-US" dirty="0" smtClean="0"/>
              <a:t>Longer Life span</a:t>
            </a:r>
          </a:p>
          <a:p>
            <a:r>
              <a:rPr lang="en-US" dirty="0" smtClean="0"/>
              <a:t>Healthier Living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66" y="2560638"/>
            <a:ext cx="4702967" cy="3309937"/>
          </a:xfrm>
        </p:spPr>
      </p:pic>
    </p:spTree>
    <p:extLst>
      <p:ext uri="{BB962C8B-B14F-4D97-AF65-F5344CB8AC3E}">
        <p14:creationId xmlns:p14="http://schemas.microsoft.com/office/powerpoint/2010/main" val="34172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More Expensive Premiums</a:t>
            </a:r>
          </a:p>
          <a:p>
            <a:r>
              <a:rPr lang="en-US" dirty="0" smtClean="0"/>
              <a:t>Health risks</a:t>
            </a:r>
          </a:p>
          <a:p>
            <a:r>
              <a:rPr lang="en-US" dirty="0" smtClean="0"/>
              <a:t>Shorter Life spans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91128"/>
            <a:ext cx="4718050" cy="3248956"/>
          </a:xfrm>
        </p:spPr>
      </p:pic>
    </p:spTree>
    <p:extLst>
      <p:ext uri="{BB962C8B-B14F-4D97-AF65-F5344CB8AC3E}">
        <p14:creationId xmlns:p14="http://schemas.microsoft.com/office/powerpoint/2010/main" val="32355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Differences in competition</a:t>
            </a:r>
          </a:p>
          <a:p>
            <a:r>
              <a:rPr lang="en-US" dirty="0" smtClean="0"/>
              <a:t>State laws</a:t>
            </a:r>
          </a:p>
          <a:p>
            <a:r>
              <a:rPr lang="en-US" dirty="0" smtClean="0"/>
              <a:t>Local rules</a:t>
            </a:r>
          </a:p>
          <a:p>
            <a:r>
              <a:rPr lang="en-US" dirty="0" smtClean="0"/>
              <a:t>Cost of living</a:t>
            </a:r>
          </a:p>
          <a:p>
            <a:r>
              <a:rPr lang="en-US" dirty="0" smtClean="0"/>
              <a:t>Affects of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80172"/>
            <a:ext cx="4718050" cy="3270868"/>
          </a:xfrm>
        </p:spPr>
      </p:pic>
    </p:spTree>
    <p:extLst>
      <p:ext uri="{BB962C8B-B14F-4D97-AF65-F5344CB8AC3E}">
        <p14:creationId xmlns:p14="http://schemas.microsoft.com/office/powerpoint/2010/main" val="12566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Clean data</a:t>
            </a:r>
          </a:p>
          <a:p>
            <a:r>
              <a:rPr lang="en-US" dirty="0" smtClean="0"/>
              <a:t>No missing values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287" y="2560638"/>
            <a:ext cx="3430926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187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Insurance Predictions</vt:lpstr>
      <vt:lpstr> Goals</vt:lpstr>
      <vt:lpstr>Data Visualization</vt:lpstr>
      <vt:lpstr>Affects of high BMI</vt:lpstr>
      <vt:lpstr>Affects of Smoking</vt:lpstr>
      <vt:lpstr>Data Visualization</vt:lpstr>
      <vt:lpstr>Data Visualization</vt:lpstr>
      <vt:lpstr>Data Visualizations</vt:lpstr>
      <vt:lpstr>Clean Data</vt:lpstr>
      <vt:lpstr>Preparing for modeling</vt:lpstr>
      <vt:lpstr>Preparing for modeling</vt:lpstr>
      <vt:lpstr>Linear Regression</vt:lpstr>
      <vt:lpstr>Random Forest Regressor</vt:lpstr>
      <vt:lpstr>Random Forest Regressor Continued</vt:lpstr>
      <vt:lpstr>Keras Deep Learning</vt:lpstr>
      <vt:lpstr>Keras Deep Learning Continued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2021-08-25T21:10:13Z</dcterms:created>
  <dcterms:modified xsi:type="dcterms:W3CDTF">2021-08-25T22:45:11Z</dcterms:modified>
</cp:coreProperties>
</file>