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24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1899-EF7B-433E-8866-389ED4A49FF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6C5D-8D52-47DD-A139-8F0C3BB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9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Data Cleaning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2" y="2097902"/>
            <a:ext cx="4645805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7" y="2097902"/>
            <a:ext cx="5047494" cy="3598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043" y="2097902"/>
            <a:ext cx="1977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r>
              <a:rPr lang="en-US" dirty="0" smtClean="0">
                <a:solidFill>
                  <a:schemeClr val="bg1"/>
                </a:solidFill>
              </a:rPr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Addressing missing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Reasoning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96" y="2322215"/>
            <a:ext cx="5963482" cy="2095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96" y="4418007"/>
            <a:ext cx="8129065" cy="1958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21276" y="2454876"/>
            <a:ext cx="3039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Different values meaning the </a:t>
            </a:r>
            <a:r>
              <a:rPr lang="en-US" dirty="0" err="1" smtClean="0">
                <a:solidFill>
                  <a:schemeClr val="bg1"/>
                </a:solidFill>
              </a:rPr>
              <a:t>samething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issues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6" y="3259137"/>
            <a:ext cx="6741200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16" y="2026507"/>
            <a:ext cx="4343069" cy="382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232" y="2026507"/>
            <a:ext cx="753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Total Outlet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Different Items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Visualizations 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1232"/>
            <a:ext cx="7136248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8" y="2986524"/>
            <a:ext cx="5055752" cy="3823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135" y="2150076"/>
            <a:ext cx="6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Market type and Totals Sales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Visualizations 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5449678"/>
            <a:ext cx="9613900" cy="1359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58" y="1971526"/>
            <a:ext cx="5449542" cy="3478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711" y="2345931"/>
            <a:ext cx="55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Item sales per Outlet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981328"/>
            <a:ext cx="9613900" cy="2266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4248150"/>
            <a:ext cx="2848373" cy="1124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14184" y="2248930"/>
            <a:ext cx="224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Confirming new </a:t>
            </a:r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 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15" y="2106141"/>
            <a:ext cx="4480664" cy="4426550"/>
          </a:xfrm>
        </p:spPr>
      </p:pic>
      <p:sp>
        <p:nvSpPr>
          <p:cNvPr id="5" name="TextBox 4"/>
          <p:cNvSpPr txBox="1"/>
          <p:nvPr/>
        </p:nvSpPr>
        <p:spPr>
          <a:xfrm>
            <a:off x="411892" y="2106141"/>
            <a:ext cx="294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8524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 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38" y="2267294"/>
            <a:ext cx="5807015" cy="37545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53" y="2267293"/>
            <a:ext cx="3883347" cy="2004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53" y="4272276"/>
            <a:ext cx="3883347" cy="26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72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Sales Predictions</vt:lpstr>
      <vt:lpstr>Data Cleaning</vt:lpstr>
      <vt:lpstr>Data Cleaning Continued…</vt:lpstr>
      <vt:lpstr>Data Visualizations</vt:lpstr>
      <vt:lpstr>Data Visualizations Continued…</vt:lpstr>
      <vt:lpstr>Data Visualizations Continued…</vt:lpstr>
      <vt:lpstr>Machine Learning Model</vt:lpstr>
      <vt:lpstr>Machine Learning Model Continued…</vt:lpstr>
      <vt:lpstr>Machine Learning Model Continued…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Predictions</dc:title>
  <dc:creator>Microsoft account</dc:creator>
  <cp:lastModifiedBy>Microsoft account</cp:lastModifiedBy>
  <cp:revision>3</cp:revision>
  <dcterms:created xsi:type="dcterms:W3CDTF">2021-07-19T18:19:19Z</dcterms:created>
  <dcterms:modified xsi:type="dcterms:W3CDTF">2021-07-19T18:43:36Z</dcterms:modified>
</cp:coreProperties>
</file>