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878F-05CB-4E2B-9CAC-1C8E916A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B5B52-9653-42CB-8ADF-2673BC71F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3871-A6F8-407A-AE33-C891ED59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A196-B713-4645-8B33-C9F1BDCA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640E-F638-47AE-B411-39982874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6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253A-3B71-40A5-B421-FAE91C8C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5C7EF-DE62-4C84-A00A-C0820D258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F976-00A2-42E0-A4DB-1B358DE2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043D-439E-435F-8461-5963F4B2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C8BD2-F258-4079-AFE9-11B8A51D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49DFF-8678-4CAA-901C-CCEF957C0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0A5E-C405-48EA-A9CA-8DEA25DF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08A1-FF3F-4E63-8F7A-D8E76147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210F-D418-465C-8A02-43F4BB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B46F-7CE0-4BEE-8256-A35FDA4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C64B-AB76-44D0-AEAD-374EF374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D29C-52CA-41A2-9DA1-37FBDCDB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B80C-222E-4E4E-A62F-F9DD86C9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E797-61EE-4C97-A88E-E8E5977A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CD7F9-F2EB-4D09-9E97-15FBF312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7498-6238-4482-8547-96E81B1E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E9413-BE61-483F-B6B2-5332FB52C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CB0C-D32B-4EB7-ACFE-C65BFA02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71740-7863-467C-BD7C-A93CFCFB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03DC-9C2A-46ED-A4EC-369ABCB2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72B8-5E1F-4C47-9F1E-68CC684E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8EA2-43A2-4FD2-9C8F-E62F50EDE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B905-C2E2-4514-8DAA-CD0B67017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955FA-148D-4412-B6FC-70ABF3E7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476C4-6D19-494C-BFE2-C04CE7E1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F3E5-BDDD-4F04-A50B-CF8DB8C6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A320-4EC0-424C-9E86-F851D1F7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B12F9-9232-42E0-9B79-4EDD8E32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9E79A-5F4E-4222-B826-A0453230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2EBBF-E858-4922-87EE-45DC15DBD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19A70-3073-47D1-97E6-DE14E5BF4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96602-73DC-4A0B-9782-AE33B12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DE86F-DC44-48D7-8845-988DBFA1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C6C34-09BB-43EC-ABC7-9349010B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DB93-7054-4041-A83F-EDC8EA3C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A1F22-45BC-48EB-BF51-8C7B73D0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3201E-215B-4EDE-B841-8596A5D3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5FC7F-B32A-44BA-B317-49A1B29E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59BB6-CCBE-4EC6-9B5F-9EE9EFB7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925B2-C3FD-4EC5-B430-0D86D70B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C97AC-E2AB-4227-ABC0-EDE79B6B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57B1-3730-4CF9-8D7A-061D7D05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67D8-9C4A-4E80-8701-EA8B454B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9C3B0-36D7-435E-AAC3-E7A970B15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D183D-AC04-4002-BB2F-9859D263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2EEE0-BBE2-4290-A9CF-573D0497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FC488-B395-481B-92FF-9BC56D06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C3E-5532-42D9-889D-9286294F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9829F-37C4-4055-B7EA-0E4CF1E3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C847E-85F1-4803-85E0-86E722ACB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F2FE9-1836-412C-9AFB-523AD64E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F4155-5A1E-41AF-A37E-B4714F4E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7DD1B-552E-426F-9E18-712AD8CF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01182-C038-41FE-A487-23F0DA33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DF253-7644-4742-A213-E5C34010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E10F-44C3-40F0-A15D-640C8DCC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6FA7-8040-460F-A013-D34DB196D35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BDF1-CC93-4778-98DC-1DFE7BB8C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D4DD-BDFE-4527-8922-332B70411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70F0-AB95-4259-BD18-561DB55A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B2DC682-106B-429B-95DB-EB7A253082A4}"/>
              </a:ext>
            </a:extLst>
          </p:cNvPr>
          <p:cNvGrpSpPr/>
          <p:nvPr/>
        </p:nvGrpSpPr>
        <p:grpSpPr>
          <a:xfrm>
            <a:off x="3987680" y="900557"/>
            <a:ext cx="2170170" cy="1528988"/>
            <a:chOff x="1652585" y="675650"/>
            <a:chExt cx="2170170" cy="15289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052248-B91A-4D4E-88CA-FA40B7E75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644" y="921872"/>
              <a:ext cx="2159111" cy="12827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206328-9882-478C-89A7-994D179F3B7D}"/>
                </a:ext>
              </a:extLst>
            </p:cNvPr>
            <p:cNvGrpSpPr/>
            <p:nvPr/>
          </p:nvGrpSpPr>
          <p:grpSpPr>
            <a:xfrm>
              <a:off x="1652585" y="675650"/>
              <a:ext cx="2170167" cy="246221"/>
              <a:chOff x="1652585" y="675650"/>
              <a:chExt cx="2170167" cy="24622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B96591-E1A6-404B-AE3B-A7A9B18F64F5}"/>
                  </a:ext>
                </a:extLst>
              </p:cNvPr>
              <p:cNvSpPr/>
              <p:nvPr/>
            </p:nvSpPr>
            <p:spPr>
              <a:xfrm>
                <a:off x="1652588" y="675651"/>
                <a:ext cx="2170164" cy="246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0F3416-3C10-4BE1-B906-9D289AA6C6E8}"/>
                  </a:ext>
                </a:extLst>
              </p:cNvPr>
              <p:cNvSpPr txBox="1"/>
              <p:nvPr/>
            </p:nvSpPr>
            <p:spPr>
              <a:xfrm>
                <a:off x="1652585" y="675650"/>
                <a:ext cx="178525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movie_budgets</a:t>
                </a:r>
                <a:endParaRPr lang="en-US" sz="1000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C7769D-AF78-409C-985D-6C3D8226A64E}"/>
              </a:ext>
            </a:extLst>
          </p:cNvPr>
          <p:cNvGrpSpPr/>
          <p:nvPr/>
        </p:nvGrpSpPr>
        <p:grpSpPr>
          <a:xfrm>
            <a:off x="6238354" y="896662"/>
            <a:ext cx="1819320" cy="1783000"/>
            <a:chOff x="1828800" y="2560447"/>
            <a:chExt cx="1819320" cy="1783000"/>
          </a:xfrm>
        </p:grpSpPr>
        <p:pic>
          <p:nvPicPr>
            <p:cNvPr id="9" name="Picture 8" descr="Text&#10;&#10;Description automatically generated">
              <a:extLst>
                <a:ext uri="{FF2B5EF4-FFF2-40B4-BE49-F238E27FC236}">
                  <a16:creationId xmlns:a16="http://schemas.microsoft.com/office/drawing/2014/main" id="{ABC868E6-606D-409E-BD9B-77AA38E99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277" y="2806668"/>
              <a:ext cx="1809843" cy="15367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69CB23-08AA-4C3B-977D-D534288A6A11}"/>
                </a:ext>
              </a:extLst>
            </p:cNvPr>
            <p:cNvGrpSpPr/>
            <p:nvPr/>
          </p:nvGrpSpPr>
          <p:grpSpPr>
            <a:xfrm>
              <a:off x="1828800" y="2560447"/>
              <a:ext cx="1819320" cy="246221"/>
              <a:chOff x="1641221" y="675650"/>
              <a:chExt cx="2181531" cy="24622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8AD552-5448-4BF3-A262-F5C57F25C47C}"/>
                  </a:ext>
                </a:extLst>
              </p:cNvPr>
              <p:cNvSpPr/>
              <p:nvPr/>
            </p:nvSpPr>
            <p:spPr>
              <a:xfrm>
                <a:off x="1641221" y="675651"/>
                <a:ext cx="2181531" cy="246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0F313B-FEFA-44E0-BBEA-0F008F3638D5}"/>
                  </a:ext>
                </a:extLst>
              </p:cNvPr>
              <p:cNvSpPr txBox="1"/>
              <p:nvPr/>
            </p:nvSpPr>
            <p:spPr>
              <a:xfrm>
                <a:off x="1641221" y="675650"/>
                <a:ext cx="179662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reviews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66030A-7B93-47E5-BAB2-C64C4AEF6608}"/>
              </a:ext>
            </a:extLst>
          </p:cNvPr>
          <p:cNvGrpSpPr/>
          <p:nvPr/>
        </p:nvGrpSpPr>
        <p:grpSpPr>
          <a:xfrm>
            <a:off x="8137612" y="896662"/>
            <a:ext cx="2043218" cy="1490885"/>
            <a:chOff x="5072009" y="3194324"/>
            <a:chExt cx="2043218" cy="1490885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8E0FD1F4-5393-4DFC-AFC9-F6052073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772" y="3440545"/>
              <a:ext cx="2038455" cy="12446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64303D-0FD8-494B-8753-01C2A02C90E2}"/>
                </a:ext>
              </a:extLst>
            </p:cNvPr>
            <p:cNvGrpSpPr/>
            <p:nvPr/>
          </p:nvGrpSpPr>
          <p:grpSpPr>
            <a:xfrm>
              <a:off x="5072009" y="3194324"/>
              <a:ext cx="2043166" cy="246221"/>
              <a:chOff x="1652585" y="675650"/>
              <a:chExt cx="2175183" cy="24622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E12928-6CFF-498F-9D49-B10F491C8C4E}"/>
                  </a:ext>
                </a:extLst>
              </p:cNvPr>
              <p:cNvSpPr/>
              <p:nvPr/>
            </p:nvSpPr>
            <p:spPr>
              <a:xfrm>
                <a:off x="1652588" y="675651"/>
                <a:ext cx="2175180" cy="246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2CA1F7-6880-465E-AA44-64B06C331BC8}"/>
                  </a:ext>
                </a:extLst>
              </p:cNvPr>
              <p:cNvSpPr txBox="1"/>
              <p:nvPr/>
            </p:nvSpPr>
            <p:spPr>
              <a:xfrm>
                <a:off x="1652585" y="675650"/>
                <a:ext cx="178525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movie_gross</a:t>
                </a:r>
                <a:endParaRPr lang="en-US" sz="1000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F2FD5F-E416-4765-8279-4DAAFB399478}"/>
              </a:ext>
            </a:extLst>
          </p:cNvPr>
          <p:cNvGrpSpPr/>
          <p:nvPr/>
        </p:nvGrpSpPr>
        <p:grpSpPr>
          <a:xfrm>
            <a:off x="6018685" y="2728269"/>
            <a:ext cx="2170164" cy="1941759"/>
            <a:chOff x="4573225" y="741798"/>
            <a:chExt cx="2170164" cy="1941759"/>
          </a:xfrm>
        </p:grpSpPr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C93BEB69-535C-44F7-8C0B-16407FB9C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277" y="988020"/>
              <a:ext cx="2159111" cy="1695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ADAD068-5794-41E3-A82C-89D87AED9BE0}"/>
                </a:ext>
              </a:extLst>
            </p:cNvPr>
            <p:cNvGrpSpPr/>
            <p:nvPr/>
          </p:nvGrpSpPr>
          <p:grpSpPr>
            <a:xfrm>
              <a:off x="4573225" y="741798"/>
              <a:ext cx="2170164" cy="246221"/>
              <a:chOff x="1652585" y="675650"/>
              <a:chExt cx="2170167" cy="24622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59C4C3-0CA1-4CB2-8BE4-407025BB58D4}"/>
                  </a:ext>
                </a:extLst>
              </p:cNvPr>
              <p:cNvSpPr/>
              <p:nvPr/>
            </p:nvSpPr>
            <p:spPr>
              <a:xfrm>
                <a:off x="1652588" y="675651"/>
                <a:ext cx="2170164" cy="246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7F12B8-0899-4095-AEBC-385138551D11}"/>
                  </a:ext>
                </a:extLst>
              </p:cNvPr>
              <p:cNvSpPr txBox="1"/>
              <p:nvPr/>
            </p:nvSpPr>
            <p:spPr>
              <a:xfrm>
                <a:off x="1652585" y="675650"/>
                <a:ext cx="178525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movies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3D9A6B-74E2-4643-864E-38F548D2F1DC}"/>
              </a:ext>
            </a:extLst>
          </p:cNvPr>
          <p:cNvGrpSpPr/>
          <p:nvPr/>
        </p:nvGrpSpPr>
        <p:grpSpPr>
          <a:xfrm>
            <a:off x="3987334" y="2529847"/>
            <a:ext cx="1949359" cy="2140181"/>
            <a:chOff x="6924673" y="798760"/>
            <a:chExt cx="1949359" cy="2140181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16D4D7C5-A13E-461E-AF7C-5C0458F1C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831" y="1046544"/>
              <a:ext cx="1943200" cy="18923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00D237-FEBA-4838-83F7-236F3F1F7E35}"/>
                </a:ext>
              </a:extLst>
            </p:cNvPr>
            <p:cNvGrpSpPr/>
            <p:nvPr/>
          </p:nvGrpSpPr>
          <p:grpSpPr>
            <a:xfrm>
              <a:off x="6924673" y="798760"/>
              <a:ext cx="1949359" cy="246221"/>
              <a:chOff x="1652585" y="675650"/>
              <a:chExt cx="2170167" cy="24622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8B29C3-F1F6-4DA2-A1B8-7BA66F6C9BD2}"/>
                  </a:ext>
                </a:extLst>
              </p:cNvPr>
              <p:cNvSpPr/>
              <p:nvPr/>
            </p:nvSpPr>
            <p:spPr>
              <a:xfrm>
                <a:off x="1652588" y="675651"/>
                <a:ext cx="2170164" cy="246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D62C79-0595-4995-A258-C0E1DF06D2AE}"/>
                  </a:ext>
                </a:extLst>
              </p:cNvPr>
              <p:cNvSpPr txBox="1"/>
              <p:nvPr/>
            </p:nvSpPr>
            <p:spPr>
              <a:xfrm>
                <a:off x="1652585" y="675650"/>
                <a:ext cx="178525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movie_info</a:t>
                </a: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950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Alex</dc:creator>
  <cp:lastModifiedBy>White, Alex</cp:lastModifiedBy>
  <cp:revision>2</cp:revision>
  <dcterms:created xsi:type="dcterms:W3CDTF">2022-07-29T18:35:31Z</dcterms:created>
  <dcterms:modified xsi:type="dcterms:W3CDTF">2022-07-29T18:48:25Z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2022-07-29T18:35:31Z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6d9b6fe1-89c3-4392-a934-709ab2adef5f</vt:lpwstr>
  </property>
  <property fmtid="{D5CDD505-2E9C-101B-9397-08002B2CF9AE}" pid="8" name="MSIP_Label_ea60d57e-af5b-4752-ac57-3e4f28ca11dc_ContentBits">
    <vt:lpwstr>0</vt:lpwstr>
  </property>
</Properties>
</file>