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ec6346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ec6346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37f838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37f838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37f8388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37f8388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37f8388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37f8388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ccfac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0ccfac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ccfac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ccfac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0ccfac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0ccfac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ccfac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ccfac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ccfac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ccfac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ec6346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ec6346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ccfacb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ccfacb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c6346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c6346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ccfacb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0ccfacb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95308" y="4792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5250" y="4170075"/>
            <a:ext cx="838750" cy="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3pTz3So" TargetMode="External"/><Relationship Id="rId4" Type="http://schemas.openxmlformats.org/officeDocument/2006/relationships/hyperlink" Target="http://bit.ly/3ExrWCY" TargetMode="External"/><Relationship Id="rId5" Type="http://schemas.openxmlformats.org/officeDocument/2006/relationships/hyperlink" Target="http://bit.ly/DSARB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ComSSA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DSA Revision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3100" y="2553675"/>
            <a:ext cx="195780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(OF FUN)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store a tree as an array? Why is to more suited to this than Binary Trees?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</a:t>
            </a:r>
            <a:r>
              <a:rPr lang="en"/>
              <a:t> Heap ≠ </a:t>
            </a:r>
            <a:r>
              <a:rPr i="1" lang="en"/>
              <a:t>The</a:t>
            </a:r>
            <a:r>
              <a:rPr lang="en"/>
              <a:t> Heap (This is DSA, not UCP)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and Min heaps, how to build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heap work like a priority queue?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complexities, yet again!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Comparisons &amp; manual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like how often you have to build trees, this is potentially another one of those </a:t>
            </a:r>
            <a:r>
              <a:rPr lang="en"/>
              <a:t>situations</a:t>
            </a:r>
            <a:r>
              <a:rPr lang="en"/>
              <a:t>! Because Heaps are often built as arrays as well, you may be converting between the two.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IN PRACTICE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always a coding question about this, usually worth about 10%. The prac is not marked this year but is still worth going over.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 and Radix sort - compare with previous sorts from Week 1 and Week 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Python built-ins that do stacks, queues, hash tables, trees, etc. These are detailed in the lecture slides (p22- for Java, p55- for Python)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Based on 2020-21 exams to date, you might be asked to convert a test harness using a structure similar to one you’ve built in the pracs to use the built-ins instead. Make sure you know how to do this.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HARNESSES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every coding question in current DSA exams requires you to either modify or build test harnesses as part of the marks.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good test harness should: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each method works as intended (Reliability)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each method can handle unexpected input (Robustness)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‘correct’ output (manually derived) to program output.</a:t>
            </a:r>
            <a:br>
              <a:rPr lang="en"/>
            </a:br>
            <a:r>
              <a:rPr lang="en"/>
              <a:t>Does Output = Reality? </a:t>
            </a:r>
            <a:r>
              <a:rPr b="1" lang="en"/>
              <a:t>Pass</a:t>
            </a:r>
            <a:r>
              <a:rPr lang="en"/>
              <a:t>, otherwise </a:t>
            </a:r>
            <a:r>
              <a:rPr b="1" lang="en"/>
              <a:t>Fail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 </a:t>
            </a:r>
            <a:r>
              <a:rPr lang="en" sz="2300"/>
              <a:t>(A.K.A. “FINAL ASSESSMENT”)</a:t>
            </a:r>
            <a:endParaRPr sz="230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Valerie has told us it will be similar to past semesters (back to early 2020), it’s open book, and approximately 80% of the questions will involve some sort of coding.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hours to complete it - so if your exam timetable says 12pm, it must be returned by 12pm the next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as instructions (the exam paper) and a ZIP. The ZIP has a directory structure, any classes that are given to you, and any files or samples you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get stuck on a question, move on and come back to it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to get a good night’s sleep before the exam and stay hydrated!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importantly, don’t stress too much! It is probably not as hard as you think.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WORKSHEET!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ask about anything and everything! :D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Worksheet: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bit.ly/3pTz3So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Slides: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bit.ly/3ExrWCY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RBT help: </a:t>
            </a:r>
            <a:r>
              <a:rPr lang="en" sz="3000" u="sng">
                <a:solidFill>
                  <a:schemeClr val="hlink"/>
                </a:solidFill>
                <a:hlinkClick r:id="rId5"/>
              </a:rPr>
              <a:t>bit.ly/DSARBT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6"/>
          <p:cNvSpPr txBox="1"/>
          <p:nvPr/>
        </p:nvSpPr>
        <p:spPr>
          <a:xfrm>
            <a:off x="1756800" y="3979375"/>
            <a:ext cx="56304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Thank you to all the volunteers who helped make this happen! - ComSSA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O(N^2) Sorting algorithms: Bubble, Insertion,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O(N*logN) Sorting algorithms: Quick Sort, Merge Sort, Heap Sort (the new one!)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 they perform their best, worst and average cases? (Time complexity)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they work and can you show it manually?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in-place and stable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Flawed Sorting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Comparisons &amp; manual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Showing/identifying the pivot selection and sorting process of Quick Sort often appears in the test. As well as the division and merging of the Merge Sort algorithm. Prioritise what/how they sort, not their exact </a:t>
            </a: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*Big-O notation ignores scalar multipliers (2N or 0.5N) is still O(N)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r>
              <a:rPr lang="en"/>
              <a:t> &amp;</a:t>
            </a:r>
            <a:r>
              <a:rPr lang="en"/>
              <a:t> QUEUES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LIFO (Stack) - Last In First Out </a:t>
            </a:r>
            <a:r>
              <a:rPr lang="en"/>
              <a:t>(or FILO)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FIFO (Queue) - First In First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they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they implemented? (Array/LinkedList)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they good for?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Infix to postfix and evaluation of postfix. They’re a great example of </a:t>
            </a:r>
            <a:r>
              <a:rPr lang="en"/>
              <a:t>implementing</a:t>
            </a:r>
            <a:r>
              <a:rPr lang="en"/>
              <a:t> both stacks and queues so they always appear in the assessments.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recursion over an iterative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 (e.g. being able to understand the recursion tree and unwinding)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properties of a recursive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base case?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wrapper methods, and why are they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OVERFLOW?!?!... what is it and why does it happen?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Hanoi towers, and Fibonacci often appear as recursion questions so make sure to review them. Often there can also be a recursive algorithm you have to come up with or re-implement from the lectures, so be comfortable with recursive code!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Node structure and their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Single/Double ended, Single/Double linked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traverse and what are iterators?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arrays and linked lists different, and what are each good for?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sure to know how to modify/alter including the insertion and deletion of nodes.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they and why are they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hash function used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important properties of a hash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clustering? How is it dealt with?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separate chaining?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Moving through an array and inserting elements is pretty common, so be comfortable with it and how hash </a:t>
            </a:r>
            <a:r>
              <a:rPr lang="en"/>
              <a:t>functions</a:t>
            </a:r>
            <a:r>
              <a:rPr lang="en"/>
              <a:t> can work! Also have a good </a:t>
            </a:r>
            <a:r>
              <a:rPr lang="en"/>
              <a:t>understanding</a:t>
            </a:r>
            <a:r>
              <a:rPr lang="en"/>
              <a:t> of why ‘</a:t>
            </a:r>
            <a:r>
              <a:rPr lang="en"/>
              <a:t>previously</a:t>
            </a:r>
            <a:r>
              <a:rPr lang="en"/>
              <a:t> used’ is necessary for open addressing.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and Node structure and their implementations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complete, almost complete and degenerate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methods? What does promote successor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they are implemented?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Traversals, pre-order, post-order and in-order. (write code?! or for search)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binary trees from a set of keys is a common exam question. Degeneracy is also often touched on and asked about. Valerie has said there will be code for this section so brush up on your Java/Python implementation of this stuff!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(BUT ADVANCED!)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and Black trees, 2-3-4 Trees, B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keep each one balanced?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 you split full nodes? On the way down or up?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construction (It’s prac 10 all over again!)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building a different tree, then translating is easier! (2-3-4 to RB is nice)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trees are better for what? Searching? Storage on devices?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to add all values to a block in a B tree before splitting! (If you end up with an even number, just consistently treat the left or right of the middle as the split value).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33625" y="43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Vertex (node) and Edge (connection) </a:t>
            </a:r>
            <a:r>
              <a:rPr lang="en"/>
              <a:t>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</a:t>
            </a:r>
            <a:r>
              <a:rPr lang="en"/>
              <a:t> List/Matrix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would one or the other be better?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need edges? How do you implement connectivity? Just a matrix maybe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Displaying a graph as an adjacency list/matrix is often a common question. As well as showing the order that nodes are visited via depth and breadth searches. Remember to consider if the question requires edges/weights!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section was worth almost a quarter of the marks in past exams!!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143CA5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