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4" r:id="rId2"/>
    <p:sldId id="285" r:id="rId3"/>
    <p:sldId id="286" r:id="rId4"/>
    <p:sldId id="257" r:id="rId5"/>
    <p:sldId id="308" r:id="rId6"/>
    <p:sldId id="306" r:id="rId7"/>
    <p:sldId id="309" r:id="rId8"/>
    <p:sldId id="307" r:id="rId9"/>
    <p:sldId id="310" r:id="rId10"/>
    <p:sldId id="311" r:id="rId11"/>
    <p:sldId id="312" r:id="rId12"/>
    <p:sldId id="319" r:id="rId13"/>
    <p:sldId id="314" r:id="rId14"/>
    <p:sldId id="320" r:id="rId15"/>
    <p:sldId id="313" r:id="rId16"/>
    <p:sldId id="321" r:id="rId17"/>
    <p:sldId id="315" r:id="rId18"/>
    <p:sldId id="322" r:id="rId19"/>
    <p:sldId id="316" r:id="rId20"/>
    <p:sldId id="323" r:id="rId21"/>
    <p:sldId id="318" r:id="rId22"/>
    <p:sldId id="325" r:id="rId23"/>
    <p:sldId id="32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E2759D6-2AF9-41C3-9A51-7171FA19ECEC}">
          <p14:sldIdLst>
            <p14:sldId id="284"/>
            <p14:sldId id="285"/>
            <p14:sldId id="286"/>
          </p14:sldIdLst>
        </p14:section>
        <p14:section name="Amanda" id="{B48EC951-0B66-4BC6-93E0-50CED0C96D91}">
          <p14:sldIdLst>
            <p14:sldId id="257"/>
            <p14:sldId id="308"/>
            <p14:sldId id="306"/>
            <p14:sldId id="309"/>
            <p14:sldId id="307"/>
            <p14:sldId id="310"/>
            <p14:sldId id="311"/>
            <p14:sldId id="312"/>
            <p14:sldId id="319"/>
            <p14:sldId id="314"/>
            <p14:sldId id="320"/>
            <p14:sldId id="313"/>
            <p14:sldId id="321"/>
            <p14:sldId id="315"/>
            <p14:sldId id="322"/>
            <p14:sldId id="316"/>
            <p14:sldId id="323"/>
            <p14:sldId id="318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>
      <p:cViewPr varScale="1">
        <p:scale>
          <a:sx n="108" d="100"/>
          <a:sy n="108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9C8-3B6B-41EE-A364-BB72FF36BF78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D43B-0446-4389-ABCB-5F906ECBE66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D43B-0446-4389-ABCB-5F906ECBE66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F6B2-1124-4272-9B42-27115D139DF8}" type="datetime1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3D50-D745-4071-A820-25AC6FECE3F2}" type="datetime1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2D9B-3353-4F1B-B3C2-D5F66659CCFE}" type="datetime1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2AE88C-E2CA-4C25-BB22-4C094EC28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6490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E3AFA92-50F1-4BAD-81CC-E6493D0259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5304"/>
            <a:ext cx="9124973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775FEDFF-0982-4C96-B5D6-95B4900CC818}"/>
              </a:ext>
            </a:extLst>
          </p:cNvPr>
          <p:cNvSpPr txBox="1">
            <a:spLocks/>
          </p:cNvSpPr>
          <p:nvPr userDrawn="1"/>
        </p:nvSpPr>
        <p:spPr>
          <a:xfrm>
            <a:off x="3124200" y="6356350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i="1" dirty="0">
                <a:solidFill>
                  <a:srgbClr val="C00000"/>
                </a:solidFill>
              </a:rPr>
              <a:t>ENERGIAS RENOVÁVEIS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AE5DF4D-7B73-4ABD-849C-705BE9710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8712968" cy="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FFF39FBC-AE02-472E-9E9D-7AF47504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8936" y="6356349"/>
            <a:ext cx="2133600" cy="365125"/>
          </a:xfrm>
        </p:spPr>
        <p:txBody>
          <a:bodyPr/>
          <a:lstStyle/>
          <a:p>
            <a:fld id="{894E1346-141B-42D4-A1D3-7B8185F0090F}" type="datetime1">
              <a:rPr lang="pt-BR" smtClean="0"/>
              <a:t>16/05/2021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EC33AE5-332B-4D5F-BE5C-731B891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5736" y="6356349"/>
            <a:ext cx="2895600" cy="365125"/>
          </a:xfrm>
        </p:spPr>
        <p:txBody>
          <a:bodyPr/>
          <a:lstStyle>
            <a:lvl1pPr>
              <a:defRPr lang="pt-BR" b="0" i="0" smtClean="0">
                <a:effectLst/>
              </a:defRPr>
            </a:lvl1pPr>
          </a:lstStyle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37078DE-2869-42EE-972C-B013ABD3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B21-915C-4661-B951-DD050069C067}" type="datetime1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9A76-D99C-4DA4-8ECD-B533E16FA967}" type="datetime1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DF9-6C85-4305-8472-44E0BE8DD8B9}" type="datetime1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16CD-8DD7-4815-B70A-7122C2ABECDB}" type="datetime1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DF4-05BC-41D0-97AB-61791253ED28}" type="datetime1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825-C9CE-4975-8F19-11F6AD72EEEB}" type="datetime1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B6F3-801A-496C-B311-2460C8F92AD1}" type="datetime1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838-272A-4E91-9027-3BD617F1E962}" type="datetime1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ycle.com.br/6034-bioenergia.html" TargetMode="External"/><Relationship Id="rId3" Type="http://schemas.openxmlformats.org/officeDocument/2006/relationships/hyperlink" Target="https://fia.com.br/blog/acordo-de-paris/" TargetMode="External"/><Relationship Id="rId7" Type="http://schemas.openxmlformats.org/officeDocument/2006/relationships/hyperlink" Target="http://esferaenergia.com.br/blog/o-que-energia-maremotriz/" TargetMode="External"/><Relationship Id="rId2" Type="http://schemas.openxmlformats.org/officeDocument/2006/relationships/hyperlink" Target="https://www.epe.gov.br/pt/abcdenergia/fontes-de-energ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ycle.com.br/8349-energia-geotermica.html/" TargetMode="External"/><Relationship Id="rId5" Type="http://schemas.openxmlformats.org/officeDocument/2006/relationships/hyperlink" Target="https://www.portalsolar.com.br/" TargetMode="External"/><Relationship Id="rId4" Type="http://schemas.openxmlformats.org/officeDocument/2006/relationships/hyperlink" Target="http://abeeolica.org.br/dados-abeeolic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2736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Tecnologia e Ambiente</a:t>
            </a:r>
          </a:p>
          <a:p>
            <a:pPr algn="ctr">
              <a:buNone/>
            </a:pPr>
            <a:endParaRPr lang="pt-BR" b="1" dirty="0"/>
          </a:p>
          <a:p>
            <a:pPr algn="ctr">
              <a:buNone/>
            </a:pPr>
            <a:r>
              <a:rPr lang="pt-BR" sz="5400" b="1" dirty="0"/>
              <a:t>Energias Renováveis</a:t>
            </a:r>
          </a:p>
          <a:p>
            <a:pPr algn="ctr">
              <a:buNone/>
            </a:pPr>
            <a:endParaRPr lang="pt-BR" sz="4800" b="1" dirty="0"/>
          </a:p>
          <a:p>
            <a:pPr algn="ctr">
              <a:buNone/>
            </a:pPr>
            <a:endParaRPr lang="pt-BR" sz="4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114213-E7FA-4DF6-B89A-D252E451F811}"/>
              </a:ext>
            </a:extLst>
          </p:cNvPr>
          <p:cNvSpPr txBox="1"/>
          <p:nvPr/>
        </p:nvSpPr>
        <p:spPr>
          <a:xfrm>
            <a:off x="323528" y="5620527"/>
            <a:ext cx="342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Juliana Aline da Costa</a:t>
            </a:r>
          </a:p>
          <a:p>
            <a:r>
              <a:rPr lang="pt-BR" sz="1600" dirty="0"/>
              <a:t>Matheus Braga Ribeiro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A9B03D-E4A8-466C-8416-FE19EA3DAC8D}"/>
              </a:ext>
            </a:extLst>
          </p:cNvPr>
          <p:cNvSpPr txBox="1"/>
          <p:nvPr/>
        </p:nvSpPr>
        <p:spPr>
          <a:xfrm>
            <a:off x="6201563" y="5620527"/>
            <a:ext cx="29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Professor: </a:t>
            </a:r>
          </a:p>
          <a:p>
            <a:r>
              <a:rPr lang="pt-BR" dirty="0"/>
              <a:t>Antônio Wellington Sales Rios</a:t>
            </a:r>
            <a:endParaRPr lang="pt-BR" b="1" dirty="0"/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49E709-CFB2-49B7-9518-3C577DD9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 e Ambiente</a:t>
            </a:r>
          </a:p>
        </p:txBody>
      </p:sp>
    </p:spTree>
    <p:extLst>
      <p:ext uri="{BB962C8B-B14F-4D97-AF65-F5344CB8AC3E}">
        <p14:creationId xmlns:p14="http://schemas.microsoft.com/office/powerpoint/2010/main" val="89149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hidrelétrica é o aproveitamento da energia cinética contida no fluxo de massas de água.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cinética promove a rotação das pás das turbinas que compõem o sistema da usina hidrelétrica para, posteriormente, ser transformada em energia elétrica pelo gerador do sistema.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Para a produção de energia hidrelétrica é necessário que exista a integração da vazão do rio, do desnível do terreno (naturais ou não) e quantidade de água disponível.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 para o aproveitamento da energia cinética contida no fluxo de massas de água, a energia cinética promove a rotação das pás das turbinas que compõem o sistema da usina hidrelétrica para, posteriormente, ser transformada em energia elétrica pelo gerador do sistema.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Hidrelétrica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pt-BR" sz="36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F10B29-014F-40C2-ADBE-3F660B6B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2139" y="3059460"/>
            <a:ext cx="1724462" cy="138103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1AABE-D216-4E27-B9AC-40011CF4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25140"/>
            <a:ext cx="2033941" cy="1341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3D967AC-4633-4C84-BFCC-730C58FC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9750" y="4869160"/>
            <a:ext cx="1724462" cy="114324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24454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492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7" y="1099767"/>
            <a:ext cx="7074502" cy="434545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Solar no Brasil corresponde a 1,7% de toda a matriz energética brasileira, sendo a energia solar residencial responsável por 72,6% do montante, seguida por empresas de comércio e serviços (17,99%) e pela energia solar rural (6,25%).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uso da energia solar fotovoltaica no Brasil atingiu 30 mil imóveis em todo o País, alcançando a potência instalada de 4.460 MW e obtendo um crescimento de 45% em relação a 2018.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Solar no Brasil tem sido utilizada como auxiliar na economia da conta de luz, na redução da sobrecarga de redes distribuidoras e na diminuição de impactos ambientais, seja em residências, estabelecimentos comerciais ou indústrias.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Tornando-se cada vez mais comum, é possível aproveitar a energia solar por meio da energia térmica, aquecendo água, ou com a energia fotovoltaica, gerando eletricidade e trazendo a vantagem de preservar o meio ambiente, além de gerar empregos em todo o território nacional.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Solar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1DAB93-9287-4631-9183-45591688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919" y="2766732"/>
            <a:ext cx="1412145" cy="1002961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0D40E87-11FA-4631-B745-1AA2E2AC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966596"/>
            <a:ext cx="2033941" cy="1458925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DF3275-E83B-4E86-8B2C-6C8D67A0B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9" b="-10749"/>
          <a:stretch/>
        </p:blipFill>
        <p:spPr bwMode="auto">
          <a:xfrm>
            <a:off x="7175120" y="5228618"/>
            <a:ext cx="1879092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1F8DCE-E8C4-4D4B-9F03-058981DB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04781" y="4113578"/>
            <a:ext cx="1055270" cy="78837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652922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2649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geotérmica é o aproveitamento do calor proveniente da Terra, mais especificamente do seu interior. Tendo em vista a necessidade de produzir-se energia elétrica de forma mais limpa e em quantidades cada vez maiores, foi desenvolvido um modo de usufruir desse calor para a geração de eletricidade.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Métodos avançados de perfuração encontram-se em desenvolvimento, visando aumentar a exploração dessa fonte e reduzir os custos provenientes das perdas de maquinários.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Em comparação com outras fontes renováveis, o calor geotérmico é vantajoso, uma vez que está disponível diariamente e em todas as estações do ano.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Este fato torna a energia geotérmica uma opção atraente para fornecimento de energia sustentável. Somado a esta ideia, tem o fato da energia geotérmica ser considerada uma forma limpa e ecológica de energia, ao permitir a geração e a venda de eletricidade com baixa emissão de poluentes nocivos na atmosfera.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Geotérmica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FFF637-0E4F-431D-93F2-C47ED448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9541" y="2823974"/>
            <a:ext cx="1855945" cy="139195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E4E491-9711-4D9D-B63D-AB253030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85876"/>
            <a:ext cx="2033941" cy="1220364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3793F6-530A-4489-AF7C-3CDB6FD2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30339" y="4949757"/>
            <a:ext cx="1672730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0790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5190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A Bioenergia é o nome dado à energia obtida por meio da biomassa (matéria orgânica produzida pelos seres vivos e utilizada para geração energética). Essa energia resultante pode ser utilizada na produção de calor, eletricidade e combustíveis. É uma fonte de energia renovável que gera poucos poluentes, sendo, portanto, uma boa alternativa para as fontes de energia convencionais.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Obtida através da matéria orgânica de origem vegetal ou animal utilizada para produção de energia, que pode ser empregada na produção de calor, combustíveis, eletricidade, entre outros. É considerada uma fonte de energia renovável, limpa e de baixo custo.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principais fontes para produção de bioenergia provêm de matérias-primas renováveis, como: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Madeira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Produtos agrícolas (milho, cereais)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Dejetos orgânicos (serragem, lixo orgânico)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Bagaço da cana-de-açúcar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Vegetais e frutas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Bioenergia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BABDED-12E5-401C-9224-2951E362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8863" y="2662007"/>
            <a:ext cx="1412145" cy="98614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96FE-CF6C-4550-8C0B-90E601C8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1031" y="1066601"/>
            <a:ext cx="1853457" cy="1122210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A02046B-567E-4C78-8994-59E8CC6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4289" y="5125355"/>
            <a:ext cx="1879092" cy="119278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1D7C24-B2CF-4175-B49E-205431D1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2624" y="4096941"/>
            <a:ext cx="1400136" cy="78757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46967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67965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Energia maremotriz, ou energia das marés, é o modo de geração de energia por meio do movimento das marés.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Dois tipos de energia maremotriz podem ser obtidos: energia cinética das correntes devido às marés e energia potencial pela diferença de altura entre as marés alta e baixa.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Assim, respeitando o ciclo das marés e após a construção de um tipo de barragem com comportas e turbinas hidráulicas, há a formação de um reservatório junto ao mar que, quando a maré é alta, é preenchido e rotacionado por uma espécie de uma turbina hidráulica, que proporciona a produção de energia elétrica. Se a maré está baixa e a água deixa o reservatório, mesmo assim a energia elétrica é produzida.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É uma energia renovável e limpa, já que sua fonte nunca se esgota e não tem impacto ambiental durante sua produção e aproveitamento.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Maremotriz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22908A-F160-4417-9FE4-BA47440F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2999685"/>
            <a:ext cx="1743727" cy="1177015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4E7F7-EF29-40A2-A87A-510319F8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979742"/>
            <a:ext cx="2033941" cy="136373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79197A-B268-4466-9B13-1E1FC1DE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3751" y="5047413"/>
            <a:ext cx="2092470" cy="1177014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8869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8476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90CA5-6AAF-483C-BA4D-03CCBB8D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2E6E-26A3-4032-A333-1570F815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Desenvolvimento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500" dirty="0"/>
              <a:t>- Hidrelétrica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Solar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Geotérmica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Bioenergia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Maremotriz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Hidrogênio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Fontes Bibliográficas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O Hidrogênio pode ser produzido de fontes e tecnologias renováveis, como hidráulica, solar ou eólica, e torna-se um combustível renovável. Pode também ser gerado da gaseificação do bagaço da cana-de-açúcar, ou de fontes fósseis, como o gás natural, a nafta e outros hidrocarbonetos.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hidrogênio é considerado o combustível do futuro por ser uma fonte de energia renovável, inesgotável e não poluente, que trará benefícios para toda a humanidade, e o mais importante: para o meio ambiente.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No estado natural e sob condições normais, o hidrogênio é um gás incolor, inodoro e insípido, quando é queimado com oxigênio puro, os únicos produtos são calor e água. Indústrias Petrolíferas estudam a adoção desse elemento para gerar energia elétrica e como combustível veicular.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Estudos revelam que o hidrogênio será fundamental na produção energética mundial dos próximos anos, devido às emissões de gases do efeito estufa na atmosfera e o aquecimento global, que precisam urgentemente de redução.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Hidrogênio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B7105B-7F12-44F9-B7E3-5E94F8E9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3152261"/>
            <a:ext cx="1743727" cy="87186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94105-50C4-4ED4-930F-18ECF6F0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1170072"/>
            <a:ext cx="2033941" cy="98307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52775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95077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dirty="0"/>
              <a:t>- [Fontes de Energia - Empresa de Pesquisa Energética]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2"/>
              </a:rPr>
              <a:t>https://www.epe.gov.br/</a:t>
            </a:r>
            <a:r>
              <a:rPr lang="pt-BR" sz="1100" dirty="0" err="1">
                <a:hlinkClick r:id="rId2"/>
              </a:rPr>
              <a:t>pt</a:t>
            </a:r>
            <a:r>
              <a:rPr lang="pt-BR" sz="1100" dirty="0">
                <a:hlinkClick r:id="rId2"/>
              </a:rPr>
              <a:t>/</a:t>
            </a:r>
            <a:r>
              <a:rPr lang="pt-BR" sz="1100" dirty="0" err="1">
                <a:hlinkClick r:id="rId2"/>
              </a:rPr>
              <a:t>abcdenergia</a:t>
            </a:r>
            <a:r>
              <a:rPr lang="pt-BR" sz="1100" dirty="0">
                <a:hlinkClick r:id="rId2"/>
              </a:rPr>
              <a:t>/fontes-de-energia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[Tratado de Quioto]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u="sng" dirty="0">
                <a:hlinkClick r:id="rId3"/>
              </a:rPr>
              <a:t>https://fia.com.br/blog/acordo-de-paris/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[Eólica]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4"/>
              </a:rPr>
              <a:t>http://abeeolica.org.br/dados-abeeolica/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[Solar]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5"/>
              </a:rPr>
              <a:t>https://www.portalsolar.com.br/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[Geotérmica]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6"/>
              </a:rPr>
              <a:t>https://www.ecycle.com.br/8349-energia-geotermica.html/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[Maremotriz]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7"/>
              </a:rPr>
              <a:t>http://esferaenergia.com.br/blog/o-que-energia-maremotriz/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[Bioenergia]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8"/>
              </a:rPr>
              <a:t>https://www.ecycle.com.br/6034-bioenergia.html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es-ES" sz="1100" dirty="0"/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Fontes Bibliográficas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92896"/>
            <a:ext cx="6264696" cy="218521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pt-BR" sz="7000" b="1" dirty="0"/>
              <a:t>Muito Obrigado!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ACE1963-C905-4E9A-81B3-3E63EC8CE1BE}"/>
              </a:ext>
            </a:extLst>
          </p:cNvPr>
          <p:cNvSpPr/>
          <p:nvPr/>
        </p:nvSpPr>
        <p:spPr>
          <a:xfrm>
            <a:off x="845096" y="15866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2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Desde a descoberta da energia os humanos se tornaram dependentes dela, visto que trouxe muitas facilidades, conforto e uma grande evolução para a humanidade.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Dessa forma, cada vez mais estamos consumindo e, como consequência, produzindo de maneira desenfreada.</a:t>
            </a:r>
          </a:p>
          <a:p>
            <a:pPr marL="0" indent="0" algn="just">
              <a:buNone/>
            </a:pPr>
            <a:r>
              <a:rPr lang="pt-BR" sz="1600" dirty="0"/>
              <a:t> </a:t>
            </a:r>
          </a:p>
          <a:p>
            <a:pPr marL="0" indent="0" algn="just">
              <a:buNone/>
            </a:pPr>
            <a:r>
              <a:rPr lang="pt-BR" sz="1600" dirty="0"/>
              <a:t>Mas qual o problema disso?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Simples, quanto mais consumimos, mais produzimos, e quanto mais produzimos, mais consumiremos outros recursos e podendo ocasionar em problemas maiores, a exemplo de aquecimento global.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198612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64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Atualmente temos dois tipos de fontes de energia, sendo elas as </a:t>
            </a:r>
            <a:r>
              <a:rPr lang="pt-BR" sz="1600" b="1" dirty="0"/>
              <a:t>Não Renováveis</a:t>
            </a:r>
            <a:r>
              <a:rPr lang="pt-BR" sz="1600" dirty="0"/>
              <a:t> e as </a:t>
            </a:r>
            <a:r>
              <a:rPr lang="pt-BR" sz="1600" b="1" dirty="0"/>
              <a:t>Renováveis</a:t>
            </a:r>
            <a:r>
              <a:rPr lang="pt-BR" sz="1600" dirty="0"/>
              <a:t>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energias seguem uma única ideia, a transformação de algo em energia. Com isso, pode-se definir que as energias não renováveis são em uma única direção, ou seja, não podem ser revertidas, a exemplo de combustão de carvão.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Já as renováveis podem ser revertidas ou a fonte deles não é transformada, mas sim o que ela gera, pode-se dar de exemplo a energia solar.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Em 1997 foi feito o Protocolo de Quioto, que é um tratado internacional com compromissos mais rígidos para a redução da emissão dos gases que produzem o efeito estufa. Com esse tratado, foi necessário buscar alternativas para reduzir a emissão de poluentes, ou seja, buscar fontes renováveis de energia.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Aqui temos descritivos de cada energia renovável.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39228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705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DE29-9F84-4537-862D-CC5BEF69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4341" y="2724340"/>
            <a:ext cx="1879092" cy="1409319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9CA0078-7889-45AD-8D98-FC389F04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8136" y="947428"/>
            <a:ext cx="2632076" cy="155029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DB084C-9FA2-4728-B792-64136081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2240" y="4360278"/>
            <a:ext cx="1498531" cy="1991006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6393991" cy="52227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Eólica é o aproveitamento da energia dos ventos transformando em energia útil. </a:t>
            </a:r>
          </a:p>
          <a:p>
            <a:pPr marL="0" indent="0">
              <a:buNone/>
            </a:pPr>
            <a:r>
              <a:rPr lang="pt-BR" sz="1600" dirty="0"/>
              <a:t>A Energia Eólica atingiu em 2021 a marca de 18 GW de capacidade instalada, 10,3% da matriz elétrica nacional. </a:t>
            </a:r>
          </a:p>
          <a:p>
            <a:pPr marL="0" indent="0">
              <a:buNone/>
            </a:pPr>
            <a:r>
              <a:rPr lang="pt-BR" sz="1600" dirty="0"/>
              <a:t>E de acordo com dados apresentados pela Associação Brasileira da Energia Eólica, são 695 parques e mais de 8.300 aerogeradores.  </a:t>
            </a:r>
          </a:p>
          <a:p>
            <a:pPr marL="0" indent="0">
              <a:buNone/>
            </a:pPr>
            <a:r>
              <a:rPr lang="pt-BR" sz="1600" dirty="0"/>
              <a:t>Há uma década atrás o segmento ainda contava com menos de 1 GW de capacidade e hoje é a segunda maior, ficando atrás apenas da hidrelétrica que possui 58,7% do parque instalado no país.</a:t>
            </a:r>
          </a:p>
          <a:p>
            <a:pPr marL="0" indent="0">
              <a:buNone/>
            </a:pPr>
            <a:r>
              <a:rPr lang="pt-BR" sz="1600" dirty="0"/>
              <a:t>Além dos bons ventos brasileiros, tivemos a dedicação em implantar novas tecnologias no Brasil.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Formas mais comumente utilizadas:</a:t>
            </a:r>
          </a:p>
          <a:p>
            <a:pPr marL="0" indent="0">
              <a:buNone/>
            </a:pPr>
            <a:r>
              <a:rPr lang="pt-BR" sz="1600" dirty="0"/>
              <a:t>Aerogeradores – são grandes turbinas instaladas em lugares com muito vento.</a:t>
            </a:r>
          </a:p>
          <a:p>
            <a:pPr marL="0" indent="0">
              <a:buNone/>
            </a:pPr>
            <a:r>
              <a:rPr lang="pt-BR" sz="1600" dirty="0"/>
              <a:t>Moinhos de vento - transformada em energia mecânica e utilizada na moagem de grãos ou para bombear água (técnica que já é utilizada há mais de mil anos).</a:t>
            </a:r>
          </a:p>
          <a:p>
            <a:pPr marL="0" indent="0">
              <a:buNone/>
            </a:pPr>
            <a:r>
              <a:rPr lang="pt-BR" sz="1600" dirty="0"/>
              <a:t>Velas - mover os barcos impulsionados pelo vento.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Energia Eólica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9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809539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/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6492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1318</TotalTime>
  <Words>1807</Words>
  <Application>Microsoft Office PowerPoint</Application>
  <PresentationFormat>On-screen Show (4:3)</PresentationFormat>
  <Paragraphs>239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PowerPoint Presentation</vt:lpstr>
      <vt:lpstr>Sumário</vt:lpstr>
      <vt:lpstr>PowerPoint Presentation</vt:lpstr>
      <vt:lpstr>Introdução</vt:lpstr>
      <vt:lpstr>PowerPoint Presentation</vt:lpstr>
      <vt:lpstr>Desenvolvimento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LITERATURA?          Maria Helena Martins</dc:title>
  <dc:creator>ab</dc:creator>
  <cp:lastModifiedBy>JULIANA ALINE DA COSTA</cp:lastModifiedBy>
  <cp:revision>76</cp:revision>
  <dcterms:created xsi:type="dcterms:W3CDTF">2020-10-04T17:43:31Z</dcterms:created>
  <dcterms:modified xsi:type="dcterms:W3CDTF">2021-05-17T01:55:21Z</dcterms:modified>
</cp:coreProperties>
</file>