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414DE7-52C2-427C-888D-9A0DABA26F35}" v="13" dt="2023-07-11T17:11:10.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26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jjwal Singh" userId="213db844d62f73d7" providerId="LiveId" clId="{6D414DE7-52C2-427C-888D-9A0DABA26F35}"/>
    <pc:docChg chg="custSel addSld modSld sldOrd">
      <pc:chgData name="Ujjwal Singh" userId="213db844d62f73d7" providerId="LiveId" clId="{6D414DE7-52C2-427C-888D-9A0DABA26F35}" dt="2023-07-11T17:14:48.659" v="3245" actId="20577"/>
      <pc:docMkLst>
        <pc:docMk/>
      </pc:docMkLst>
      <pc:sldChg chg="modSp new mod">
        <pc:chgData name="Ujjwal Singh" userId="213db844d62f73d7" providerId="LiveId" clId="{6D414DE7-52C2-427C-888D-9A0DABA26F35}" dt="2023-07-11T16:45:30.147" v="207" actId="255"/>
        <pc:sldMkLst>
          <pc:docMk/>
          <pc:sldMk cId="138185430" sldId="256"/>
        </pc:sldMkLst>
        <pc:spChg chg="mod">
          <ac:chgData name="Ujjwal Singh" userId="213db844d62f73d7" providerId="LiveId" clId="{6D414DE7-52C2-427C-888D-9A0DABA26F35}" dt="2023-07-11T16:45:21.899" v="206" actId="20577"/>
          <ac:spMkLst>
            <pc:docMk/>
            <pc:sldMk cId="138185430" sldId="256"/>
            <ac:spMk id="2" creationId="{817F80F8-9988-ED4E-6D2E-A41E5948F656}"/>
          </ac:spMkLst>
        </pc:spChg>
        <pc:spChg chg="mod">
          <ac:chgData name="Ujjwal Singh" userId="213db844d62f73d7" providerId="LiveId" clId="{6D414DE7-52C2-427C-888D-9A0DABA26F35}" dt="2023-07-11T16:45:30.147" v="207" actId="255"/>
          <ac:spMkLst>
            <pc:docMk/>
            <pc:sldMk cId="138185430" sldId="256"/>
            <ac:spMk id="3" creationId="{A86A81EC-CFC2-4DE0-FD37-8758C0764FB9}"/>
          </ac:spMkLst>
        </pc:spChg>
      </pc:sldChg>
      <pc:sldChg chg="modSp new mod">
        <pc:chgData name="Ujjwal Singh" userId="213db844d62f73d7" providerId="LiveId" clId="{6D414DE7-52C2-427C-888D-9A0DABA26F35}" dt="2023-07-11T16:49:04.777" v="1031" actId="20577"/>
        <pc:sldMkLst>
          <pc:docMk/>
          <pc:sldMk cId="601847898" sldId="257"/>
        </pc:sldMkLst>
        <pc:spChg chg="mod">
          <ac:chgData name="Ujjwal Singh" userId="213db844d62f73d7" providerId="LiveId" clId="{6D414DE7-52C2-427C-888D-9A0DABA26F35}" dt="2023-07-11T16:46:11.410" v="270" actId="255"/>
          <ac:spMkLst>
            <pc:docMk/>
            <pc:sldMk cId="601847898" sldId="257"/>
            <ac:spMk id="2" creationId="{DC0A17D5-CA3D-4692-D920-35DDF4E1C4D1}"/>
          </ac:spMkLst>
        </pc:spChg>
        <pc:spChg chg="mod">
          <ac:chgData name="Ujjwal Singh" userId="213db844d62f73d7" providerId="LiveId" clId="{6D414DE7-52C2-427C-888D-9A0DABA26F35}" dt="2023-07-11T16:49:04.777" v="1031" actId="20577"/>
          <ac:spMkLst>
            <pc:docMk/>
            <pc:sldMk cId="601847898" sldId="257"/>
            <ac:spMk id="3" creationId="{7BF5CACF-74AE-171F-259E-CE1E2414C3EA}"/>
          </ac:spMkLst>
        </pc:spChg>
      </pc:sldChg>
      <pc:sldChg chg="modSp new mod">
        <pc:chgData name="Ujjwal Singh" userId="213db844d62f73d7" providerId="LiveId" clId="{6D414DE7-52C2-427C-888D-9A0DABA26F35}" dt="2023-07-11T16:53:24.220" v="1724" actId="20577"/>
        <pc:sldMkLst>
          <pc:docMk/>
          <pc:sldMk cId="2627845682" sldId="258"/>
        </pc:sldMkLst>
        <pc:spChg chg="mod">
          <ac:chgData name="Ujjwal Singh" userId="213db844d62f73d7" providerId="LiveId" clId="{6D414DE7-52C2-427C-888D-9A0DABA26F35}" dt="2023-07-11T16:49:37.354" v="1118" actId="20577"/>
          <ac:spMkLst>
            <pc:docMk/>
            <pc:sldMk cId="2627845682" sldId="258"/>
            <ac:spMk id="2" creationId="{755695B7-6D5C-26B3-32B0-D8086FC1B858}"/>
          </ac:spMkLst>
        </pc:spChg>
        <pc:spChg chg="mod">
          <ac:chgData name="Ujjwal Singh" userId="213db844d62f73d7" providerId="LiveId" clId="{6D414DE7-52C2-427C-888D-9A0DABA26F35}" dt="2023-07-11T16:53:24.220" v="1724" actId="20577"/>
          <ac:spMkLst>
            <pc:docMk/>
            <pc:sldMk cId="2627845682" sldId="258"/>
            <ac:spMk id="3" creationId="{0F78972A-2FFD-89C5-2013-7311FFF113D8}"/>
          </ac:spMkLst>
        </pc:spChg>
      </pc:sldChg>
      <pc:sldChg chg="modSp new mod">
        <pc:chgData name="Ujjwal Singh" userId="213db844d62f73d7" providerId="LiveId" clId="{6D414DE7-52C2-427C-888D-9A0DABA26F35}" dt="2023-07-11T16:53:41.124" v="1779" actId="20577"/>
        <pc:sldMkLst>
          <pc:docMk/>
          <pc:sldMk cId="2901409344" sldId="259"/>
        </pc:sldMkLst>
        <pc:spChg chg="mod">
          <ac:chgData name="Ujjwal Singh" userId="213db844d62f73d7" providerId="LiveId" clId="{6D414DE7-52C2-427C-888D-9A0DABA26F35}" dt="2023-07-11T16:53:41.124" v="1779" actId="20577"/>
          <ac:spMkLst>
            <pc:docMk/>
            <pc:sldMk cId="2901409344" sldId="259"/>
            <ac:spMk id="2" creationId="{B6653E7F-B4B6-8EE8-D1E4-ACE2C5BC41C7}"/>
          </ac:spMkLst>
        </pc:spChg>
      </pc:sldChg>
      <pc:sldChg chg="modSp new mod">
        <pc:chgData name="Ujjwal Singh" userId="213db844d62f73d7" providerId="LiveId" clId="{6D414DE7-52C2-427C-888D-9A0DABA26F35}" dt="2023-07-11T16:56:03.037" v="2074" actId="20577"/>
        <pc:sldMkLst>
          <pc:docMk/>
          <pc:sldMk cId="4240693665" sldId="260"/>
        </pc:sldMkLst>
        <pc:spChg chg="mod">
          <ac:chgData name="Ujjwal Singh" userId="213db844d62f73d7" providerId="LiveId" clId="{6D414DE7-52C2-427C-888D-9A0DABA26F35}" dt="2023-07-11T16:54:00.634" v="1799" actId="20577"/>
          <ac:spMkLst>
            <pc:docMk/>
            <pc:sldMk cId="4240693665" sldId="260"/>
            <ac:spMk id="2" creationId="{43502C6F-FFEB-8FB7-F42D-B06D93366906}"/>
          </ac:spMkLst>
        </pc:spChg>
        <pc:spChg chg="mod">
          <ac:chgData name="Ujjwal Singh" userId="213db844d62f73d7" providerId="LiveId" clId="{6D414DE7-52C2-427C-888D-9A0DABA26F35}" dt="2023-07-11T16:56:03.037" v="2074" actId="20577"/>
          <ac:spMkLst>
            <pc:docMk/>
            <pc:sldMk cId="4240693665" sldId="260"/>
            <ac:spMk id="3" creationId="{902C0D01-A774-5415-C77E-690BF7B48074}"/>
          </ac:spMkLst>
        </pc:spChg>
      </pc:sldChg>
      <pc:sldChg chg="addSp delSp modSp new mod">
        <pc:chgData name="Ujjwal Singh" userId="213db844d62f73d7" providerId="LiveId" clId="{6D414DE7-52C2-427C-888D-9A0DABA26F35}" dt="2023-07-11T16:57:14.765" v="2121" actId="14100"/>
        <pc:sldMkLst>
          <pc:docMk/>
          <pc:sldMk cId="2072947544" sldId="261"/>
        </pc:sldMkLst>
        <pc:spChg chg="mod">
          <ac:chgData name="Ujjwal Singh" userId="213db844d62f73d7" providerId="LiveId" clId="{6D414DE7-52C2-427C-888D-9A0DABA26F35}" dt="2023-07-11T16:56:23.448" v="2116" actId="20577"/>
          <ac:spMkLst>
            <pc:docMk/>
            <pc:sldMk cId="2072947544" sldId="261"/>
            <ac:spMk id="2" creationId="{C09F45C9-182B-602A-F1FD-6723B11CC2C4}"/>
          </ac:spMkLst>
        </pc:spChg>
        <pc:spChg chg="del">
          <ac:chgData name="Ujjwal Singh" userId="213db844d62f73d7" providerId="LiveId" clId="{6D414DE7-52C2-427C-888D-9A0DABA26F35}" dt="2023-07-11T16:56:56.205" v="2117" actId="931"/>
          <ac:spMkLst>
            <pc:docMk/>
            <pc:sldMk cId="2072947544" sldId="261"/>
            <ac:spMk id="3" creationId="{6CEF9B90-75C5-10E2-368C-D8DAF1A59A73}"/>
          </ac:spMkLst>
        </pc:spChg>
        <pc:picChg chg="add mod">
          <ac:chgData name="Ujjwal Singh" userId="213db844d62f73d7" providerId="LiveId" clId="{6D414DE7-52C2-427C-888D-9A0DABA26F35}" dt="2023-07-11T16:57:14.765" v="2121" actId="14100"/>
          <ac:picMkLst>
            <pc:docMk/>
            <pc:sldMk cId="2072947544" sldId="261"/>
            <ac:picMk id="5" creationId="{CAE4B877-25CD-2B63-8613-B69228BE96D8}"/>
          </ac:picMkLst>
        </pc:picChg>
      </pc:sldChg>
      <pc:sldChg chg="addSp delSp modSp new mod">
        <pc:chgData name="Ujjwal Singh" userId="213db844d62f73d7" providerId="LiveId" clId="{6D414DE7-52C2-427C-888D-9A0DABA26F35}" dt="2023-07-11T17:03:16.532" v="2142" actId="14100"/>
        <pc:sldMkLst>
          <pc:docMk/>
          <pc:sldMk cId="3395711413" sldId="262"/>
        </pc:sldMkLst>
        <pc:spChg chg="del mod">
          <ac:chgData name="Ujjwal Singh" userId="213db844d62f73d7" providerId="LiveId" clId="{6D414DE7-52C2-427C-888D-9A0DABA26F35}" dt="2023-07-11T17:00:48.077" v="2130" actId="478"/>
          <ac:spMkLst>
            <pc:docMk/>
            <pc:sldMk cId="3395711413" sldId="262"/>
            <ac:spMk id="2" creationId="{6203B563-74F3-CEBF-AD34-9680EA544A57}"/>
          </ac:spMkLst>
        </pc:spChg>
        <pc:spChg chg="del">
          <ac:chgData name="Ujjwal Singh" userId="213db844d62f73d7" providerId="LiveId" clId="{6D414DE7-52C2-427C-888D-9A0DABA26F35}" dt="2023-07-11T16:57:34.356" v="2123" actId="931"/>
          <ac:spMkLst>
            <pc:docMk/>
            <pc:sldMk cId="3395711413" sldId="262"/>
            <ac:spMk id="3" creationId="{E786408A-7126-0A6B-9227-5EFFCF788907}"/>
          </ac:spMkLst>
        </pc:spChg>
        <pc:spChg chg="add del mod">
          <ac:chgData name="Ujjwal Singh" userId="213db844d62f73d7" providerId="LiveId" clId="{6D414DE7-52C2-427C-888D-9A0DABA26F35}" dt="2023-07-11T16:57:59.782" v="2126" actId="931"/>
          <ac:spMkLst>
            <pc:docMk/>
            <pc:sldMk cId="3395711413" sldId="262"/>
            <ac:spMk id="7" creationId="{FF422DA4-F569-E611-D911-1130EDE701CC}"/>
          </ac:spMkLst>
        </pc:spChg>
        <pc:spChg chg="add del mod">
          <ac:chgData name="Ujjwal Singh" userId="213db844d62f73d7" providerId="LiveId" clId="{6D414DE7-52C2-427C-888D-9A0DABA26F35}" dt="2023-07-11T17:01:22.703" v="2132" actId="931"/>
          <ac:spMkLst>
            <pc:docMk/>
            <pc:sldMk cId="3395711413" sldId="262"/>
            <ac:spMk id="11" creationId="{CEDE86BE-BF91-2856-0D2D-045B1F4B4EA3}"/>
          </ac:spMkLst>
        </pc:spChg>
        <pc:spChg chg="add del mod">
          <ac:chgData name="Ujjwal Singh" userId="213db844d62f73d7" providerId="LiveId" clId="{6D414DE7-52C2-427C-888D-9A0DABA26F35}" dt="2023-07-11T17:02:08.400" v="2135" actId="931"/>
          <ac:spMkLst>
            <pc:docMk/>
            <pc:sldMk cId="3395711413" sldId="262"/>
            <ac:spMk id="15" creationId="{A531D1B8-FF23-2FFD-A2EE-84A1035972BA}"/>
          </ac:spMkLst>
        </pc:spChg>
        <pc:spChg chg="add del mod">
          <ac:chgData name="Ujjwal Singh" userId="213db844d62f73d7" providerId="LiveId" clId="{6D414DE7-52C2-427C-888D-9A0DABA26F35}" dt="2023-07-11T17:03:04.557" v="2137" actId="931"/>
          <ac:spMkLst>
            <pc:docMk/>
            <pc:sldMk cId="3395711413" sldId="262"/>
            <ac:spMk id="19" creationId="{2E2E8333-6B10-C571-3E07-3AC73F45C70B}"/>
          </ac:spMkLst>
        </pc:spChg>
        <pc:picChg chg="add del mod">
          <ac:chgData name="Ujjwal Singh" userId="213db844d62f73d7" providerId="LiveId" clId="{6D414DE7-52C2-427C-888D-9A0DABA26F35}" dt="2023-07-11T16:57:45.068" v="2125" actId="478"/>
          <ac:picMkLst>
            <pc:docMk/>
            <pc:sldMk cId="3395711413" sldId="262"/>
            <ac:picMk id="5" creationId="{1156C87C-AFE5-9173-8A81-15B8448F5B3D}"/>
          </ac:picMkLst>
        </pc:picChg>
        <pc:picChg chg="add del mod">
          <ac:chgData name="Ujjwal Singh" userId="213db844d62f73d7" providerId="LiveId" clId="{6D414DE7-52C2-427C-888D-9A0DABA26F35}" dt="2023-07-11T16:58:06.654" v="2128" actId="478"/>
          <ac:picMkLst>
            <pc:docMk/>
            <pc:sldMk cId="3395711413" sldId="262"/>
            <ac:picMk id="9" creationId="{BED670A2-4D5B-DF97-E860-B85AEC44A772}"/>
          </ac:picMkLst>
        </pc:picChg>
        <pc:picChg chg="add del mod">
          <ac:chgData name="Ujjwal Singh" userId="213db844d62f73d7" providerId="LiveId" clId="{6D414DE7-52C2-427C-888D-9A0DABA26F35}" dt="2023-07-11T17:01:24.924" v="2133" actId="478"/>
          <ac:picMkLst>
            <pc:docMk/>
            <pc:sldMk cId="3395711413" sldId="262"/>
            <ac:picMk id="13" creationId="{0BE35C22-DC22-6898-D44F-59A6BEF43BD5}"/>
          </ac:picMkLst>
        </pc:picChg>
        <pc:picChg chg="add del mod">
          <ac:chgData name="Ujjwal Singh" userId="213db844d62f73d7" providerId="LiveId" clId="{6D414DE7-52C2-427C-888D-9A0DABA26F35}" dt="2023-07-11T17:02:13.809" v="2136" actId="478"/>
          <ac:picMkLst>
            <pc:docMk/>
            <pc:sldMk cId="3395711413" sldId="262"/>
            <ac:picMk id="17" creationId="{1A751FEA-E8AB-F7C3-0AFB-8B8C4AB8D0F6}"/>
          </ac:picMkLst>
        </pc:picChg>
        <pc:picChg chg="add mod">
          <ac:chgData name="Ujjwal Singh" userId="213db844d62f73d7" providerId="LiveId" clId="{6D414DE7-52C2-427C-888D-9A0DABA26F35}" dt="2023-07-11T17:03:16.532" v="2142" actId="14100"/>
          <ac:picMkLst>
            <pc:docMk/>
            <pc:sldMk cId="3395711413" sldId="262"/>
            <ac:picMk id="21" creationId="{17428841-8488-79E7-47F9-ACA632E568E6}"/>
          </ac:picMkLst>
        </pc:picChg>
      </pc:sldChg>
      <pc:sldChg chg="modSp new mod">
        <pc:chgData name="Ujjwal Singh" userId="213db844d62f73d7" providerId="LiveId" clId="{6D414DE7-52C2-427C-888D-9A0DABA26F35}" dt="2023-07-11T17:06:24.833" v="2658" actId="20577"/>
        <pc:sldMkLst>
          <pc:docMk/>
          <pc:sldMk cId="3302051144" sldId="263"/>
        </pc:sldMkLst>
        <pc:spChg chg="mod">
          <ac:chgData name="Ujjwal Singh" userId="213db844d62f73d7" providerId="LiveId" clId="{6D414DE7-52C2-427C-888D-9A0DABA26F35}" dt="2023-07-11T17:04:25.230" v="2295" actId="20577"/>
          <ac:spMkLst>
            <pc:docMk/>
            <pc:sldMk cId="3302051144" sldId="263"/>
            <ac:spMk id="2" creationId="{C7C46BF9-B85E-C303-9D72-A0D5A2BD2D91}"/>
          </ac:spMkLst>
        </pc:spChg>
        <pc:spChg chg="mod">
          <ac:chgData name="Ujjwal Singh" userId="213db844d62f73d7" providerId="LiveId" clId="{6D414DE7-52C2-427C-888D-9A0DABA26F35}" dt="2023-07-11T17:06:24.833" v="2658" actId="20577"/>
          <ac:spMkLst>
            <pc:docMk/>
            <pc:sldMk cId="3302051144" sldId="263"/>
            <ac:spMk id="3" creationId="{8ED38DC4-4AD4-C661-55EE-EF2BFCB09C1E}"/>
          </ac:spMkLst>
        </pc:spChg>
      </pc:sldChg>
      <pc:sldChg chg="addSp delSp modSp new mod ord">
        <pc:chgData name="Ujjwal Singh" userId="213db844d62f73d7" providerId="LiveId" clId="{6D414DE7-52C2-427C-888D-9A0DABA26F35}" dt="2023-07-11T17:08:47.562" v="2727"/>
        <pc:sldMkLst>
          <pc:docMk/>
          <pc:sldMk cId="3338152673" sldId="264"/>
        </pc:sldMkLst>
        <pc:spChg chg="mod">
          <ac:chgData name="Ujjwal Singh" userId="213db844d62f73d7" providerId="LiveId" clId="{6D414DE7-52C2-427C-888D-9A0DABA26F35}" dt="2023-07-11T17:07:37.988" v="2724"/>
          <ac:spMkLst>
            <pc:docMk/>
            <pc:sldMk cId="3338152673" sldId="264"/>
            <ac:spMk id="2" creationId="{DEE2A327-D029-93DF-8C3B-B1A4F6216284}"/>
          </ac:spMkLst>
        </pc:spChg>
        <pc:spChg chg="del mod">
          <ac:chgData name="Ujjwal Singh" userId="213db844d62f73d7" providerId="LiveId" clId="{6D414DE7-52C2-427C-888D-9A0DABA26F35}" dt="2023-07-11T17:06:49.478" v="2674" actId="931"/>
          <ac:spMkLst>
            <pc:docMk/>
            <pc:sldMk cId="3338152673" sldId="264"/>
            <ac:spMk id="3" creationId="{BD8BCD06-39AC-2EB3-34B8-C331894FA261}"/>
          </ac:spMkLst>
        </pc:spChg>
        <pc:picChg chg="add mod">
          <ac:chgData name="Ujjwal Singh" userId="213db844d62f73d7" providerId="LiveId" clId="{6D414DE7-52C2-427C-888D-9A0DABA26F35}" dt="2023-07-11T17:07:40.635" v="2725" actId="1076"/>
          <ac:picMkLst>
            <pc:docMk/>
            <pc:sldMk cId="3338152673" sldId="264"/>
            <ac:picMk id="5" creationId="{6D3A17A1-9C42-80A9-F964-6A00F3939288}"/>
          </ac:picMkLst>
        </pc:picChg>
      </pc:sldChg>
      <pc:sldChg chg="addSp delSp modSp new mod">
        <pc:chgData name="Ujjwal Singh" userId="213db844d62f73d7" providerId="LiveId" clId="{6D414DE7-52C2-427C-888D-9A0DABA26F35}" dt="2023-07-11T17:10:24.572" v="2739" actId="14100"/>
        <pc:sldMkLst>
          <pc:docMk/>
          <pc:sldMk cId="2561155619" sldId="265"/>
        </pc:sldMkLst>
        <pc:spChg chg="del mod">
          <ac:chgData name="Ujjwal Singh" userId="213db844d62f73d7" providerId="LiveId" clId="{6D414DE7-52C2-427C-888D-9A0DABA26F35}" dt="2023-07-11T17:09:06.429" v="2730" actId="478"/>
          <ac:spMkLst>
            <pc:docMk/>
            <pc:sldMk cId="2561155619" sldId="265"/>
            <ac:spMk id="2" creationId="{0CF9FC79-275A-8141-8411-44B5B1B3DCB3}"/>
          </ac:spMkLst>
        </pc:spChg>
        <pc:spChg chg="del mod">
          <ac:chgData name="Ujjwal Singh" userId="213db844d62f73d7" providerId="LiveId" clId="{6D414DE7-52C2-427C-888D-9A0DABA26F35}" dt="2023-07-11T17:09:42.831" v="2732" actId="931"/>
          <ac:spMkLst>
            <pc:docMk/>
            <pc:sldMk cId="2561155619" sldId="265"/>
            <ac:spMk id="3" creationId="{8EFAAB05-1278-F4C7-0FB3-9E9CD6A7C439}"/>
          </ac:spMkLst>
        </pc:spChg>
        <pc:spChg chg="add del mod">
          <ac:chgData name="Ujjwal Singh" userId="213db844d62f73d7" providerId="LiveId" clId="{6D414DE7-52C2-427C-888D-9A0DABA26F35}" dt="2023-07-11T17:10:12.135" v="2734" actId="931"/>
          <ac:spMkLst>
            <pc:docMk/>
            <pc:sldMk cId="2561155619" sldId="265"/>
            <ac:spMk id="7" creationId="{8DB84879-533C-22F1-6190-5966EF856C0A}"/>
          </ac:spMkLst>
        </pc:spChg>
        <pc:picChg chg="add del mod">
          <ac:chgData name="Ujjwal Singh" userId="213db844d62f73d7" providerId="LiveId" clId="{6D414DE7-52C2-427C-888D-9A0DABA26F35}" dt="2023-07-11T17:09:59.931" v="2733" actId="478"/>
          <ac:picMkLst>
            <pc:docMk/>
            <pc:sldMk cId="2561155619" sldId="265"/>
            <ac:picMk id="5" creationId="{202CB6AC-B22F-9E21-B0B6-C706A407AC88}"/>
          </ac:picMkLst>
        </pc:picChg>
        <pc:picChg chg="add mod">
          <ac:chgData name="Ujjwal Singh" userId="213db844d62f73d7" providerId="LiveId" clId="{6D414DE7-52C2-427C-888D-9A0DABA26F35}" dt="2023-07-11T17:10:24.572" v="2739" actId="14100"/>
          <ac:picMkLst>
            <pc:docMk/>
            <pc:sldMk cId="2561155619" sldId="265"/>
            <ac:picMk id="9" creationId="{E9C0728B-7EB5-2E19-248C-6E83971C1C92}"/>
          </ac:picMkLst>
        </pc:picChg>
      </pc:sldChg>
      <pc:sldChg chg="addSp delSp modSp new mod">
        <pc:chgData name="Ujjwal Singh" userId="213db844d62f73d7" providerId="LiveId" clId="{6D414DE7-52C2-427C-888D-9A0DABA26F35}" dt="2023-07-11T17:11:48.847" v="2752" actId="478"/>
        <pc:sldMkLst>
          <pc:docMk/>
          <pc:sldMk cId="4044775230" sldId="266"/>
        </pc:sldMkLst>
        <pc:spChg chg="del mod">
          <ac:chgData name="Ujjwal Singh" userId="213db844d62f73d7" providerId="LiveId" clId="{6D414DE7-52C2-427C-888D-9A0DABA26F35}" dt="2023-07-11T17:11:40.792" v="2749" actId="478"/>
          <ac:spMkLst>
            <pc:docMk/>
            <pc:sldMk cId="4044775230" sldId="266"/>
            <ac:spMk id="2" creationId="{8855DB59-3127-8889-0A60-E93749BE5B16}"/>
          </ac:spMkLst>
        </pc:spChg>
        <pc:spChg chg="del">
          <ac:chgData name="Ujjwal Singh" userId="213db844d62f73d7" providerId="LiveId" clId="{6D414DE7-52C2-427C-888D-9A0DABA26F35}" dt="2023-07-11T17:11:10.925" v="2741" actId="931"/>
          <ac:spMkLst>
            <pc:docMk/>
            <pc:sldMk cId="4044775230" sldId="266"/>
            <ac:spMk id="3" creationId="{C3E16B5F-BE87-80D3-7C5D-2955B1BC6356}"/>
          </ac:spMkLst>
        </pc:spChg>
        <pc:spChg chg="add del mod">
          <ac:chgData name="Ujjwal Singh" userId="213db844d62f73d7" providerId="LiveId" clId="{6D414DE7-52C2-427C-888D-9A0DABA26F35}" dt="2023-07-11T17:11:48.847" v="2752" actId="478"/>
          <ac:spMkLst>
            <pc:docMk/>
            <pc:sldMk cId="4044775230" sldId="266"/>
            <ac:spMk id="9" creationId="{2A64D6D0-5472-8C5C-1770-BAC4AD17B84A}"/>
          </ac:spMkLst>
        </pc:spChg>
        <pc:picChg chg="add del mod">
          <ac:chgData name="Ujjwal Singh" userId="213db844d62f73d7" providerId="LiveId" clId="{6D414DE7-52C2-427C-888D-9A0DABA26F35}" dt="2023-07-11T17:11:30.052" v="2745" actId="478"/>
          <ac:picMkLst>
            <pc:docMk/>
            <pc:sldMk cId="4044775230" sldId="266"/>
            <ac:picMk id="5" creationId="{0910FED1-DC91-E75E-92EC-68A66E80957B}"/>
          </ac:picMkLst>
        </pc:picChg>
        <pc:picChg chg="add mod">
          <ac:chgData name="Ujjwal Singh" userId="213db844d62f73d7" providerId="LiveId" clId="{6D414DE7-52C2-427C-888D-9A0DABA26F35}" dt="2023-07-11T17:11:42.543" v="2750" actId="1076"/>
          <ac:picMkLst>
            <pc:docMk/>
            <pc:sldMk cId="4044775230" sldId="266"/>
            <ac:picMk id="7" creationId="{07C94E91-9294-9672-19F5-8EA87F3C761D}"/>
          </ac:picMkLst>
        </pc:picChg>
      </pc:sldChg>
      <pc:sldChg chg="modSp new mod">
        <pc:chgData name="Ujjwal Singh" userId="213db844d62f73d7" providerId="LiveId" clId="{6D414DE7-52C2-427C-888D-9A0DABA26F35}" dt="2023-07-11T17:14:48.659" v="3245" actId="20577"/>
        <pc:sldMkLst>
          <pc:docMk/>
          <pc:sldMk cId="1881129488" sldId="267"/>
        </pc:sldMkLst>
        <pc:spChg chg="mod">
          <ac:chgData name="Ujjwal Singh" userId="213db844d62f73d7" providerId="LiveId" clId="{6D414DE7-52C2-427C-888D-9A0DABA26F35}" dt="2023-07-11T17:12:38.757" v="2799" actId="313"/>
          <ac:spMkLst>
            <pc:docMk/>
            <pc:sldMk cId="1881129488" sldId="267"/>
            <ac:spMk id="2" creationId="{33A2C0E0-91A5-3DD8-BAAA-38F3FDE90407}"/>
          </ac:spMkLst>
        </pc:spChg>
        <pc:spChg chg="mod">
          <ac:chgData name="Ujjwal Singh" userId="213db844d62f73d7" providerId="LiveId" clId="{6D414DE7-52C2-427C-888D-9A0DABA26F35}" dt="2023-07-11T17:14:48.659" v="3245" actId="20577"/>
          <ac:spMkLst>
            <pc:docMk/>
            <pc:sldMk cId="1881129488" sldId="267"/>
            <ac:spMk id="3" creationId="{979FD67F-9666-CB8A-8F30-F14DB8C9782F}"/>
          </ac:spMkLst>
        </pc:spChg>
      </pc:sldChg>
      <pc:sldMasterChg chg="addSldLayout">
        <pc:chgData name="Ujjwal Singh" userId="213db844d62f73d7" providerId="LiveId" clId="{6D414DE7-52C2-427C-888D-9A0DABA26F35}" dt="2023-07-11T16:42:24.397" v="0" actId="680"/>
        <pc:sldMasterMkLst>
          <pc:docMk/>
          <pc:sldMasterMk cId="2969692922" sldId="2147483648"/>
        </pc:sldMasterMkLst>
        <pc:sldLayoutChg chg="add">
          <pc:chgData name="Ujjwal Singh" userId="213db844d62f73d7" providerId="LiveId" clId="{6D414DE7-52C2-427C-888D-9A0DABA26F35}" dt="2023-07-11T16:42:24.397" v="0" actId="680"/>
          <pc:sldLayoutMkLst>
            <pc:docMk/>
            <pc:sldMasterMk cId="2969692922" sldId="2147483648"/>
            <pc:sldLayoutMk cId="3804807306"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52428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32858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94267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13992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212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94299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76491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5715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4723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937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15598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505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4911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6920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74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8264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7/11/2023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58300403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80F8-9988-ED4E-6D2E-A41E5948F656}"/>
              </a:ext>
            </a:extLst>
          </p:cNvPr>
          <p:cNvSpPr>
            <a:spLocks noGrp="1"/>
          </p:cNvSpPr>
          <p:nvPr>
            <p:ph type="ctrTitle"/>
          </p:nvPr>
        </p:nvSpPr>
        <p:spPr/>
        <p:txBody>
          <a:bodyPr/>
          <a:lstStyle/>
          <a:p>
            <a:pPr algn="l"/>
            <a:r>
              <a:rPr lang="en-IN" sz="7200" dirty="0"/>
              <a:t>    Project Review</a:t>
            </a:r>
            <a:br>
              <a:rPr lang="en-IN" sz="7200" dirty="0"/>
            </a:br>
            <a:br>
              <a:rPr lang="en-IN" sz="7200" dirty="0"/>
            </a:br>
            <a:r>
              <a:rPr lang="en-IN" sz="4800" dirty="0"/>
              <a:t>Secure image transmission for military purpose</a:t>
            </a:r>
          </a:p>
        </p:txBody>
      </p:sp>
      <p:sp>
        <p:nvSpPr>
          <p:cNvPr id="3" name="Subtitle 2">
            <a:extLst>
              <a:ext uri="{FF2B5EF4-FFF2-40B4-BE49-F238E27FC236}">
                <a16:creationId xmlns:a16="http://schemas.microsoft.com/office/drawing/2014/main" id="{A86A81EC-CFC2-4DE0-FD37-8758C0764FB9}"/>
              </a:ext>
            </a:extLst>
          </p:cNvPr>
          <p:cNvSpPr>
            <a:spLocks noGrp="1"/>
          </p:cNvSpPr>
          <p:nvPr>
            <p:ph type="subTitle" idx="1"/>
          </p:nvPr>
        </p:nvSpPr>
        <p:spPr>
          <a:xfrm>
            <a:off x="1524000" y="5094514"/>
            <a:ext cx="9144000" cy="641123"/>
          </a:xfrm>
        </p:spPr>
        <p:txBody>
          <a:bodyPr>
            <a:normAutofit fontScale="25000" lnSpcReduction="20000"/>
          </a:bodyPr>
          <a:lstStyle/>
          <a:p>
            <a:endParaRPr lang="en-IN" sz="3600" dirty="0"/>
          </a:p>
          <a:p>
            <a:r>
              <a:rPr lang="en-IN" sz="16000" dirty="0"/>
              <a:t>Made by.</a:t>
            </a:r>
          </a:p>
          <a:p>
            <a:r>
              <a:rPr lang="en-IN" sz="16000" dirty="0"/>
              <a:t>Saksham and Ujjwal</a:t>
            </a:r>
          </a:p>
          <a:p>
            <a:endParaRPr lang="en-IN" sz="3600" dirty="0"/>
          </a:p>
        </p:txBody>
      </p:sp>
    </p:spTree>
    <p:extLst>
      <p:ext uri="{BB962C8B-B14F-4D97-AF65-F5344CB8AC3E}">
        <p14:creationId xmlns:p14="http://schemas.microsoft.com/office/powerpoint/2010/main" val="138185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9C0728B-7EB5-2E19-248C-6E83971C1C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381000"/>
            <a:ext cx="10145486" cy="6313714"/>
          </a:xfrm>
        </p:spPr>
      </p:pic>
    </p:spTree>
    <p:extLst>
      <p:ext uri="{BB962C8B-B14F-4D97-AF65-F5344CB8AC3E}">
        <p14:creationId xmlns:p14="http://schemas.microsoft.com/office/powerpoint/2010/main" val="256115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C94E91-9294-9672-19F5-8EA87F3C7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557212"/>
            <a:ext cx="10210800" cy="5743575"/>
          </a:xfrm>
          <a:prstGeom prst="rect">
            <a:avLst/>
          </a:prstGeom>
        </p:spPr>
      </p:pic>
    </p:spTree>
    <p:extLst>
      <p:ext uri="{BB962C8B-B14F-4D97-AF65-F5344CB8AC3E}">
        <p14:creationId xmlns:p14="http://schemas.microsoft.com/office/powerpoint/2010/main" val="404477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C0E0-91A5-3DD8-BAAA-38F3FDE90407}"/>
              </a:ext>
            </a:extLst>
          </p:cNvPr>
          <p:cNvSpPr>
            <a:spLocks noGrp="1"/>
          </p:cNvSpPr>
          <p:nvPr>
            <p:ph type="title"/>
          </p:nvPr>
        </p:nvSpPr>
        <p:spPr/>
        <p:txBody>
          <a:bodyPr/>
          <a:lstStyle/>
          <a:p>
            <a:r>
              <a:rPr lang="en-IN" dirty="0"/>
              <a:t>After the completing the Steganography </a:t>
            </a:r>
          </a:p>
        </p:txBody>
      </p:sp>
      <p:sp>
        <p:nvSpPr>
          <p:cNvPr id="3" name="Content Placeholder 2">
            <a:extLst>
              <a:ext uri="{FF2B5EF4-FFF2-40B4-BE49-F238E27FC236}">
                <a16:creationId xmlns:a16="http://schemas.microsoft.com/office/drawing/2014/main" id="{979FD67F-9666-CB8A-8F30-F14DB8C9782F}"/>
              </a:ext>
            </a:extLst>
          </p:cNvPr>
          <p:cNvSpPr>
            <a:spLocks noGrp="1"/>
          </p:cNvSpPr>
          <p:nvPr>
            <p:ph idx="1"/>
          </p:nvPr>
        </p:nvSpPr>
        <p:spPr>
          <a:xfrm>
            <a:off x="584200" y="1701801"/>
            <a:ext cx="8689802" cy="4339562"/>
          </a:xfrm>
        </p:spPr>
        <p:txBody>
          <a:bodyPr>
            <a:normAutofit/>
          </a:bodyPr>
          <a:lstStyle/>
          <a:p>
            <a:r>
              <a:rPr lang="en-IN" sz="2800" dirty="0">
                <a:latin typeface="Calibri" panose="020F0502020204030204" pitchFamily="34" charset="0"/>
                <a:cs typeface="Calibri" panose="020F0502020204030204" pitchFamily="34" charset="0"/>
              </a:rPr>
              <a:t>We have successfully completed all the steps involved in our project</a:t>
            </a:r>
          </a:p>
          <a:p>
            <a:r>
              <a:rPr lang="en-IN" sz="2800" dirty="0">
                <a:latin typeface="Calibri" panose="020F0502020204030204" pitchFamily="34" charset="0"/>
                <a:cs typeface="Calibri" panose="020F0502020204030204" pitchFamily="34" charset="0"/>
              </a:rPr>
              <a:t>We have removed the objects which were not required during the transmission </a:t>
            </a:r>
          </a:p>
          <a:p>
            <a:r>
              <a:rPr lang="en-IN" sz="2800" dirty="0">
                <a:latin typeface="Calibri" panose="020F0502020204030204" pitchFamily="34" charset="0"/>
                <a:cs typeface="Calibri" panose="020F0502020204030204" pitchFamily="34" charset="0"/>
              </a:rPr>
              <a:t>By using cryptography technique we have converted the image into a cipher text</a:t>
            </a:r>
          </a:p>
          <a:p>
            <a:r>
              <a:rPr lang="en-IN" sz="2800" dirty="0">
                <a:latin typeface="Calibri" panose="020F0502020204030204" pitchFamily="34" charset="0"/>
                <a:cs typeface="Calibri" panose="020F0502020204030204" pitchFamily="34" charset="0"/>
              </a:rPr>
              <a:t>We have used a house image to hide the text behind it just to make it more difficult for the unwanted people.</a:t>
            </a:r>
          </a:p>
        </p:txBody>
      </p:sp>
    </p:spTree>
    <p:extLst>
      <p:ext uri="{BB962C8B-B14F-4D97-AF65-F5344CB8AC3E}">
        <p14:creationId xmlns:p14="http://schemas.microsoft.com/office/powerpoint/2010/main" val="188112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17D5-CA3D-4692-D920-35DDF4E1C4D1}"/>
              </a:ext>
            </a:extLst>
          </p:cNvPr>
          <p:cNvSpPr>
            <a:spLocks noGrp="1"/>
          </p:cNvSpPr>
          <p:nvPr>
            <p:ph type="title"/>
          </p:nvPr>
        </p:nvSpPr>
        <p:spPr/>
        <p:txBody>
          <a:bodyPr>
            <a:normAutofit/>
          </a:bodyPr>
          <a:lstStyle/>
          <a:p>
            <a:r>
              <a:rPr lang="en-IN" sz="4400" dirty="0"/>
              <a:t>Structure of our project Review</a:t>
            </a:r>
          </a:p>
        </p:txBody>
      </p:sp>
      <p:sp>
        <p:nvSpPr>
          <p:cNvPr id="3" name="Content Placeholder 2">
            <a:extLst>
              <a:ext uri="{FF2B5EF4-FFF2-40B4-BE49-F238E27FC236}">
                <a16:creationId xmlns:a16="http://schemas.microsoft.com/office/drawing/2014/main" id="{7BF5CACF-74AE-171F-259E-CE1E2414C3EA}"/>
              </a:ext>
            </a:extLst>
          </p:cNvPr>
          <p:cNvSpPr>
            <a:spLocks noGrp="1"/>
          </p:cNvSpPr>
          <p:nvPr>
            <p:ph idx="1"/>
          </p:nvPr>
        </p:nvSpPr>
        <p:spPr/>
        <p:txBody>
          <a:bodyPr>
            <a:normAutofit/>
          </a:bodyPr>
          <a:lstStyle/>
          <a:p>
            <a:r>
              <a:rPr lang="en-IN" sz="2400" dirty="0"/>
              <a:t>1.Firstly we have added the task which is to be performed by the user</a:t>
            </a:r>
          </a:p>
          <a:p>
            <a:r>
              <a:rPr lang="en-IN" sz="2400" dirty="0"/>
              <a:t>2.We did coding in the python for every task performed in the encoding part(including cryptography and steganography)</a:t>
            </a:r>
          </a:p>
          <a:p>
            <a:r>
              <a:rPr lang="en-IN" sz="2400" dirty="0"/>
              <a:t>We have attached screenshots of the output that we got in the compiler of the python</a:t>
            </a:r>
          </a:p>
          <a:p>
            <a:r>
              <a:rPr lang="en-IN" sz="2400" dirty="0"/>
              <a:t>All the codes have been successfully implemented and checked.</a:t>
            </a:r>
          </a:p>
          <a:p>
            <a:endParaRPr lang="en-IN" sz="2400" dirty="0"/>
          </a:p>
        </p:txBody>
      </p:sp>
    </p:spTree>
    <p:extLst>
      <p:ext uri="{BB962C8B-B14F-4D97-AF65-F5344CB8AC3E}">
        <p14:creationId xmlns:p14="http://schemas.microsoft.com/office/powerpoint/2010/main" val="60184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95B7-6D5C-26B3-32B0-D8086FC1B858}"/>
              </a:ext>
            </a:extLst>
          </p:cNvPr>
          <p:cNvSpPr>
            <a:spLocks noGrp="1"/>
          </p:cNvSpPr>
          <p:nvPr>
            <p:ph type="title"/>
          </p:nvPr>
        </p:nvSpPr>
        <p:spPr/>
        <p:txBody>
          <a:bodyPr/>
          <a:lstStyle/>
          <a:p>
            <a:r>
              <a:rPr lang="en-IN" dirty="0">
                <a:solidFill>
                  <a:srgbClr val="0070C0"/>
                </a:solidFill>
              </a:rPr>
              <a:t>Back Ground Subtraction</a:t>
            </a:r>
          </a:p>
        </p:txBody>
      </p:sp>
      <p:sp>
        <p:nvSpPr>
          <p:cNvPr id="3" name="Content Placeholder 2">
            <a:extLst>
              <a:ext uri="{FF2B5EF4-FFF2-40B4-BE49-F238E27FC236}">
                <a16:creationId xmlns:a16="http://schemas.microsoft.com/office/drawing/2014/main" id="{0F78972A-2FFD-89C5-2013-7311FFF113D8}"/>
              </a:ext>
            </a:extLst>
          </p:cNvPr>
          <p:cNvSpPr>
            <a:spLocks noGrp="1"/>
          </p:cNvSpPr>
          <p:nvPr>
            <p:ph idx="1"/>
          </p:nvPr>
        </p:nvSpPr>
        <p:spPr>
          <a:xfrm>
            <a:off x="677334" y="1763487"/>
            <a:ext cx="8596668" cy="4277876"/>
          </a:xfrm>
        </p:spPr>
        <p:txBody>
          <a:bodyPr>
            <a:normAutofit/>
          </a:bodyPr>
          <a:lstStyle/>
          <a:p>
            <a:r>
              <a:rPr lang="en-IN" sz="2800" dirty="0"/>
              <a:t>We have taken an image for the background subtraction which will undergo necessary changes before being transmitted – so like we have taken image of military man so the </a:t>
            </a:r>
            <a:r>
              <a:rPr lang="en-IN" sz="2800" dirty="0" err="1"/>
              <a:t>neccassary</a:t>
            </a:r>
            <a:r>
              <a:rPr lang="en-IN" sz="2800" dirty="0"/>
              <a:t> changes are as follows.</a:t>
            </a:r>
          </a:p>
          <a:p>
            <a:r>
              <a:rPr lang="en-IN" sz="2800" dirty="0"/>
              <a:t>The main purpose of the image transmitted is share the image of the military personal with background subtraction we have removed the part of images which can leak some confidential info.</a:t>
            </a:r>
          </a:p>
        </p:txBody>
      </p:sp>
    </p:spTree>
    <p:extLst>
      <p:ext uri="{BB962C8B-B14F-4D97-AF65-F5344CB8AC3E}">
        <p14:creationId xmlns:p14="http://schemas.microsoft.com/office/powerpoint/2010/main" val="262784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3E7F-B4B6-8EE8-D1E4-ACE2C5BC41C7}"/>
              </a:ext>
            </a:extLst>
          </p:cNvPr>
          <p:cNvSpPr>
            <a:spLocks noGrp="1"/>
          </p:cNvSpPr>
          <p:nvPr>
            <p:ph type="title"/>
          </p:nvPr>
        </p:nvSpPr>
        <p:spPr/>
        <p:txBody>
          <a:bodyPr/>
          <a:lstStyle/>
          <a:p>
            <a:r>
              <a:rPr lang="en-IN" dirty="0"/>
              <a:t>Screenshots with the picture that is being used.</a:t>
            </a:r>
          </a:p>
        </p:txBody>
      </p:sp>
      <p:sp>
        <p:nvSpPr>
          <p:cNvPr id="3" name="Content Placeholder 2">
            <a:extLst>
              <a:ext uri="{FF2B5EF4-FFF2-40B4-BE49-F238E27FC236}">
                <a16:creationId xmlns:a16="http://schemas.microsoft.com/office/drawing/2014/main" id="{1D85AC8F-D0D0-9DBC-585C-66CE4FD258F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901409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2C6F-FFEB-8FB7-F42D-B06D93366906}"/>
              </a:ext>
            </a:extLst>
          </p:cNvPr>
          <p:cNvSpPr>
            <a:spLocks noGrp="1"/>
          </p:cNvSpPr>
          <p:nvPr>
            <p:ph type="title"/>
          </p:nvPr>
        </p:nvSpPr>
        <p:spPr/>
        <p:txBody>
          <a:bodyPr/>
          <a:lstStyle/>
          <a:p>
            <a:r>
              <a:rPr lang="en-IN" dirty="0"/>
              <a:t>Cryptography.</a:t>
            </a:r>
          </a:p>
        </p:txBody>
      </p:sp>
      <p:sp>
        <p:nvSpPr>
          <p:cNvPr id="3" name="Content Placeholder 2">
            <a:extLst>
              <a:ext uri="{FF2B5EF4-FFF2-40B4-BE49-F238E27FC236}">
                <a16:creationId xmlns:a16="http://schemas.microsoft.com/office/drawing/2014/main" id="{902C0D01-A774-5415-C77E-690BF7B48074}"/>
              </a:ext>
            </a:extLst>
          </p:cNvPr>
          <p:cNvSpPr>
            <a:spLocks noGrp="1"/>
          </p:cNvSpPr>
          <p:nvPr>
            <p:ph idx="1"/>
          </p:nvPr>
        </p:nvSpPr>
        <p:spPr/>
        <p:txBody>
          <a:bodyPr>
            <a:normAutofit/>
          </a:bodyPr>
          <a:lstStyle/>
          <a:p>
            <a:r>
              <a:rPr lang="en-IN" sz="2800" dirty="0"/>
              <a:t>The image the undergo cryptography with the code being generated using the python code</a:t>
            </a:r>
          </a:p>
          <a:p>
            <a:r>
              <a:rPr lang="en-IN" sz="2800" dirty="0"/>
              <a:t>Cypher text is generated which is encoded version of the image.</a:t>
            </a:r>
          </a:p>
          <a:p>
            <a:r>
              <a:rPr lang="en-IN" sz="2800" dirty="0"/>
              <a:t>Screenshots are attached on the next page</a:t>
            </a:r>
          </a:p>
        </p:txBody>
      </p:sp>
    </p:spTree>
    <p:extLst>
      <p:ext uri="{BB962C8B-B14F-4D97-AF65-F5344CB8AC3E}">
        <p14:creationId xmlns:p14="http://schemas.microsoft.com/office/powerpoint/2010/main" val="4240693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45C9-182B-602A-F1FD-6723B11CC2C4}"/>
              </a:ext>
            </a:extLst>
          </p:cNvPr>
          <p:cNvSpPr>
            <a:spLocks noGrp="1"/>
          </p:cNvSpPr>
          <p:nvPr>
            <p:ph type="title"/>
          </p:nvPr>
        </p:nvSpPr>
        <p:spPr/>
        <p:txBody>
          <a:bodyPr/>
          <a:lstStyle/>
          <a:p>
            <a:r>
              <a:rPr lang="en-IN" dirty="0"/>
              <a:t>Screenshots of cryptography</a:t>
            </a:r>
          </a:p>
        </p:txBody>
      </p:sp>
      <p:pic>
        <p:nvPicPr>
          <p:cNvPr id="5" name="Content Placeholder 4">
            <a:extLst>
              <a:ext uri="{FF2B5EF4-FFF2-40B4-BE49-F238E27FC236}">
                <a16:creationId xmlns:a16="http://schemas.microsoft.com/office/drawing/2014/main" id="{CAE4B877-25CD-2B63-8613-B69228BE96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06286"/>
            <a:ext cx="9968895" cy="5225143"/>
          </a:xfrm>
        </p:spPr>
      </p:pic>
    </p:spTree>
    <p:extLst>
      <p:ext uri="{BB962C8B-B14F-4D97-AF65-F5344CB8AC3E}">
        <p14:creationId xmlns:p14="http://schemas.microsoft.com/office/powerpoint/2010/main" val="2072947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0">
            <a:extLst>
              <a:ext uri="{FF2B5EF4-FFF2-40B4-BE49-F238E27FC236}">
                <a16:creationId xmlns:a16="http://schemas.microsoft.com/office/drawing/2014/main" id="{17428841-8488-79E7-47F9-ACA632E568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143" y="315686"/>
            <a:ext cx="11049000" cy="6422571"/>
          </a:xfrm>
        </p:spPr>
      </p:pic>
    </p:spTree>
    <p:extLst>
      <p:ext uri="{BB962C8B-B14F-4D97-AF65-F5344CB8AC3E}">
        <p14:creationId xmlns:p14="http://schemas.microsoft.com/office/powerpoint/2010/main" val="3395711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6BF9-B85E-C303-9D72-A0D5A2BD2D91}"/>
              </a:ext>
            </a:extLst>
          </p:cNvPr>
          <p:cNvSpPr>
            <a:spLocks noGrp="1"/>
          </p:cNvSpPr>
          <p:nvPr>
            <p:ph type="title"/>
          </p:nvPr>
        </p:nvSpPr>
        <p:spPr/>
        <p:txBody>
          <a:bodyPr/>
          <a:lstStyle/>
          <a:p>
            <a:r>
              <a:rPr lang="en-IN" dirty="0"/>
              <a:t>Now we have to move forward , we will hide our code behind some image.</a:t>
            </a:r>
          </a:p>
        </p:txBody>
      </p:sp>
      <p:sp>
        <p:nvSpPr>
          <p:cNvPr id="3" name="Content Placeholder 2">
            <a:extLst>
              <a:ext uri="{FF2B5EF4-FFF2-40B4-BE49-F238E27FC236}">
                <a16:creationId xmlns:a16="http://schemas.microsoft.com/office/drawing/2014/main" id="{8ED38DC4-4AD4-C661-55EE-EF2BFCB09C1E}"/>
              </a:ext>
            </a:extLst>
          </p:cNvPr>
          <p:cNvSpPr>
            <a:spLocks noGrp="1"/>
          </p:cNvSpPr>
          <p:nvPr>
            <p:ph idx="1"/>
          </p:nvPr>
        </p:nvSpPr>
        <p:spPr/>
        <p:txBody>
          <a:bodyPr>
            <a:normAutofit/>
          </a:bodyPr>
          <a:lstStyle/>
          <a:p>
            <a:r>
              <a:rPr lang="en-IN" sz="2800" dirty="0"/>
              <a:t>We have taken image which is very common and generally no one can guess if something is being send behind this image(hidden inside it).</a:t>
            </a:r>
          </a:p>
          <a:p>
            <a:r>
              <a:rPr lang="en-IN" sz="2800" dirty="0"/>
              <a:t>Image used is attached next page.</a:t>
            </a:r>
          </a:p>
          <a:p>
            <a:r>
              <a:rPr lang="en-IN" sz="2800" dirty="0"/>
              <a:t>After generating the cipher text we have successfully embedded the code behind that image.</a:t>
            </a:r>
          </a:p>
        </p:txBody>
      </p:sp>
    </p:spTree>
    <p:extLst>
      <p:ext uri="{BB962C8B-B14F-4D97-AF65-F5344CB8AC3E}">
        <p14:creationId xmlns:p14="http://schemas.microsoft.com/office/powerpoint/2010/main" val="330205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A327-D029-93DF-8C3B-B1A4F6216284}"/>
              </a:ext>
            </a:extLst>
          </p:cNvPr>
          <p:cNvSpPr>
            <a:spLocks noGrp="1"/>
          </p:cNvSpPr>
          <p:nvPr>
            <p:ph type="title"/>
          </p:nvPr>
        </p:nvSpPr>
        <p:spPr>
          <a:xfrm>
            <a:off x="576943" y="609600"/>
            <a:ext cx="8697059" cy="947057"/>
          </a:xfrm>
        </p:spPr>
        <p:txBody>
          <a:bodyPr>
            <a:normAutofit fontScale="90000"/>
          </a:bodyPr>
          <a:lstStyle/>
          <a:p>
            <a:r>
              <a:rPr lang="en-IN" dirty="0"/>
              <a:t>Image used.</a:t>
            </a:r>
            <a:br>
              <a:rPr lang="en-IN" dirty="0"/>
            </a:br>
            <a:r>
              <a:rPr lang="en-IN" dirty="0"/>
              <a:t>Path of the image :</a:t>
            </a:r>
            <a:r>
              <a:rPr lang="en-US" dirty="0"/>
              <a:t>"C:\Users\hands\OneDrive\Desktop\house.png"</a:t>
            </a:r>
            <a:r>
              <a:rPr lang="en-IN" dirty="0"/>
              <a:t> </a:t>
            </a:r>
          </a:p>
        </p:txBody>
      </p:sp>
      <p:pic>
        <p:nvPicPr>
          <p:cNvPr id="5" name="Content Placeholder 4">
            <a:extLst>
              <a:ext uri="{FF2B5EF4-FFF2-40B4-BE49-F238E27FC236}">
                <a16:creationId xmlns:a16="http://schemas.microsoft.com/office/drawing/2014/main" id="{6D3A17A1-9C42-80A9-F964-6A00F39392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943" y="2315278"/>
            <a:ext cx="8044543" cy="4281465"/>
          </a:xfrm>
        </p:spPr>
      </p:pic>
    </p:spTree>
    <p:extLst>
      <p:ext uri="{BB962C8B-B14F-4D97-AF65-F5344CB8AC3E}">
        <p14:creationId xmlns:p14="http://schemas.microsoft.com/office/powerpoint/2010/main" val="33381526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TotalTime>
  <Words>356</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    Project Review  Secure image transmission for military purpose</vt:lpstr>
      <vt:lpstr>Structure of our project Review</vt:lpstr>
      <vt:lpstr>Back Ground Subtraction</vt:lpstr>
      <vt:lpstr>Screenshots with the picture that is being used.</vt:lpstr>
      <vt:lpstr>Cryptography.</vt:lpstr>
      <vt:lpstr>Screenshots of cryptography</vt:lpstr>
      <vt:lpstr>PowerPoint Presentation</vt:lpstr>
      <vt:lpstr>Now we have to move forward , we will hide our code behind some image.</vt:lpstr>
      <vt:lpstr>Image used. Path of the image :"C:\Users\hands\OneDrive\Desktop\house.png" </vt:lpstr>
      <vt:lpstr>PowerPoint Presentation</vt:lpstr>
      <vt:lpstr>PowerPoint Presentation</vt:lpstr>
      <vt:lpstr>After the completing the Steganography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Review  Secure image transmission for military purpose</dc:title>
  <dc:creator>Ujjwal Singh</dc:creator>
  <cp:lastModifiedBy>Ujjwal Singh</cp:lastModifiedBy>
  <cp:revision>1</cp:revision>
  <dcterms:created xsi:type="dcterms:W3CDTF">2023-07-11T16:42:15Z</dcterms:created>
  <dcterms:modified xsi:type="dcterms:W3CDTF">2023-07-11T17:14:56Z</dcterms:modified>
</cp:coreProperties>
</file>