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61F73-98E4-4F40-B626-694382067010}" v="76" dt="2020-04-22T23:15:04.862"/>
    <p1510:client id="{6EB3D495-F239-42FE-8ACB-B575A05D41B6}" v="922" dt="2020-04-22T23:00:48.899"/>
    <p1510:client id="{93EB1C4B-B9C7-4C4F-BB1D-ED70D7CEECFB}" v="753" dt="2020-03-29T19:22:02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utigan" userId="eb4c4b6bf055b11f" providerId="Windows Live" clId="Web-{6EB3D495-F239-42FE-8ACB-B575A05D41B6}"/>
    <pc:docChg chg="addSld delSld modSld">
      <pc:chgData name="Antonio Butigan" userId="eb4c4b6bf055b11f" providerId="Windows Live" clId="Web-{6EB3D495-F239-42FE-8ACB-B575A05D41B6}" dt="2020-04-22T23:00:48.899" v="928" actId="20577"/>
      <pc:docMkLst>
        <pc:docMk/>
      </pc:docMkLst>
      <pc:sldChg chg="modSp">
        <pc:chgData name="Antonio Butigan" userId="eb4c4b6bf055b11f" providerId="Windows Live" clId="Web-{6EB3D495-F239-42FE-8ACB-B575A05D41B6}" dt="2020-04-22T22:57:25.110" v="849" actId="1076"/>
        <pc:sldMkLst>
          <pc:docMk/>
          <pc:sldMk cId="1374288833" sldId="257"/>
        </pc:sldMkLst>
        <pc:picChg chg="mod">
          <ac:chgData name="Antonio Butigan" userId="eb4c4b6bf055b11f" providerId="Windows Live" clId="Web-{6EB3D495-F239-42FE-8ACB-B575A05D41B6}" dt="2020-04-22T22:57:25.110" v="849" actId="1076"/>
          <ac:picMkLst>
            <pc:docMk/>
            <pc:sldMk cId="1374288833" sldId="257"/>
            <ac:picMk id="6" creationId="{B77D174B-F4BD-4B5E-B6BC-87532E7D4E38}"/>
          </ac:picMkLst>
        </pc:picChg>
      </pc:sldChg>
      <pc:sldChg chg="addSp modSp mod setBg">
        <pc:chgData name="Antonio Butigan" userId="eb4c4b6bf055b11f" providerId="Windows Live" clId="Web-{6EB3D495-F239-42FE-8ACB-B575A05D41B6}" dt="2020-04-22T22:57:02.093" v="848"/>
        <pc:sldMkLst>
          <pc:docMk/>
          <pc:sldMk cId="3979894683" sldId="258"/>
        </pc:sldMkLst>
        <pc:spChg chg="mod">
          <ac:chgData name="Antonio Butigan" userId="eb4c4b6bf055b11f" providerId="Windows Live" clId="Web-{6EB3D495-F239-42FE-8ACB-B575A05D41B6}" dt="2020-04-22T22:57:02.093" v="848"/>
          <ac:spMkLst>
            <pc:docMk/>
            <pc:sldMk cId="3979894683" sldId="258"/>
            <ac:spMk id="2" creationId="{ACF0168B-B6E4-4E92-8198-1E94C9FC0153}"/>
          </ac:spMkLst>
        </pc:spChg>
        <pc:spChg chg="mod">
          <ac:chgData name="Antonio Butigan" userId="eb4c4b6bf055b11f" providerId="Windows Live" clId="Web-{6EB3D495-F239-42FE-8ACB-B575A05D41B6}" dt="2020-04-22T22:57:02.093" v="848"/>
          <ac:spMkLst>
            <pc:docMk/>
            <pc:sldMk cId="3979894683" sldId="258"/>
            <ac:spMk id="8" creationId="{B54C4F7F-17BF-4AC3-A947-1E522A265682}"/>
          </ac:spMkLst>
        </pc:spChg>
        <pc:spChg chg="add">
          <ac:chgData name="Antonio Butigan" userId="eb4c4b6bf055b11f" providerId="Windows Live" clId="Web-{6EB3D495-F239-42FE-8ACB-B575A05D41B6}" dt="2020-04-22T22:57:02.093" v="848"/>
          <ac:spMkLst>
            <pc:docMk/>
            <pc:sldMk cId="3979894683" sldId="258"/>
            <ac:spMk id="13" creationId="{DD651B61-325E-4E73-8445-38B0DE8AAAB6}"/>
          </ac:spMkLst>
        </pc:spChg>
        <pc:spChg chg="add">
          <ac:chgData name="Antonio Butigan" userId="eb4c4b6bf055b11f" providerId="Windows Live" clId="Web-{6EB3D495-F239-42FE-8ACB-B575A05D41B6}" dt="2020-04-22T22:57:02.093" v="848"/>
          <ac:spMkLst>
            <pc:docMk/>
            <pc:sldMk cId="3979894683" sldId="258"/>
            <ac:spMk id="15" creationId="{B42E5253-D3AC-4AC2-B766-8B34F13C2F5E}"/>
          </ac:spMkLst>
        </pc:spChg>
        <pc:spChg chg="add">
          <ac:chgData name="Antonio Butigan" userId="eb4c4b6bf055b11f" providerId="Windows Live" clId="Web-{6EB3D495-F239-42FE-8ACB-B575A05D41B6}" dt="2020-04-22T22:57:02.093" v="848"/>
          <ac:spMkLst>
            <pc:docMk/>
            <pc:sldMk cId="3979894683" sldId="258"/>
            <ac:spMk id="17" creationId="{10AE8D57-436A-4073-9A75-15BB5949F8B4}"/>
          </ac:spMkLst>
        </pc:spChg>
        <pc:spChg chg="add">
          <ac:chgData name="Antonio Butigan" userId="eb4c4b6bf055b11f" providerId="Windows Live" clId="Web-{6EB3D495-F239-42FE-8ACB-B575A05D41B6}" dt="2020-04-22T22:57:02.093" v="848"/>
          <ac:spMkLst>
            <pc:docMk/>
            <pc:sldMk cId="3979894683" sldId="258"/>
            <ac:spMk id="19" creationId="{E2852671-8EB6-4EAF-8AF8-65CF3FD66456}"/>
          </ac:spMkLst>
        </pc:spChg>
        <pc:spChg chg="add">
          <ac:chgData name="Antonio Butigan" userId="eb4c4b6bf055b11f" providerId="Windows Live" clId="Web-{6EB3D495-F239-42FE-8ACB-B575A05D41B6}" dt="2020-04-22T22:57:02.093" v="848"/>
          <ac:spMkLst>
            <pc:docMk/>
            <pc:sldMk cId="3979894683" sldId="258"/>
            <ac:spMk id="21" creationId="{26B4480E-B7FF-4481-890E-043A69AE6FE2}"/>
          </ac:spMkLst>
        </pc:spChg>
        <pc:grpChg chg="add">
          <ac:chgData name="Antonio Butigan" userId="eb4c4b6bf055b11f" providerId="Windows Live" clId="Web-{6EB3D495-F239-42FE-8ACB-B575A05D41B6}" dt="2020-04-22T22:57:02.093" v="848"/>
          <ac:grpSpMkLst>
            <pc:docMk/>
            <pc:sldMk cId="3979894683" sldId="258"/>
            <ac:grpSpMk id="23" creationId="{79394E1F-0B5F-497D-B2A6-8383A2A54834}"/>
          </ac:grpSpMkLst>
        </pc:grpChg>
        <pc:picChg chg="mod">
          <ac:chgData name="Antonio Butigan" userId="eb4c4b6bf055b11f" providerId="Windows Live" clId="Web-{6EB3D495-F239-42FE-8ACB-B575A05D41B6}" dt="2020-04-22T22:57:02.093" v="848"/>
          <ac:picMkLst>
            <pc:docMk/>
            <pc:sldMk cId="3979894683" sldId="258"/>
            <ac:picMk id="4" creationId="{CA5FD9A1-C2CE-45BD-9C6F-BA02482ED5AD}"/>
          </ac:picMkLst>
        </pc:picChg>
      </pc:sldChg>
      <pc:sldChg chg="addSp delSp modSp mod setBg setClrOvrMap">
        <pc:chgData name="Antonio Butigan" userId="eb4c4b6bf055b11f" providerId="Windows Live" clId="Web-{6EB3D495-F239-42FE-8ACB-B575A05D41B6}" dt="2020-04-22T22:56:44.202" v="847"/>
        <pc:sldMkLst>
          <pc:docMk/>
          <pc:sldMk cId="2447458752" sldId="259"/>
        </pc:sldMkLst>
        <pc:spChg chg="mod">
          <ac:chgData name="Antonio Butigan" userId="eb4c4b6bf055b11f" providerId="Windows Live" clId="Web-{6EB3D495-F239-42FE-8ACB-B575A05D41B6}" dt="2020-04-22T22:56:44.202" v="847"/>
          <ac:spMkLst>
            <pc:docMk/>
            <pc:sldMk cId="2447458752" sldId="259"/>
            <ac:spMk id="2" creationId="{60989814-6211-4B26-8DE4-D2223052370D}"/>
          </ac:spMkLst>
        </pc:spChg>
        <pc:spChg chg="add mod">
          <ac:chgData name="Antonio Butigan" userId="eb4c4b6bf055b11f" providerId="Windows Live" clId="Web-{6EB3D495-F239-42FE-8ACB-B575A05D41B6}" dt="2020-04-22T22:56:44.202" v="847"/>
          <ac:spMkLst>
            <pc:docMk/>
            <pc:sldMk cId="2447458752" sldId="259"/>
            <ac:spMk id="5" creationId="{69C69699-5ACB-40E4-A818-4ABD6A917080}"/>
          </ac:spMkLst>
        </pc:spChg>
        <pc:spChg chg="del">
          <ac:chgData name="Antonio Butigan" userId="eb4c4b6bf055b11f" providerId="Windows Live" clId="Web-{6EB3D495-F239-42FE-8ACB-B575A05D41B6}" dt="2020-04-22T22:40:50.105" v="40"/>
          <ac:spMkLst>
            <pc:docMk/>
            <pc:sldMk cId="2447458752" sldId="259"/>
            <ac:spMk id="10" creationId="{18BF873F-52E9-4CAD-A355-75E7225B5B38}"/>
          </ac:spMkLst>
        </pc:spChg>
        <pc:spChg chg="add">
          <ac:chgData name="Antonio Butigan" userId="eb4c4b6bf055b11f" providerId="Windows Live" clId="Web-{6EB3D495-F239-42FE-8ACB-B575A05D41B6}" dt="2020-04-22T22:56:44.202" v="847"/>
          <ac:spMkLst>
            <pc:docMk/>
            <pc:sldMk cId="2447458752" sldId="259"/>
            <ac:spMk id="13" creationId="{88C97474-5879-4DB5-B4F3-F0357104BC8E}"/>
          </ac:spMkLst>
        </pc:spChg>
        <pc:spChg chg="add">
          <ac:chgData name="Antonio Butigan" userId="eb4c4b6bf055b11f" providerId="Windows Live" clId="Web-{6EB3D495-F239-42FE-8ACB-B575A05D41B6}" dt="2020-04-22T22:56:44.202" v="847"/>
          <ac:spMkLst>
            <pc:docMk/>
            <pc:sldMk cId="2447458752" sldId="259"/>
            <ac:spMk id="15" creationId="{7D2AF00E-D433-4047-863F-BCB69CEC3C35}"/>
          </ac:spMkLst>
        </pc:spChg>
        <pc:spChg chg="add">
          <ac:chgData name="Antonio Butigan" userId="eb4c4b6bf055b11f" providerId="Windows Live" clId="Web-{6EB3D495-F239-42FE-8ACB-B575A05D41B6}" dt="2020-04-22T22:56:44.202" v="847"/>
          <ac:spMkLst>
            <pc:docMk/>
            <pc:sldMk cId="2447458752" sldId="259"/>
            <ac:spMk id="17" creationId="{0997DBEA-6DFC-457A-9850-E535053549D6}"/>
          </ac:spMkLst>
        </pc:spChg>
        <pc:spChg chg="add">
          <ac:chgData name="Antonio Butigan" userId="eb4c4b6bf055b11f" providerId="Windows Live" clId="Web-{6EB3D495-F239-42FE-8ACB-B575A05D41B6}" dt="2020-04-22T22:56:44.202" v="847"/>
          <ac:spMkLst>
            <pc:docMk/>
            <pc:sldMk cId="2447458752" sldId="259"/>
            <ac:spMk id="19" creationId="{79446CF5-953A-4916-BFF4-F5558E5C2359}"/>
          </ac:spMkLst>
        </pc:spChg>
        <pc:spChg chg="add">
          <ac:chgData name="Antonio Butigan" userId="eb4c4b6bf055b11f" providerId="Windows Live" clId="Web-{6EB3D495-F239-42FE-8ACB-B575A05D41B6}" dt="2020-04-22T22:56:44.202" v="847"/>
          <ac:spMkLst>
            <pc:docMk/>
            <pc:sldMk cId="2447458752" sldId="259"/>
            <ac:spMk id="21" creationId="{477B945C-B433-4DFF-9A67-A5C9257E471C}"/>
          </ac:spMkLst>
        </pc:spChg>
        <pc:picChg chg="del">
          <ac:chgData name="Antonio Butigan" userId="eb4c4b6bf055b11f" providerId="Windows Live" clId="Web-{6EB3D495-F239-42FE-8ACB-B575A05D41B6}" dt="2020-04-22T22:40:36.152" v="38"/>
          <ac:picMkLst>
            <pc:docMk/>
            <pc:sldMk cId="2447458752" sldId="259"/>
            <ac:picMk id="4" creationId="{E685DA01-7CAE-447B-AF14-E9BE816C2879}"/>
          </ac:picMkLst>
        </pc:picChg>
        <pc:picChg chg="del">
          <ac:chgData name="Antonio Butigan" userId="eb4c4b6bf055b11f" providerId="Windows Live" clId="Web-{6EB3D495-F239-42FE-8ACB-B575A05D41B6}" dt="2020-04-22T22:40:41.886" v="39"/>
          <ac:picMkLst>
            <pc:docMk/>
            <pc:sldMk cId="2447458752" sldId="259"/>
            <ac:picMk id="6" creationId="{0172096D-A19F-4B91-95FA-9ED0231D332F}"/>
          </ac:picMkLst>
        </pc:picChg>
        <pc:picChg chg="mod ord">
          <ac:chgData name="Antonio Butigan" userId="eb4c4b6bf055b11f" providerId="Windows Live" clId="Web-{6EB3D495-F239-42FE-8ACB-B575A05D41B6}" dt="2020-04-22T22:56:44.202" v="847"/>
          <ac:picMkLst>
            <pc:docMk/>
            <pc:sldMk cId="2447458752" sldId="259"/>
            <ac:picMk id="8" creationId="{F463CABF-A021-4C92-9BBD-7AC57B6BC4C1}"/>
          </ac:picMkLst>
        </pc:picChg>
      </pc:sldChg>
      <pc:sldChg chg="modSp">
        <pc:chgData name="Antonio Butigan" userId="eb4c4b6bf055b11f" providerId="Windows Live" clId="Web-{6EB3D495-F239-42FE-8ACB-B575A05D41B6}" dt="2020-04-22T22:41:37.092" v="59" actId="20577"/>
        <pc:sldMkLst>
          <pc:docMk/>
          <pc:sldMk cId="1916580022" sldId="260"/>
        </pc:sldMkLst>
        <pc:spChg chg="mod">
          <ac:chgData name="Antonio Butigan" userId="eb4c4b6bf055b11f" providerId="Windows Live" clId="Web-{6EB3D495-F239-42FE-8ACB-B575A05D41B6}" dt="2020-04-22T22:41:37.092" v="59" actId="20577"/>
          <ac:spMkLst>
            <pc:docMk/>
            <pc:sldMk cId="1916580022" sldId="260"/>
            <ac:spMk id="4" creationId="{26D724A4-4661-4F18-952B-12A533DD7BD8}"/>
          </ac:spMkLst>
        </pc:spChg>
      </pc:sldChg>
      <pc:sldChg chg="addSp modSp new mod setBg setClrOvrMap">
        <pc:chgData name="Antonio Butigan" userId="eb4c4b6bf055b11f" providerId="Windows Live" clId="Web-{6EB3D495-F239-42FE-8ACB-B575A05D41B6}" dt="2020-04-22T22:56:31.546" v="846"/>
        <pc:sldMkLst>
          <pc:docMk/>
          <pc:sldMk cId="2770923265" sldId="261"/>
        </pc:sldMkLst>
        <pc:spChg chg="mod">
          <ac:chgData name="Antonio Butigan" userId="eb4c4b6bf055b11f" providerId="Windows Live" clId="Web-{6EB3D495-F239-42FE-8ACB-B575A05D41B6}" dt="2020-04-22T22:56:31.546" v="846"/>
          <ac:spMkLst>
            <pc:docMk/>
            <pc:sldMk cId="2770923265" sldId="261"/>
            <ac:spMk id="2" creationId="{1F836F18-ED0B-43ED-A5C4-1BB724BCEF68}"/>
          </ac:spMkLst>
        </pc:spChg>
        <pc:spChg chg="mod">
          <ac:chgData name="Antonio Butigan" userId="eb4c4b6bf055b11f" providerId="Windows Live" clId="Web-{6EB3D495-F239-42FE-8ACB-B575A05D41B6}" dt="2020-04-22T22:56:31.546" v="846"/>
          <ac:spMkLst>
            <pc:docMk/>
            <pc:sldMk cId="2770923265" sldId="261"/>
            <ac:spMk id="3" creationId="{3189D67A-B107-4DCD-A4E4-F3E00E3BD4E7}"/>
          </ac:spMkLst>
        </pc:spChg>
        <pc:spChg chg="add">
          <ac:chgData name="Antonio Butigan" userId="eb4c4b6bf055b11f" providerId="Windows Live" clId="Web-{6EB3D495-F239-42FE-8ACB-B575A05D41B6}" dt="2020-04-22T22:56:31.546" v="846"/>
          <ac:spMkLst>
            <pc:docMk/>
            <pc:sldMk cId="2770923265" sldId="261"/>
            <ac:spMk id="10" creationId="{88C97474-5879-4DB5-B4F3-F0357104BC8E}"/>
          </ac:spMkLst>
        </pc:spChg>
        <pc:spChg chg="add">
          <ac:chgData name="Antonio Butigan" userId="eb4c4b6bf055b11f" providerId="Windows Live" clId="Web-{6EB3D495-F239-42FE-8ACB-B575A05D41B6}" dt="2020-04-22T22:56:31.546" v="846"/>
          <ac:spMkLst>
            <pc:docMk/>
            <pc:sldMk cId="2770923265" sldId="261"/>
            <ac:spMk id="12" creationId="{7D2AF00E-D433-4047-863F-BCB69CEC3C35}"/>
          </ac:spMkLst>
        </pc:spChg>
        <pc:spChg chg="add">
          <ac:chgData name="Antonio Butigan" userId="eb4c4b6bf055b11f" providerId="Windows Live" clId="Web-{6EB3D495-F239-42FE-8ACB-B575A05D41B6}" dt="2020-04-22T22:56:31.546" v="846"/>
          <ac:spMkLst>
            <pc:docMk/>
            <pc:sldMk cId="2770923265" sldId="261"/>
            <ac:spMk id="14" creationId="{0997DBEA-6DFC-457A-9850-E535053549D6}"/>
          </ac:spMkLst>
        </pc:spChg>
        <pc:spChg chg="add">
          <ac:chgData name="Antonio Butigan" userId="eb4c4b6bf055b11f" providerId="Windows Live" clId="Web-{6EB3D495-F239-42FE-8ACB-B575A05D41B6}" dt="2020-04-22T22:56:31.546" v="846"/>
          <ac:spMkLst>
            <pc:docMk/>
            <pc:sldMk cId="2770923265" sldId="261"/>
            <ac:spMk id="16" creationId="{79446CF5-953A-4916-BFF4-F5558E5C2359}"/>
          </ac:spMkLst>
        </pc:spChg>
        <pc:spChg chg="add">
          <ac:chgData name="Antonio Butigan" userId="eb4c4b6bf055b11f" providerId="Windows Live" clId="Web-{6EB3D495-F239-42FE-8ACB-B575A05D41B6}" dt="2020-04-22T22:56:31.546" v="846"/>
          <ac:spMkLst>
            <pc:docMk/>
            <pc:sldMk cId="2770923265" sldId="261"/>
            <ac:spMk id="18" creationId="{477B945C-B433-4DFF-9A67-A5C9257E471C}"/>
          </ac:spMkLst>
        </pc:spChg>
        <pc:picChg chg="add mod">
          <ac:chgData name="Antonio Butigan" userId="eb4c4b6bf055b11f" providerId="Windows Live" clId="Web-{6EB3D495-F239-42FE-8ACB-B575A05D41B6}" dt="2020-04-22T22:56:31.546" v="846"/>
          <ac:picMkLst>
            <pc:docMk/>
            <pc:sldMk cId="2770923265" sldId="261"/>
            <ac:picMk id="5" creationId="{1AC665DE-29CA-4CB0-879A-1DFC7B881A1C}"/>
          </ac:picMkLst>
        </pc:picChg>
      </pc:sldChg>
      <pc:sldChg chg="addSp delSp modSp new del mod setBg setClrOvrMap">
        <pc:chgData name="Antonio Butigan" userId="eb4c4b6bf055b11f" providerId="Windows Live" clId="Web-{6EB3D495-F239-42FE-8ACB-B575A05D41B6}" dt="2020-04-22T22:53:15.038" v="796"/>
        <pc:sldMkLst>
          <pc:docMk/>
          <pc:sldMk cId="316768294" sldId="262"/>
        </pc:sldMkLst>
        <pc:spChg chg="mod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2" creationId="{3938D170-6D48-4542-A367-C671B8B96365}"/>
          </ac:spMkLst>
        </pc:spChg>
        <pc:spChg chg="del">
          <ac:chgData name="Antonio Butigan" userId="eb4c4b6bf055b11f" providerId="Windows Live" clId="Web-{6EB3D495-F239-42FE-8ACB-B575A05D41B6}" dt="2020-04-22T22:52:16.927" v="784"/>
          <ac:spMkLst>
            <pc:docMk/>
            <pc:sldMk cId="316768294" sldId="262"/>
            <ac:spMk id="3" creationId="{2F3101F8-EF2F-470A-9B14-C6AE22BEDA69}"/>
          </ac:spMkLst>
        </pc:spChg>
        <pc:spChg chg="add del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6" creationId="{E6C8E6EB-4C59-429B-97E4-72A058CFC4FB}"/>
          </ac:spMkLst>
        </pc:spChg>
        <pc:spChg chg="add del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7" creationId="{B5B90362-AFCC-46A9-B41C-A257A8C5B314}"/>
          </ac:spMkLst>
        </pc:spChg>
        <pc:spChg chg="add del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8" creationId="{F71EF7F1-38BA-471D-8CD4-2A9AE8E35527}"/>
          </ac:spMkLst>
        </pc:spChg>
        <pc:spChg chg="add del">
          <ac:chgData name="Antonio Butigan" userId="eb4c4b6bf055b11f" providerId="Windows Live" clId="Web-{6EB3D495-F239-42FE-8ACB-B575A05D41B6}" dt="2020-04-22T22:52:43.506" v="788"/>
          <ac:spMkLst>
            <pc:docMk/>
            <pc:sldMk cId="316768294" sldId="262"/>
            <ac:spMk id="9" creationId="{E6C8E6EB-4C59-429B-97E4-72A058CFC4FB}"/>
          </ac:spMkLst>
        </pc:spChg>
        <pc:spChg chg="add del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10" creationId="{C0524398-BFB4-4C4A-8317-83B8729F9B26}"/>
          </ac:spMkLst>
        </pc:spChg>
        <pc:spChg chg="add del">
          <ac:chgData name="Antonio Butigan" userId="eb4c4b6bf055b11f" providerId="Windows Live" clId="Web-{6EB3D495-F239-42FE-8ACB-B575A05D41B6}" dt="2020-04-22T22:52:43.506" v="788"/>
          <ac:spMkLst>
            <pc:docMk/>
            <pc:sldMk cId="316768294" sldId="262"/>
            <ac:spMk id="11" creationId="{B5B90362-AFCC-46A9-B41C-A257A8C5B314}"/>
          </ac:spMkLst>
        </pc:spChg>
        <pc:spChg chg="add del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12" creationId="{E08D4B6A-8113-4DFB-B82E-B60CAC8E0A50}"/>
          </ac:spMkLst>
        </pc:spChg>
        <pc:spChg chg="add del">
          <ac:chgData name="Antonio Butigan" userId="eb4c4b6bf055b11f" providerId="Windows Live" clId="Web-{6EB3D495-F239-42FE-8ACB-B575A05D41B6}" dt="2020-04-22T22:52:43.506" v="788"/>
          <ac:spMkLst>
            <pc:docMk/>
            <pc:sldMk cId="316768294" sldId="262"/>
            <ac:spMk id="13" creationId="{F71EF7F1-38BA-471D-8CD4-2A9AE8E35527}"/>
          </ac:spMkLst>
        </pc:spChg>
        <pc:spChg chg="add del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14" creationId="{9822E561-F97C-4CBB-A9A6-A6BF6317BC84}"/>
          </ac:spMkLst>
        </pc:spChg>
        <pc:spChg chg="add del">
          <ac:chgData name="Antonio Butigan" userId="eb4c4b6bf055b11f" providerId="Windows Live" clId="Web-{6EB3D495-F239-42FE-8ACB-B575A05D41B6}" dt="2020-04-22T22:52:43.506" v="788"/>
          <ac:spMkLst>
            <pc:docMk/>
            <pc:sldMk cId="316768294" sldId="262"/>
            <ac:spMk id="15" creationId="{C0524398-BFB4-4C4A-8317-83B8729F9B26}"/>
          </ac:spMkLst>
        </pc:spChg>
        <pc:spChg chg="add del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16" creationId="{B01B0E58-A5C8-4CDA-A2E0-35DF94E59857}"/>
          </ac:spMkLst>
        </pc:spChg>
        <pc:spChg chg="add del">
          <ac:chgData name="Antonio Butigan" userId="eb4c4b6bf055b11f" providerId="Windows Live" clId="Web-{6EB3D495-F239-42FE-8ACB-B575A05D41B6}" dt="2020-04-22T22:52:43.506" v="788"/>
          <ac:spMkLst>
            <pc:docMk/>
            <pc:sldMk cId="316768294" sldId="262"/>
            <ac:spMk id="17" creationId="{E08D4B6A-8113-4DFB-B82E-B60CAC8E0A50}"/>
          </ac:spMkLst>
        </pc:spChg>
        <pc:spChg chg="add del">
          <ac:chgData name="Antonio Butigan" userId="eb4c4b6bf055b11f" providerId="Windows Live" clId="Web-{6EB3D495-F239-42FE-8ACB-B575A05D41B6}" dt="2020-04-22T22:53:04.085" v="794"/>
          <ac:spMkLst>
            <pc:docMk/>
            <pc:sldMk cId="316768294" sldId="262"/>
            <ac:spMk id="18" creationId="{DD651B61-325E-4E73-8445-38B0DE8AAAB6}"/>
          </ac:spMkLst>
        </pc:spChg>
        <pc:spChg chg="add del">
          <ac:chgData name="Antonio Butigan" userId="eb4c4b6bf055b11f" providerId="Windows Live" clId="Web-{6EB3D495-F239-42FE-8ACB-B575A05D41B6}" dt="2020-04-22T22:52:43.506" v="788"/>
          <ac:spMkLst>
            <pc:docMk/>
            <pc:sldMk cId="316768294" sldId="262"/>
            <ac:spMk id="19" creationId="{9822E561-F97C-4CBB-A9A6-A6BF6317BC84}"/>
          </ac:spMkLst>
        </pc:spChg>
        <pc:spChg chg="add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20" creationId="{DD651B61-325E-4E73-8445-38B0DE8AAAB6}"/>
          </ac:spMkLst>
        </pc:spChg>
        <pc:spChg chg="add del">
          <ac:chgData name="Antonio Butigan" userId="eb4c4b6bf055b11f" providerId="Windows Live" clId="Web-{6EB3D495-F239-42FE-8ACB-B575A05D41B6}" dt="2020-04-22T22:52:43.506" v="788"/>
          <ac:spMkLst>
            <pc:docMk/>
            <pc:sldMk cId="316768294" sldId="262"/>
            <ac:spMk id="21" creationId="{B01B0E58-A5C8-4CDA-A2E0-35DF94E59857}"/>
          </ac:spMkLst>
        </pc:spChg>
        <pc:spChg chg="add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22" creationId="{B42E5253-D3AC-4AC2-B766-8B34F13C2F5E}"/>
          </ac:spMkLst>
        </pc:spChg>
        <pc:spChg chg="add del">
          <ac:chgData name="Antonio Butigan" userId="eb4c4b6bf055b11f" providerId="Windows Live" clId="Web-{6EB3D495-F239-42FE-8ACB-B575A05D41B6}" dt="2020-04-22T22:53:04.085" v="794"/>
          <ac:spMkLst>
            <pc:docMk/>
            <pc:sldMk cId="316768294" sldId="262"/>
            <ac:spMk id="23" creationId="{B42E5253-D3AC-4AC2-B766-8B34F13C2F5E}"/>
          </ac:spMkLst>
        </pc:spChg>
        <pc:spChg chg="add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24" creationId="{10AE8D57-436A-4073-9A75-15BB5949F8B4}"/>
          </ac:spMkLst>
        </pc:spChg>
        <pc:spChg chg="add del">
          <ac:chgData name="Antonio Butigan" userId="eb4c4b6bf055b11f" providerId="Windows Live" clId="Web-{6EB3D495-F239-42FE-8ACB-B575A05D41B6}" dt="2020-04-22T22:53:04.085" v="794"/>
          <ac:spMkLst>
            <pc:docMk/>
            <pc:sldMk cId="316768294" sldId="262"/>
            <ac:spMk id="25" creationId="{10AE8D57-436A-4073-9A75-15BB5949F8B4}"/>
          </ac:spMkLst>
        </pc:spChg>
        <pc:spChg chg="add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26" creationId="{E2852671-8EB6-4EAF-8AF8-65CF3FD66456}"/>
          </ac:spMkLst>
        </pc:spChg>
        <pc:spChg chg="add del">
          <ac:chgData name="Antonio Butigan" userId="eb4c4b6bf055b11f" providerId="Windows Live" clId="Web-{6EB3D495-F239-42FE-8ACB-B575A05D41B6}" dt="2020-04-22T22:53:04.085" v="794"/>
          <ac:spMkLst>
            <pc:docMk/>
            <pc:sldMk cId="316768294" sldId="262"/>
            <ac:spMk id="27" creationId="{E2852671-8EB6-4EAF-8AF8-65CF3FD66456}"/>
          </ac:spMkLst>
        </pc:spChg>
        <pc:spChg chg="add">
          <ac:chgData name="Antonio Butigan" userId="eb4c4b6bf055b11f" providerId="Windows Live" clId="Web-{6EB3D495-F239-42FE-8ACB-B575A05D41B6}" dt="2020-04-22T22:53:04.101" v="795"/>
          <ac:spMkLst>
            <pc:docMk/>
            <pc:sldMk cId="316768294" sldId="262"/>
            <ac:spMk id="28" creationId="{26B4480E-B7FF-4481-890E-043A69AE6FE2}"/>
          </ac:spMkLst>
        </pc:spChg>
        <pc:spChg chg="add del">
          <ac:chgData name="Antonio Butigan" userId="eb4c4b6bf055b11f" providerId="Windows Live" clId="Web-{6EB3D495-F239-42FE-8ACB-B575A05D41B6}" dt="2020-04-22T22:53:04.085" v="794"/>
          <ac:spMkLst>
            <pc:docMk/>
            <pc:sldMk cId="316768294" sldId="262"/>
            <ac:spMk id="29" creationId="{F7207B7B-5C57-458C-BE38-95D2CD7655BB}"/>
          </ac:spMkLst>
        </pc:spChg>
        <pc:spChg chg="add del">
          <ac:chgData name="Antonio Butigan" userId="eb4c4b6bf055b11f" providerId="Windows Live" clId="Web-{6EB3D495-F239-42FE-8ACB-B575A05D41B6}" dt="2020-04-22T22:53:04.085" v="794"/>
          <ac:spMkLst>
            <pc:docMk/>
            <pc:sldMk cId="316768294" sldId="262"/>
            <ac:spMk id="31" creationId="{9822E561-F97C-4CBB-A9A6-A6BF6317BC84}"/>
          </ac:spMkLst>
        </pc:spChg>
        <pc:spChg chg="add del">
          <ac:chgData name="Antonio Butigan" userId="eb4c4b6bf055b11f" providerId="Windows Live" clId="Web-{6EB3D495-F239-42FE-8ACB-B575A05D41B6}" dt="2020-04-22T22:53:04.085" v="794"/>
          <ac:spMkLst>
            <pc:docMk/>
            <pc:sldMk cId="316768294" sldId="262"/>
            <ac:spMk id="33" creationId="{B01B0E58-A5C8-4CDA-A2E0-35DF94E59857}"/>
          </ac:spMkLst>
        </pc:spChg>
        <pc:grpChg chg="add">
          <ac:chgData name="Antonio Butigan" userId="eb4c4b6bf055b11f" providerId="Windows Live" clId="Web-{6EB3D495-F239-42FE-8ACB-B575A05D41B6}" dt="2020-04-22T22:53:04.101" v="795"/>
          <ac:grpSpMkLst>
            <pc:docMk/>
            <pc:sldMk cId="316768294" sldId="262"/>
            <ac:grpSpMk id="30" creationId="{79394E1F-0B5F-497D-B2A6-8383A2A54834}"/>
          </ac:grpSpMkLst>
        </pc:grpChg>
        <pc:picChg chg="add mod ord">
          <ac:chgData name="Antonio Butigan" userId="eb4c4b6bf055b11f" providerId="Windows Live" clId="Web-{6EB3D495-F239-42FE-8ACB-B575A05D41B6}" dt="2020-04-22T22:53:04.101" v="795"/>
          <ac:picMkLst>
            <pc:docMk/>
            <pc:sldMk cId="316768294" sldId="262"/>
            <ac:picMk id="4" creationId="{9F80CFD5-C10C-4ECE-AF96-704D8FEED5B5}"/>
          </ac:picMkLst>
        </pc:picChg>
      </pc:sldChg>
      <pc:sldChg chg="addSp delSp modSp new mod setBg setClrOvrMap">
        <pc:chgData name="Antonio Butigan" userId="eb4c4b6bf055b11f" providerId="Windows Live" clId="Web-{6EB3D495-F239-42FE-8ACB-B575A05D41B6}" dt="2020-04-22T22:56:07.076" v="843" actId="1076"/>
        <pc:sldMkLst>
          <pc:docMk/>
          <pc:sldMk cId="2921848201" sldId="262"/>
        </pc:sldMkLst>
        <pc:spChg chg="mod or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2" creationId="{57F5CE1F-878C-4917-85C5-C4E568123065}"/>
          </ac:spMkLst>
        </pc:spChg>
        <pc:spChg chg="del">
          <ac:chgData name="Antonio Butigan" userId="eb4c4b6bf055b11f" providerId="Windows Live" clId="Web-{6EB3D495-F239-42FE-8ACB-B575A05D41B6}" dt="2020-04-22T22:54:20.135" v="815"/>
          <ac:spMkLst>
            <pc:docMk/>
            <pc:sldMk cId="2921848201" sldId="262"/>
            <ac:spMk id="3" creationId="{1B069578-80FE-4ECC-A405-FBB22746E67F}"/>
          </ac:spMkLst>
        </pc:spChg>
        <pc:spChg chg="add del">
          <ac:chgData name="Antonio Butigan" userId="eb4c4b6bf055b11f" providerId="Windows Live" clId="Web-{6EB3D495-F239-42FE-8ACB-B575A05D41B6}" dt="2020-04-22T22:55:02.355" v="819"/>
          <ac:spMkLst>
            <pc:docMk/>
            <pc:sldMk cId="2921848201" sldId="262"/>
            <ac:spMk id="6" creationId="{DD651B61-325E-4E73-8445-38B0DE8AAAB6}"/>
          </ac:spMkLst>
        </pc:spChg>
        <pc:spChg chg="add del">
          <ac:chgData name="Antonio Butigan" userId="eb4c4b6bf055b11f" providerId="Windows Live" clId="Web-{6EB3D495-F239-42FE-8ACB-B575A05D41B6}" dt="2020-04-22T22:55:02.355" v="819"/>
          <ac:spMkLst>
            <pc:docMk/>
            <pc:sldMk cId="2921848201" sldId="262"/>
            <ac:spMk id="7" creationId="{B42E5253-D3AC-4AC2-B766-8B34F13C2F5E}"/>
          </ac:spMkLst>
        </pc:spChg>
        <pc:spChg chg="add del">
          <ac:chgData name="Antonio Butigan" userId="eb4c4b6bf055b11f" providerId="Windows Live" clId="Web-{6EB3D495-F239-42FE-8ACB-B575A05D41B6}" dt="2020-04-22T22:55:02.355" v="819"/>
          <ac:spMkLst>
            <pc:docMk/>
            <pc:sldMk cId="2921848201" sldId="262"/>
            <ac:spMk id="8" creationId="{10AE8D57-436A-4073-9A75-15BB5949F8B4}"/>
          </ac:spMkLst>
        </pc:spChg>
        <pc:spChg chg="add del">
          <ac:chgData name="Antonio Butigan" userId="eb4c4b6bf055b11f" providerId="Windows Live" clId="Web-{6EB3D495-F239-42FE-8ACB-B575A05D41B6}" dt="2020-04-22T22:54:55.870" v="817"/>
          <ac:spMkLst>
            <pc:docMk/>
            <pc:sldMk cId="2921848201" sldId="262"/>
            <ac:spMk id="9" creationId="{E6C8E6EB-4C59-429B-97E4-72A058CFC4FB}"/>
          </ac:spMkLst>
        </pc:spChg>
        <pc:spChg chg="add del">
          <ac:chgData name="Antonio Butigan" userId="eb4c4b6bf055b11f" providerId="Windows Live" clId="Web-{6EB3D495-F239-42FE-8ACB-B575A05D41B6}" dt="2020-04-22T22:55:02.355" v="819"/>
          <ac:spMkLst>
            <pc:docMk/>
            <pc:sldMk cId="2921848201" sldId="262"/>
            <ac:spMk id="10" creationId="{E2852671-8EB6-4EAF-8AF8-65CF3FD66456}"/>
          </ac:spMkLst>
        </pc:spChg>
        <pc:spChg chg="add del">
          <ac:chgData name="Antonio Butigan" userId="eb4c4b6bf055b11f" providerId="Windows Live" clId="Web-{6EB3D495-F239-42FE-8ACB-B575A05D41B6}" dt="2020-04-22T22:54:55.870" v="817"/>
          <ac:spMkLst>
            <pc:docMk/>
            <pc:sldMk cId="2921848201" sldId="262"/>
            <ac:spMk id="11" creationId="{B5B90362-AFCC-46A9-B41C-A257A8C5B314}"/>
          </ac:spMkLst>
        </pc:spChg>
        <pc:spChg chg="add del">
          <ac:chgData name="Antonio Butigan" userId="eb4c4b6bf055b11f" providerId="Windows Live" clId="Web-{6EB3D495-F239-42FE-8ACB-B575A05D41B6}" dt="2020-04-22T22:55:02.355" v="819"/>
          <ac:spMkLst>
            <pc:docMk/>
            <pc:sldMk cId="2921848201" sldId="262"/>
            <ac:spMk id="12" creationId="{26B4480E-B7FF-4481-890E-043A69AE6FE2}"/>
          </ac:spMkLst>
        </pc:spChg>
        <pc:spChg chg="add del">
          <ac:chgData name="Antonio Butigan" userId="eb4c4b6bf055b11f" providerId="Windows Live" clId="Web-{6EB3D495-F239-42FE-8ACB-B575A05D41B6}" dt="2020-04-22T22:54:55.870" v="817"/>
          <ac:spMkLst>
            <pc:docMk/>
            <pc:sldMk cId="2921848201" sldId="262"/>
            <ac:spMk id="13" creationId="{F71EF7F1-38BA-471D-8CD4-2A9AE8E35527}"/>
          </ac:spMkLst>
        </pc:spChg>
        <pc:spChg chg="add del">
          <ac:chgData name="Antonio Butigan" userId="eb4c4b6bf055b11f" providerId="Windows Live" clId="Web-{6EB3D495-F239-42FE-8ACB-B575A05D41B6}" dt="2020-04-22T22:54:55.870" v="817"/>
          <ac:spMkLst>
            <pc:docMk/>
            <pc:sldMk cId="2921848201" sldId="262"/>
            <ac:spMk id="15" creationId="{C0524398-BFB4-4C4A-8317-83B8729F9B26}"/>
          </ac:spMkLst>
        </pc:spChg>
        <pc:spChg chg="add del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16" creationId="{E6C8E6EB-4C59-429B-97E4-72A058CFC4FB}"/>
          </ac:spMkLst>
        </pc:spChg>
        <pc:spChg chg="add del">
          <ac:chgData name="Antonio Butigan" userId="eb4c4b6bf055b11f" providerId="Windows Live" clId="Web-{6EB3D495-F239-42FE-8ACB-B575A05D41B6}" dt="2020-04-22T22:54:55.870" v="817"/>
          <ac:spMkLst>
            <pc:docMk/>
            <pc:sldMk cId="2921848201" sldId="262"/>
            <ac:spMk id="17" creationId="{E08D4B6A-8113-4DFB-B82E-B60CAC8E0A50}"/>
          </ac:spMkLst>
        </pc:spChg>
        <pc:spChg chg="add del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18" creationId="{B5B90362-AFCC-46A9-B41C-A257A8C5B314}"/>
          </ac:spMkLst>
        </pc:spChg>
        <pc:spChg chg="add del">
          <ac:chgData name="Antonio Butigan" userId="eb4c4b6bf055b11f" providerId="Windows Live" clId="Web-{6EB3D495-F239-42FE-8ACB-B575A05D41B6}" dt="2020-04-22T22:54:55.870" v="817"/>
          <ac:spMkLst>
            <pc:docMk/>
            <pc:sldMk cId="2921848201" sldId="262"/>
            <ac:spMk id="19" creationId="{9822E561-F97C-4CBB-A9A6-A6BF6317BC84}"/>
          </ac:spMkLst>
        </pc:spChg>
        <pc:spChg chg="add del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20" creationId="{F71EF7F1-38BA-471D-8CD4-2A9AE8E35527}"/>
          </ac:spMkLst>
        </pc:spChg>
        <pc:spChg chg="add del">
          <ac:chgData name="Antonio Butigan" userId="eb4c4b6bf055b11f" providerId="Windows Live" clId="Web-{6EB3D495-F239-42FE-8ACB-B575A05D41B6}" dt="2020-04-22T22:54:55.870" v="817"/>
          <ac:spMkLst>
            <pc:docMk/>
            <pc:sldMk cId="2921848201" sldId="262"/>
            <ac:spMk id="21" creationId="{B01B0E58-A5C8-4CDA-A2E0-35DF94E59857}"/>
          </ac:spMkLst>
        </pc:spChg>
        <pc:spChg chg="add del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22" creationId="{C0524398-BFB4-4C4A-8317-83B8729F9B26}"/>
          </ac:spMkLst>
        </pc:spChg>
        <pc:spChg chg="add del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23" creationId="{E08D4B6A-8113-4DFB-B82E-B60CAC8E0A50}"/>
          </ac:spMkLst>
        </pc:spChg>
        <pc:spChg chg="add del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24" creationId="{9822E561-F97C-4CBB-A9A6-A6BF6317BC84}"/>
          </ac:spMkLst>
        </pc:spChg>
        <pc:spChg chg="add del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25" creationId="{B01B0E58-A5C8-4CDA-A2E0-35DF94E59857}"/>
          </ac:spMkLst>
        </pc:spChg>
        <pc:spChg chg="ad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30" creationId="{DD651B61-325E-4E73-8445-38B0DE8AAAB6}"/>
          </ac:spMkLst>
        </pc:spChg>
        <pc:spChg chg="ad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32" creationId="{B42E5253-D3AC-4AC2-B766-8B34F13C2F5E}"/>
          </ac:spMkLst>
        </pc:spChg>
        <pc:spChg chg="ad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34" creationId="{10AE8D57-436A-4073-9A75-15BB5949F8B4}"/>
          </ac:spMkLst>
        </pc:spChg>
        <pc:spChg chg="ad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36" creationId="{E2852671-8EB6-4EAF-8AF8-65CF3FD66456}"/>
          </ac:spMkLst>
        </pc:spChg>
        <pc:spChg chg="ad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38" creationId="{7C427EA3-1645-4B27-A5C2-55E8E24C665F}"/>
          </ac:spMkLst>
        </pc:spChg>
        <pc:spChg chg="ad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40" creationId="{885CDBF6-7B87-4A58-92CA-E887CA36AF04}"/>
          </ac:spMkLst>
        </pc:spChg>
        <pc:spChg chg="ad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42" creationId="{6BFF2B2E-1CF1-403F-BB44-3F9C3E7F67FF}"/>
          </ac:spMkLst>
        </pc:spChg>
        <pc:spChg chg="ad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44" creationId="{9D8B4D3C-0DE0-43B9-B032-32B536B96D02}"/>
          </ac:spMkLst>
        </pc:spChg>
        <pc:spChg chg="add">
          <ac:chgData name="Antonio Butigan" userId="eb4c4b6bf055b11f" providerId="Windows Live" clId="Web-{6EB3D495-F239-42FE-8ACB-B575A05D41B6}" dt="2020-04-22T22:55:53.872" v="839"/>
          <ac:spMkLst>
            <pc:docMk/>
            <pc:sldMk cId="2921848201" sldId="262"/>
            <ac:spMk id="46" creationId="{707788D3-E467-4E25-A5E9-FD41795BD551}"/>
          </ac:spMkLst>
        </pc:spChg>
        <pc:grpChg chg="add del">
          <ac:chgData name="Antonio Butigan" userId="eb4c4b6bf055b11f" providerId="Windows Live" clId="Web-{6EB3D495-F239-42FE-8ACB-B575A05D41B6}" dt="2020-04-22T22:55:02.355" v="819"/>
          <ac:grpSpMkLst>
            <pc:docMk/>
            <pc:sldMk cId="2921848201" sldId="262"/>
            <ac:grpSpMk id="14" creationId="{79394E1F-0B5F-497D-B2A6-8383A2A54834}"/>
          </ac:grpSpMkLst>
        </pc:grpChg>
        <pc:picChg chg="add mod ord">
          <ac:chgData name="Antonio Butigan" userId="eb4c4b6bf055b11f" providerId="Windows Live" clId="Web-{6EB3D495-F239-42FE-8ACB-B575A05D41B6}" dt="2020-04-22T22:56:07.076" v="843" actId="1076"/>
          <ac:picMkLst>
            <pc:docMk/>
            <pc:sldMk cId="2921848201" sldId="262"/>
            <ac:picMk id="4" creationId="{903A4433-4AB2-4A9E-974E-8DA635B859BF}"/>
          </ac:picMkLst>
        </pc:picChg>
      </pc:sldChg>
      <pc:sldChg chg="addSp delSp modSp new mod setBg setClrOvrMap">
        <pc:chgData name="Antonio Butigan" userId="eb4c4b6bf055b11f" providerId="Windows Live" clId="Web-{6EB3D495-F239-42FE-8ACB-B575A05D41B6}" dt="2020-04-22T22:56:16.264" v="845" actId="1076"/>
        <pc:sldMkLst>
          <pc:docMk/>
          <pc:sldMk cId="391984939" sldId="263"/>
        </pc:sldMkLst>
        <pc:spChg chg="mod or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2" creationId="{D28A431B-2ED9-41B5-BFF8-2FB57A1A18D9}"/>
          </ac:spMkLst>
        </pc:spChg>
        <pc:spChg chg="del">
          <ac:chgData name="Antonio Butigan" userId="eb4c4b6bf055b11f" providerId="Windows Live" clId="Web-{6EB3D495-F239-42FE-8ACB-B575A05D41B6}" dt="2020-04-22T22:55:20.637" v="835"/>
          <ac:spMkLst>
            <pc:docMk/>
            <pc:sldMk cId="391984939" sldId="263"/>
            <ac:spMk id="3" creationId="{5698C835-E389-4449-96B5-1BD0D5C9454D}"/>
          </ac:spMkLst>
        </pc:spChg>
        <pc:spChg chg="ad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6" creationId="{B42E5253-D3AC-4AC2-B766-8B34F13C2F5E}"/>
          </ac:spMkLst>
        </pc:spChg>
        <pc:spChg chg="ad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7" creationId="{10AE8D57-436A-4073-9A75-15BB5949F8B4}"/>
          </ac:spMkLst>
        </pc:spChg>
        <pc:spChg chg="add del">
          <ac:chgData name="Antonio Butigan" userId="eb4c4b6bf055b11f" providerId="Windows Live" clId="Web-{6EB3D495-F239-42FE-8ACB-B575A05D41B6}" dt="2020-04-22T22:55:43.919" v="837"/>
          <ac:spMkLst>
            <pc:docMk/>
            <pc:sldMk cId="391984939" sldId="263"/>
            <ac:spMk id="8" creationId="{88CB5FEF-B5F6-47EE-A051-F90ED0F71491}"/>
          </ac:spMkLst>
        </pc:spChg>
        <pc:spChg chg="ad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9" creationId="{DD651B61-325E-4E73-8445-38B0DE8AAAB6}"/>
          </ac:spMkLst>
        </pc:spChg>
        <pc:spChg chg="ad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10" creationId="{E2852671-8EB6-4EAF-8AF8-65CF3FD66456}"/>
          </ac:spMkLst>
        </pc:spChg>
        <pc:spChg chg="add del">
          <ac:chgData name="Antonio Butigan" userId="eb4c4b6bf055b11f" providerId="Windows Live" clId="Web-{6EB3D495-F239-42FE-8ACB-B575A05D41B6}" dt="2020-04-22T22:55:43.919" v="837"/>
          <ac:spMkLst>
            <pc:docMk/>
            <pc:sldMk cId="391984939" sldId="263"/>
            <ac:spMk id="11" creationId="{1BB56EB9-078F-4952-AC1F-149C7A0AE4D5}"/>
          </ac:spMkLst>
        </pc:spChg>
        <pc:spChg chg="ad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12" creationId="{7C427EA3-1645-4B27-A5C2-55E8E24C665F}"/>
          </ac:spMkLst>
        </pc:spChg>
        <pc:spChg chg="add del">
          <ac:chgData name="Antonio Butigan" userId="eb4c4b6bf055b11f" providerId="Windows Live" clId="Web-{6EB3D495-F239-42FE-8ACB-B575A05D41B6}" dt="2020-04-22T22:55:43.919" v="837"/>
          <ac:spMkLst>
            <pc:docMk/>
            <pc:sldMk cId="391984939" sldId="263"/>
            <ac:spMk id="13" creationId="{D3772EE4-ED5E-4D3A-A306-B22CF866786D}"/>
          </ac:spMkLst>
        </pc:spChg>
        <pc:spChg chg="ad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14" creationId="{885CDBF6-7B87-4A58-92CA-E887CA36AF04}"/>
          </ac:spMkLst>
        </pc:spChg>
        <pc:spChg chg="add del">
          <ac:chgData name="Antonio Butigan" userId="eb4c4b6bf055b11f" providerId="Windows Live" clId="Web-{6EB3D495-F239-42FE-8ACB-B575A05D41B6}" dt="2020-04-22T22:55:43.919" v="837"/>
          <ac:spMkLst>
            <pc:docMk/>
            <pc:sldMk cId="391984939" sldId="263"/>
            <ac:spMk id="15" creationId="{10058680-D07C-4893-B2B7-91543F18AB32}"/>
          </ac:spMkLst>
        </pc:spChg>
        <pc:spChg chg="add del">
          <ac:chgData name="Antonio Butigan" userId="eb4c4b6bf055b11f" providerId="Windows Live" clId="Web-{6EB3D495-F239-42FE-8ACB-B575A05D41B6}" dt="2020-04-22T22:55:43.919" v="837"/>
          <ac:spMkLst>
            <pc:docMk/>
            <pc:sldMk cId="391984939" sldId="263"/>
            <ac:spMk id="17" creationId="{7B42427A-0A1F-4A55-8705-D9179F1E0CFB}"/>
          </ac:spMkLst>
        </pc:spChg>
        <pc:spChg chg="add del">
          <ac:chgData name="Antonio Butigan" userId="eb4c4b6bf055b11f" providerId="Windows Live" clId="Web-{6EB3D495-F239-42FE-8ACB-B575A05D41B6}" dt="2020-04-22T22:55:43.919" v="837"/>
          <ac:spMkLst>
            <pc:docMk/>
            <pc:sldMk cId="391984939" sldId="263"/>
            <ac:spMk id="19" creationId="{EE54A6FE-D8CB-48A3-900B-053D4EBD3B85}"/>
          </ac:spMkLst>
        </pc:spChg>
        <pc:spChg chg="ad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21" creationId="{6BFF2B2E-1CF1-403F-BB44-3F9C3E7F67FF}"/>
          </ac:spMkLst>
        </pc:spChg>
        <pc:spChg chg="ad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23" creationId="{9D8B4D3C-0DE0-43B9-B032-32B536B96D02}"/>
          </ac:spMkLst>
        </pc:spChg>
        <pc:spChg chg="add">
          <ac:chgData name="Antonio Butigan" userId="eb4c4b6bf055b11f" providerId="Windows Live" clId="Web-{6EB3D495-F239-42FE-8ACB-B575A05D41B6}" dt="2020-04-22T22:55:43.950" v="838"/>
          <ac:spMkLst>
            <pc:docMk/>
            <pc:sldMk cId="391984939" sldId="263"/>
            <ac:spMk id="25" creationId="{707788D3-E467-4E25-A5E9-FD41795BD551}"/>
          </ac:spMkLst>
        </pc:spChg>
        <pc:picChg chg="add mod ord">
          <ac:chgData name="Antonio Butigan" userId="eb4c4b6bf055b11f" providerId="Windows Live" clId="Web-{6EB3D495-F239-42FE-8ACB-B575A05D41B6}" dt="2020-04-22T22:56:16.264" v="845" actId="1076"/>
          <ac:picMkLst>
            <pc:docMk/>
            <pc:sldMk cId="391984939" sldId="263"/>
            <ac:picMk id="4" creationId="{C0854F99-F15A-4062-9295-7C61D802A620}"/>
          </ac:picMkLst>
        </pc:picChg>
      </pc:sldChg>
      <pc:sldChg chg="addSp modSp new mod setBg setClrOvrMap">
        <pc:chgData name="Antonio Butigan" userId="eb4c4b6bf055b11f" providerId="Windows Live" clId="Web-{6EB3D495-F239-42FE-8ACB-B575A05D41B6}" dt="2020-04-22T23:00:46.930" v="926" actId="20577"/>
        <pc:sldMkLst>
          <pc:docMk/>
          <pc:sldMk cId="1850808191" sldId="264"/>
        </pc:sldMkLst>
        <pc:spChg chg="mod">
          <ac:chgData name="Antonio Butigan" userId="eb4c4b6bf055b11f" providerId="Windows Live" clId="Web-{6EB3D495-F239-42FE-8ACB-B575A05D41B6}" dt="2020-04-22T22:59:37.209" v="903"/>
          <ac:spMkLst>
            <pc:docMk/>
            <pc:sldMk cId="1850808191" sldId="264"/>
            <ac:spMk id="2" creationId="{A8E0BD28-4F04-4074-B77B-EAFD87E20A15}"/>
          </ac:spMkLst>
        </pc:spChg>
        <pc:spChg chg="mod">
          <ac:chgData name="Antonio Butigan" userId="eb4c4b6bf055b11f" providerId="Windows Live" clId="Web-{6EB3D495-F239-42FE-8ACB-B575A05D41B6}" dt="2020-04-22T23:00:46.930" v="926" actId="20577"/>
          <ac:spMkLst>
            <pc:docMk/>
            <pc:sldMk cId="1850808191" sldId="264"/>
            <ac:spMk id="3" creationId="{FBEBF504-F577-4B9A-A6BE-AE0269527600}"/>
          </ac:spMkLst>
        </pc:spChg>
        <pc:spChg chg="add">
          <ac:chgData name="Antonio Butigan" userId="eb4c4b6bf055b11f" providerId="Windows Live" clId="Web-{6EB3D495-F239-42FE-8ACB-B575A05D41B6}" dt="2020-04-22T22:59:37.209" v="903"/>
          <ac:spMkLst>
            <pc:docMk/>
            <pc:sldMk cId="1850808191" sldId="264"/>
            <ac:spMk id="8" creationId="{9B6B47BF-F3D0-4678-9B20-DA45E1BCAD6C}"/>
          </ac:spMkLst>
        </pc:spChg>
        <pc:spChg chg="add">
          <ac:chgData name="Antonio Butigan" userId="eb4c4b6bf055b11f" providerId="Windows Live" clId="Web-{6EB3D495-F239-42FE-8ACB-B575A05D41B6}" dt="2020-04-22T22:59:37.209" v="903"/>
          <ac:spMkLst>
            <pc:docMk/>
            <pc:sldMk cId="1850808191" sldId="264"/>
            <ac:spMk id="10" creationId="{19334917-3673-4EF2-BA7C-CC83AEEEAE37}"/>
          </ac:spMkLst>
        </pc:spChg>
        <pc:spChg chg="add">
          <ac:chgData name="Antonio Butigan" userId="eb4c4b6bf055b11f" providerId="Windows Live" clId="Web-{6EB3D495-F239-42FE-8ACB-B575A05D41B6}" dt="2020-04-22T22:59:37.209" v="903"/>
          <ac:spMkLst>
            <pc:docMk/>
            <pc:sldMk cId="1850808191" sldId="264"/>
            <ac:spMk id="12" creationId="{E1589AE1-C0FC-4B66-9C0D-9EB92F40F440}"/>
          </ac:spMkLst>
        </pc:spChg>
      </pc:sldChg>
      <pc:sldChg chg="addSp modSp new mod setBg setClrOvrMap">
        <pc:chgData name="Antonio Butigan" userId="eb4c4b6bf055b11f" providerId="Windows Live" clId="Web-{6EB3D495-F239-42FE-8ACB-B575A05D41B6}" dt="2020-04-22T23:00:37.570" v="922" actId="20577"/>
        <pc:sldMkLst>
          <pc:docMk/>
          <pc:sldMk cId="1510513959" sldId="265"/>
        </pc:sldMkLst>
        <pc:spChg chg="mod">
          <ac:chgData name="Antonio Butigan" userId="eb4c4b6bf055b11f" providerId="Windows Live" clId="Web-{6EB3D495-F239-42FE-8ACB-B575A05D41B6}" dt="2020-04-22T23:00:16.194" v="918"/>
          <ac:spMkLst>
            <pc:docMk/>
            <pc:sldMk cId="1510513959" sldId="265"/>
            <ac:spMk id="2" creationId="{D879F556-98F4-4E14-95CF-543150C19E97}"/>
          </ac:spMkLst>
        </pc:spChg>
        <pc:spChg chg="mod">
          <ac:chgData name="Antonio Butigan" userId="eb4c4b6bf055b11f" providerId="Windows Live" clId="Web-{6EB3D495-F239-42FE-8ACB-B575A05D41B6}" dt="2020-04-22T23:00:37.570" v="922" actId="20577"/>
          <ac:spMkLst>
            <pc:docMk/>
            <pc:sldMk cId="1510513959" sldId="265"/>
            <ac:spMk id="3" creationId="{973D0BA5-5955-49D3-A2D7-66C2D34ED5FB}"/>
          </ac:spMkLst>
        </pc:spChg>
        <pc:spChg chg="add">
          <ac:chgData name="Antonio Butigan" userId="eb4c4b6bf055b11f" providerId="Windows Live" clId="Web-{6EB3D495-F239-42FE-8ACB-B575A05D41B6}" dt="2020-04-22T23:00:16.194" v="918"/>
          <ac:spMkLst>
            <pc:docMk/>
            <pc:sldMk cId="1510513959" sldId="265"/>
            <ac:spMk id="8" creationId="{9B6B47BF-F3D0-4678-9B20-DA45E1BCAD6C}"/>
          </ac:spMkLst>
        </pc:spChg>
        <pc:spChg chg="add">
          <ac:chgData name="Antonio Butigan" userId="eb4c4b6bf055b11f" providerId="Windows Live" clId="Web-{6EB3D495-F239-42FE-8ACB-B575A05D41B6}" dt="2020-04-22T23:00:16.194" v="918"/>
          <ac:spMkLst>
            <pc:docMk/>
            <pc:sldMk cId="1510513959" sldId="265"/>
            <ac:spMk id="10" creationId="{19334917-3673-4EF2-BA7C-CC83AEEEAE37}"/>
          </ac:spMkLst>
        </pc:spChg>
        <pc:spChg chg="add">
          <ac:chgData name="Antonio Butigan" userId="eb4c4b6bf055b11f" providerId="Windows Live" clId="Web-{6EB3D495-F239-42FE-8ACB-B575A05D41B6}" dt="2020-04-22T23:00:16.194" v="918"/>
          <ac:spMkLst>
            <pc:docMk/>
            <pc:sldMk cId="1510513959" sldId="265"/>
            <ac:spMk id="12" creationId="{E1589AE1-C0FC-4B66-9C0D-9EB92F40F440}"/>
          </ac:spMkLst>
        </pc:spChg>
      </pc:sldChg>
    </pc:docChg>
  </pc:docChgLst>
  <pc:docChgLst>
    <pc:chgData name="Antonio Butigan" userId="eb4c4b6bf055b11f" providerId="Windows Live" clId="Web-{93EB1C4B-B9C7-4C4F-BB1D-ED70D7CEECFB}"/>
    <pc:docChg chg="addSld modSld addMainMaster delMainMaster">
      <pc:chgData name="Antonio Butigan" userId="eb4c4b6bf055b11f" providerId="Windows Live" clId="Web-{93EB1C4B-B9C7-4C4F-BB1D-ED70D7CEECFB}" dt="2020-03-29T19:22:02.286" v="741" actId="1076"/>
      <pc:docMkLst>
        <pc:docMk/>
      </pc:docMkLst>
      <pc:sldChg chg="addSp modSp mod setBg modClrScheme setClrOvrMap chgLayout">
        <pc:chgData name="Antonio Butigan" userId="eb4c4b6bf055b11f" providerId="Windows Live" clId="Web-{93EB1C4B-B9C7-4C4F-BB1D-ED70D7CEECFB}" dt="2020-03-29T18:11:03.112" v="179" actId="20577"/>
        <pc:sldMkLst>
          <pc:docMk/>
          <pc:sldMk cId="2979223466" sldId="256"/>
        </pc:sldMkLst>
        <pc:spChg chg="mod">
          <ac:chgData name="Antonio Butigan" userId="eb4c4b6bf055b11f" providerId="Windows Live" clId="Web-{93EB1C4B-B9C7-4C4F-BB1D-ED70D7CEECFB}" dt="2020-03-29T18:11:03.112" v="179" actId="20577"/>
          <ac:spMkLst>
            <pc:docMk/>
            <pc:sldMk cId="2979223466" sldId="256"/>
            <ac:spMk id="2" creationId="{00000000-0000-0000-0000-000000000000}"/>
          </ac:spMkLst>
        </pc:spChg>
        <pc:spChg chg="mod">
          <ac:chgData name="Antonio Butigan" userId="eb4c4b6bf055b11f" providerId="Windows Live" clId="Web-{93EB1C4B-B9C7-4C4F-BB1D-ED70D7CEECFB}" dt="2020-03-29T18:07:56.596" v="170" actId="20577"/>
          <ac:spMkLst>
            <pc:docMk/>
            <pc:sldMk cId="2979223466" sldId="256"/>
            <ac:spMk id="3" creationId="{00000000-0000-0000-0000-000000000000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9" creationId="{DD651B61-325E-4E73-8445-38B0DE8AAAB6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1" creationId="{B42E5253-D3AC-4AC2-B766-8B34F13C2F5E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3" creationId="{10AE8D57-436A-4073-9A75-15BB5949F8B4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5" creationId="{88C97474-5879-4DB5-B4F3-F0357104BC8E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7" creationId="{7D2AF00E-D433-4047-863F-BCB69CEC3C35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19" creationId="{0997DBEA-6DFC-457A-9850-E535053549D6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21" creationId="{79446CF5-953A-4916-BFF4-F5558E5C2359}"/>
          </ac:spMkLst>
        </pc:spChg>
        <pc:spChg chg="add">
          <ac:chgData name="Antonio Butigan" userId="eb4c4b6bf055b11f" providerId="Windows Live" clId="Web-{93EB1C4B-B9C7-4C4F-BB1D-ED70D7CEECFB}" dt="2020-03-29T18:07:39.080" v="159"/>
          <ac:spMkLst>
            <pc:docMk/>
            <pc:sldMk cId="2979223466" sldId="256"/>
            <ac:spMk id="23" creationId="{477B945C-B433-4DFF-9A67-A5C9257E471C}"/>
          </ac:spMkLst>
        </pc:spChg>
        <pc:picChg chg="add mod">
          <ac:chgData name="Antonio Butigan" userId="eb4c4b6bf055b11f" providerId="Windows Live" clId="Web-{93EB1C4B-B9C7-4C4F-BB1D-ED70D7CEECFB}" dt="2020-03-29T18:07:39.080" v="159"/>
          <ac:picMkLst>
            <pc:docMk/>
            <pc:sldMk cId="2979223466" sldId="256"/>
            <ac:picMk id="4" creationId="{74A6D44E-68F0-4B9B-9F04-EDD5AF007E54}"/>
          </ac:picMkLst>
        </pc:picChg>
      </pc:sldChg>
      <pc:sldChg chg="addSp delSp modSp new">
        <pc:chgData name="Antonio Butigan" userId="eb4c4b6bf055b11f" providerId="Windows Live" clId="Web-{93EB1C4B-B9C7-4C4F-BB1D-ED70D7CEECFB}" dt="2020-03-29T19:19:17.597" v="643" actId="1076"/>
        <pc:sldMkLst>
          <pc:docMk/>
          <pc:sldMk cId="1374288833" sldId="257"/>
        </pc:sldMkLst>
        <pc:spChg chg="mod">
          <ac:chgData name="Antonio Butigan" userId="eb4c4b6bf055b11f" providerId="Windows Live" clId="Web-{93EB1C4B-B9C7-4C4F-BB1D-ED70D7CEECFB}" dt="2020-03-29T19:12:10.142" v="301" actId="1076"/>
          <ac:spMkLst>
            <pc:docMk/>
            <pc:sldMk cId="1374288833" sldId="257"/>
            <ac:spMk id="2" creationId="{2AA592CB-64E0-40DE-848A-FD1181EE01D2}"/>
          </ac:spMkLst>
        </pc:spChg>
        <pc:spChg chg="del">
          <ac:chgData name="Antonio Butigan" userId="eb4c4b6bf055b11f" providerId="Windows Live" clId="Web-{93EB1C4B-B9C7-4C4F-BB1D-ED70D7CEECFB}" dt="2020-03-29T19:09:04.031" v="252"/>
          <ac:spMkLst>
            <pc:docMk/>
            <pc:sldMk cId="1374288833" sldId="257"/>
            <ac:spMk id="3" creationId="{C4C3633F-38F8-4F20-9EF1-50E63ECDAE46}"/>
          </ac:spMkLst>
        </pc:spChg>
        <pc:picChg chg="add mod ord">
          <ac:chgData name="Antonio Butigan" userId="eb4c4b6bf055b11f" providerId="Windows Live" clId="Web-{93EB1C4B-B9C7-4C4F-BB1D-ED70D7CEECFB}" dt="2020-03-29T19:09:50.610" v="262" actId="1076"/>
          <ac:picMkLst>
            <pc:docMk/>
            <pc:sldMk cId="1374288833" sldId="257"/>
            <ac:picMk id="4" creationId="{B912D738-B475-4E4D-ABF8-72D9F53E1B7B}"/>
          </ac:picMkLst>
        </pc:picChg>
        <pc:picChg chg="add mod">
          <ac:chgData name="Antonio Butigan" userId="eb4c4b6bf055b11f" providerId="Windows Live" clId="Web-{93EB1C4B-B9C7-4C4F-BB1D-ED70D7CEECFB}" dt="2020-03-29T19:19:17.597" v="643" actId="1076"/>
          <ac:picMkLst>
            <pc:docMk/>
            <pc:sldMk cId="1374288833" sldId="257"/>
            <ac:picMk id="6" creationId="{B77D174B-F4BD-4B5E-B6BC-87532E7D4E38}"/>
          </ac:picMkLst>
        </pc:picChg>
      </pc:sldChg>
      <pc:sldChg chg="addSp delSp modSp new">
        <pc:chgData name="Antonio Butigan" userId="eb4c4b6bf055b11f" providerId="Windows Live" clId="Web-{93EB1C4B-B9C7-4C4F-BB1D-ED70D7CEECFB}" dt="2020-03-29T19:18:51.222" v="641" actId="20577"/>
        <pc:sldMkLst>
          <pc:docMk/>
          <pc:sldMk cId="3979894683" sldId="258"/>
        </pc:sldMkLst>
        <pc:spChg chg="mod">
          <ac:chgData name="Antonio Butigan" userId="eb4c4b6bf055b11f" providerId="Windows Live" clId="Web-{93EB1C4B-B9C7-4C4F-BB1D-ED70D7CEECFB}" dt="2020-03-29T19:12:18.517" v="302" actId="1076"/>
          <ac:spMkLst>
            <pc:docMk/>
            <pc:sldMk cId="3979894683" sldId="258"/>
            <ac:spMk id="2" creationId="{ACF0168B-B6E4-4E92-8198-1E94C9FC0153}"/>
          </ac:spMkLst>
        </pc:spChg>
        <pc:spChg chg="del">
          <ac:chgData name="Antonio Butigan" userId="eb4c4b6bf055b11f" providerId="Windows Live" clId="Web-{93EB1C4B-B9C7-4C4F-BB1D-ED70D7CEECFB}" dt="2020-03-29T19:11:24.892" v="294"/>
          <ac:spMkLst>
            <pc:docMk/>
            <pc:sldMk cId="3979894683" sldId="258"/>
            <ac:spMk id="3" creationId="{A246A5B0-49BC-400C-80CD-E59B6DFBD978}"/>
          </ac:spMkLst>
        </pc:spChg>
        <pc:spChg chg="add mod">
          <ac:chgData name="Antonio Butigan" userId="eb4c4b6bf055b11f" providerId="Windows Live" clId="Web-{93EB1C4B-B9C7-4C4F-BB1D-ED70D7CEECFB}" dt="2020-03-29T19:18:51.222" v="641" actId="20577"/>
          <ac:spMkLst>
            <pc:docMk/>
            <pc:sldMk cId="3979894683" sldId="258"/>
            <ac:spMk id="8" creationId="{B54C4F7F-17BF-4AC3-A947-1E522A265682}"/>
          </ac:spMkLst>
        </pc:spChg>
        <pc:picChg chg="add mod ord">
          <ac:chgData name="Antonio Butigan" userId="eb4c4b6bf055b11f" providerId="Windows Live" clId="Web-{93EB1C4B-B9C7-4C4F-BB1D-ED70D7CEECFB}" dt="2020-03-29T19:12:24.548" v="303" actId="1076"/>
          <ac:picMkLst>
            <pc:docMk/>
            <pc:sldMk cId="3979894683" sldId="258"/>
            <ac:picMk id="4" creationId="{CA5FD9A1-C2CE-45BD-9C6F-BA02482ED5AD}"/>
          </ac:picMkLst>
        </pc:picChg>
        <pc:picChg chg="add mod">
          <ac:chgData name="Antonio Butigan" userId="eb4c4b6bf055b11f" providerId="Windows Live" clId="Web-{93EB1C4B-B9C7-4C4F-BB1D-ED70D7CEECFB}" dt="2020-03-29T19:14:40.299" v="336" actId="1076"/>
          <ac:picMkLst>
            <pc:docMk/>
            <pc:sldMk cId="3979894683" sldId="258"/>
            <ac:picMk id="6" creationId="{D036D97F-FE57-4175-AD58-16B5163BA5DC}"/>
          </ac:picMkLst>
        </pc:picChg>
      </pc:sldChg>
      <pc:sldChg chg="addSp delSp modSp new">
        <pc:chgData name="Antonio Butigan" userId="eb4c4b6bf055b11f" providerId="Windows Live" clId="Web-{93EB1C4B-B9C7-4C4F-BB1D-ED70D7CEECFB}" dt="2020-03-29T19:19:57.957" v="650" actId="20577"/>
        <pc:sldMkLst>
          <pc:docMk/>
          <pc:sldMk cId="2447458752" sldId="259"/>
        </pc:sldMkLst>
        <pc:spChg chg="mod">
          <ac:chgData name="Antonio Butigan" userId="eb4c4b6bf055b11f" providerId="Windows Live" clId="Web-{93EB1C4B-B9C7-4C4F-BB1D-ED70D7CEECFB}" dt="2020-03-29T19:19:57.957" v="650" actId="20577"/>
          <ac:spMkLst>
            <pc:docMk/>
            <pc:sldMk cId="2447458752" sldId="259"/>
            <ac:spMk id="2" creationId="{60989814-6211-4B26-8DE4-D2223052370D}"/>
          </ac:spMkLst>
        </pc:spChg>
        <pc:spChg chg="del">
          <ac:chgData name="Antonio Butigan" userId="eb4c4b6bf055b11f" providerId="Windows Live" clId="Web-{93EB1C4B-B9C7-4C4F-BB1D-ED70D7CEECFB}" dt="2020-03-29T19:13:31.423" v="325"/>
          <ac:spMkLst>
            <pc:docMk/>
            <pc:sldMk cId="2447458752" sldId="259"/>
            <ac:spMk id="3" creationId="{6FFC078C-B394-496F-A922-69CD0944B9F6}"/>
          </ac:spMkLst>
        </pc:spChg>
        <pc:spChg chg="add mod">
          <ac:chgData name="Antonio Butigan" userId="eb4c4b6bf055b11f" providerId="Windows Live" clId="Web-{93EB1C4B-B9C7-4C4F-BB1D-ED70D7CEECFB}" dt="2020-03-29T19:17:18.081" v="562" actId="20577"/>
          <ac:spMkLst>
            <pc:docMk/>
            <pc:sldMk cId="2447458752" sldId="259"/>
            <ac:spMk id="10" creationId="{18BF873F-52E9-4CAD-A355-75E7225B5B38}"/>
          </ac:spMkLst>
        </pc:spChg>
        <pc:picChg chg="add mod ord">
          <ac:chgData name="Antonio Butigan" userId="eb4c4b6bf055b11f" providerId="Windows Live" clId="Web-{93EB1C4B-B9C7-4C4F-BB1D-ED70D7CEECFB}" dt="2020-03-29T19:16:40.143" v="556" actId="1076"/>
          <ac:picMkLst>
            <pc:docMk/>
            <pc:sldMk cId="2447458752" sldId="259"/>
            <ac:picMk id="4" creationId="{E685DA01-7CAE-447B-AF14-E9BE816C2879}"/>
          </ac:picMkLst>
        </pc:picChg>
        <pc:picChg chg="add mod">
          <ac:chgData name="Antonio Butigan" userId="eb4c4b6bf055b11f" providerId="Windows Live" clId="Web-{93EB1C4B-B9C7-4C4F-BB1D-ED70D7CEECFB}" dt="2020-03-29T19:16:49.206" v="558" actId="1076"/>
          <ac:picMkLst>
            <pc:docMk/>
            <pc:sldMk cId="2447458752" sldId="259"/>
            <ac:picMk id="6" creationId="{0172096D-A19F-4B91-95FA-9ED0231D332F}"/>
          </ac:picMkLst>
        </pc:picChg>
        <pc:picChg chg="add mod">
          <ac:chgData name="Antonio Butigan" userId="eb4c4b6bf055b11f" providerId="Windows Live" clId="Web-{93EB1C4B-B9C7-4C4F-BB1D-ED70D7CEECFB}" dt="2020-03-29T19:15:07.471" v="344" actId="1076"/>
          <ac:picMkLst>
            <pc:docMk/>
            <pc:sldMk cId="2447458752" sldId="259"/>
            <ac:picMk id="8" creationId="{F463CABF-A021-4C92-9BBD-7AC57B6BC4C1}"/>
          </ac:picMkLst>
        </pc:picChg>
      </pc:sldChg>
      <pc:sldChg chg="addSp delSp modSp new">
        <pc:chgData name="Antonio Butigan" userId="eb4c4b6bf055b11f" providerId="Windows Live" clId="Web-{93EB1C4B-B9C7-4C4F-BB1D-ED70D7CEECFB}" dt="2020-03-29T19:22:02.286" v="741" actId="1076"/>
        <pc:sldMkLst>
          <pc:docMk/>
          <pc:sldMk cId="1916580022" sldId="260"/>
        </pc:sldMkLst>
        <pc:spChg chg="mod">
          <ac:chgData name="Antonio Butigan" userId="eb4c4b6bf055b11f" providerId="Windows Live" clId="Web-{93EB1C4B-B9C7-4C4F-BB1D-ED70D7CEECFB}" dt="2020-03-29T19:20:51.457" v="698" actId="14100"/>
          <ac:spMkLst>
            <pc:docMk/>
            <pc:sldMk cId="1916580022" sldId="260"/>
            <ac:spMk id="2" creationId="{D17A1E65-4943-4E31-AFF0-C38F0A8AFA4F}"/>
          </ac:spMkLst>
        </pc:spChg>
        <pc:spChg chg="del mod">
          <ac:chgData name="Antonio Butigan" userId="eb4c4b6bf055b11f" providerId="Windows Live" clId="Web-{93EB1C4B-B9C7-4C4F-BB1D-ED70D7CEECFB}" dt="2020-03-29T19:21:26.442" v="733"/>
          <ac:spMkLst>
            <pc:docMk/>
            <pc:sldMk cId="1916580022" sldId="260"/>
            <ac:spMk id="3" creationId="{BCBA15C8-7D6B-404E-BBC4-6E6333EEC5F1}"/>
          </ac:spMkLst>
        </pc:spChg>
        <pc:spChg chg="add mod">
          <ac:chgData name="Antonio Butigan" userId="eb4c4b6bf055b11f" providerId="Windows Live" clId="Web-{93EB1C4B-B9C7-4C4F-BB1D-ED70D7CEECFB}" dt="2020-03-29T19:22:02.286" v="741" actId="1076"/>
          <ac:spMkLst>
            <pc:docMk/>
            <pc:sldMk cId="1916580022" sldId="260"/>
            <ac:spMk id="4" creationId="{26D724A4-4661-4F18-952B-12A533DD7BD8}"/>
          </ac:spMkLst>
        </pc:spChg>
        <pc:picChg chg="add mod ord">
          <ac:chgData name="Antonio Butigan" userId="eb4c4b6bf055b11f" providerId="Windows Live" clId="Web-{93EB1C4B-B9C7-4C4F-BB1D-ED70D7CEECFB}" dt="2020-03-29T19:21:38.817" v="736" actId="1076"/>
          <ac:picMkLst>
            <pc:docMk/>
            <pc:sldMk cId="1916580022" sldId="260"/>
            <ac:picMk id="5" creationId="{BF18E86B-2890-49BA-B2ED-0C99B466F2FB}"/>
          </ac:picMkLst>
        </pc:picChg>
      </pc:sldChg>
      <pc:sldMasterChg chg="del delSldLayout">
        <pc:chgData name="Antonio Butigan" userId="eb4c4b6bf055b11f" providerId="Windows Live" clId="Web-{93EB1C4B-B9C7-4C4F-BB1D-ED70D7CEECFB}" dt="2020-03-29T18:07:39.080" v="159"/>
        <pc:sldMasterMkLst>
          <pc:docMk/>
          <pc:sldMasterMk cId="0" sldId="2147483648"/>
        </pc:sldMasterMkLst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Antonio Butigan" userId="eb4c4b6bf055b11f" providerId="Windows Live" clId="Web-{93EB1C4B-B9C7-4C4F-BB1D-ED70D7CEECFB}" dt="2020-03-29T18:07:39.080" v="159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addSldLayout">
        <pc:chgData name="Antonio Butigan" userId="eb4c4b6bf055b11f" providerId="Windows Live" clId="Web-{93EB1C4B-B9C7-4C4F-BB1D-ED70D7CEECFB}" dt="2020-03-29T18:07:39.080" v="159"/>
        <pc:sldMasterMkLst>
          <pc:docMk/>
          <pc:sldMasterMk cId="2076762927" sldId="2147483674"/>
        </pc:sldMasterMkLst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786647196" sldId="2147483668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410915465" sldId="2147483669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4173825134" sldId="2147483670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2520794765" sldId="2147483671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193295067" sldId="2147483672"/>
          </pc:sldLayoutMkLst>
        </pc:sldLayoutChg>
        <pc:sldLayoutChg chg="ad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018780691" sldId="2147483673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162793718" sldId="2147483675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928713424" sldId="2147483676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1802340550" sldId="2147483677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615040142" sldId="2147483678"/>
          </pc:sldLayoutMkLst>
        </pc:sldLayoutChg>
        <pc:sldLayoutChg chg="add replId">
          <pc:chgData name="Antonio Butigan" userId="eb4c4b6bf055b11f" providerId="Windows Live" clId="Web-{93EB1C4B-B9C7-4C4F-BB1D-ED70D7CEECFB}" dt="2020-03-29T18:07:39.080" v="159"/>
          <pc:sldLayoutMkLst>
            <pc:docMk/>
            <pc:sldMasterMk cId="2076762927" sldId="2147483674"/>
            <pc:sldLayoutMk cId="3966033489" sldId="2147483679"/>
          </pc:sldLayoutMkLst>
        </pc:sldLayoutChg>
      </pc:sldMasterChg>
    </pc:docChg>
  </pc:docChgLst>
  <pc:docChgLst>
    <pc:chgData name="Antonio Butigan" userId="eb4c4b6bf055b11f" providerId="Windows Live" clId="Web-{13161F73-98E4-4F40-B626-694382067010}"/>
    <pc:docChg chg="addSld modSld">
      <pc:chgData name="Antonio Butigan" userId="eb4c4b6bf055b11f" providerId="Windows Live" clId="Web-{13161F73-98E4-4F40-B626-694382067010}" dt="2020-04-22T23:15:22.534" v="72"/>
      <pc:docMkLst>
        <pc:docMk/>
      </pc:docMkLst>
      <pc:sldChg chg="delSp">
        <pc:chgData name="Antonio Butigan" userId="eb4c4b6bf055b11f" providerId="Windows Live" clId="Web-{13161F73-98E4-4F40-B626-694382067010}" dt="2020-04-22T23:02:26.658" v="0"/>
        <pc:sldMkLst>
          <pc:docMk/>
          <pc:sldMk cId="3979894683" sldId="258"/>
        </pc:sldMkLst>
        <pc:spChg chg="del">
          <ac:chgData name="Antonio Butigan" userId="eb4c4b6bf055b11f" providerId="Windows Live" clId="Web-{13161F73-98E4-4F40-B626-694382067010}" dt="2020-04-22T23:02:26.658" v="0"/>
          <ac:spMkLst>
            <pc:docMk/>
            <pc:sldMk cId="3979894683" sldId="258"/>
            <ac:spMk id="8" creationId="{B54C4F7F-17BF-4AC3-A947-1E522A265682}"/>
          </ac:spMkLst>
        </pc:spChg>
      </pc:sldChg>
      <pc:sldChg chg="addSp modSp">
        <pc:chgData name="Antonio Butigan" userId="eb4c4b6bf055b11f" providerId="Windows Live" clId="Web-{13161F73-98E4-4F40-B626-694382067010}" dt="2020-04-22T23:05:37.033" v="52" actId="1076"/>
        <pc:sldMkLst>
          <pc:docMk/>
          <pc:sldMk cId="1916580022" sldId="260"/>
        </pc:sldMkLst>
        <pc:spChg chg="add mod">
          <ac:chgData name="Antonio Butigan" userId="eb4c4b6bf055b11f" providerId="Windows Live" clId="Web-{13161F73-98E4-4F40-B626-694382067010}" dt="2020-04-22T23:05:37.033" v="52" actId="1076"/>
          <ac:spMkLst>
            <pc:docMk/>
            <pc:sldMk cId="1916580022" sldId="260"/>
            <ac:spMk id="3" creationId="{0897F580-FD1A-47D6-9786-2FE3D4DEACE6}"/>
          </ac:spMkLst>
        </pc:spChg>
        <pc:spChg chg="mod">
          <ac:chgData name="Antonio Butigan" userId="eb4c4b6bf055b11f" providerId="Windows Live" clId="Web-{13161F73-98E4-4F40-B626-694382067010}" dt="2020-04-22T23:05:04.939" v="26" actId="1076"/>
          <ac:spMkLst>
            <pc:docMk/>
            <pc:sldMk cId="1916580022" sldId="260"/>
            <ac:spMk id="4" creationId="{26D724A4-4661-4F18-952B-12A533DD7BD8}"/>
          </ac:spMkLst>
        </pc:spChg>
      </pc:sldChg>
      <pc:sldChg chg="modSp">
        <pc:chgData name="Antonio Butigan" userId="eb4c4b6bf055b11f" providerId="Windows Live" clId="Web-{13161F73-98E4-4F40-B626-694382067010}" dt="2020-04-22T23:04:03.455" v="15" actId="20577"/>
        <pc:sldMkLst>
          <pc:docMk/>
          <pc:sldMk cId="2770923265" sldId="261"/>
        </pc:sldMkLst>
        <pc:spChg chg="mod">
          <ac:chgData name="Antonio Butigan" userId="eb4c4b6bf055b11f" providerId="Windows Live" clId="Web-{13161F73-98E4-4F40-B626-694382067010}" dt="2020-04-22T23:04:03.455" v="15" actId="20577"/>
          <ac:spMkLst>
            <pc:docMk/>
            <pc:sldMk cId="2770923265" sldId="261"/>
            <ac:spMk id="3" creationId="{3189D67A-B107-4DCD-A4E4-F3E00E3BD4E7}"/>
          </ac:spMkLst>
        </pc:spChg>
      </pc:sldChg>
      <pc:sldChg chg="addSp delSp modSp new mod setBg">
        <pc:chgData name="Antonio Butigan" userId="eb4c4b6bf055b11f" providerId="Windows Live" clId="Web-{13161F73-98E4-4F40-B626-694382067010}" dt="2020-04-22T23:15:22.534" v="72"/>
        <pc:sldMkLst>
          <pc:docMk/>
          <pc:sldMk cId="281644833" sldId="266"/>
        </pc:sldMkLst>
        <pc:spChg chg="mod ord">
          <ac:chgData name="Antonio Butigan" userId="eb4c4b6bf055b11f" providerId="Windows Live" clId="Web-{13161F73-98E4-4F40-B626-694382067010}" dt="2020-04-22T23:15:22.534" v="72"/>
          <ac:spMkLst>
            <pc:docMk/>
            <pc:sldMk cId="281644833" sldId="266"/>
            <ac:spMk id="2" creationId="{5F2FE810-4EC9-4665-97E7-CF2F5A478B35}"/>
          </ac:spMkLst>
        </pc:spChg>
        <pc:spChg chg="del">
          <ac:chgData name="Antonio Butigan" userId="eb4c4b6bf055b11f" providerId="Windows Live" clId="Web-{13161F73-98E4-4F40-B626-694382067010}" dt="2020-04-22T23:14:47.674" v="66"/>
          <ac:spMkLst>
            <pc:docMk/>
            <pc:sldMk cId="281644833" sldId="266"/>
            <ac:spMk id="3" creationId="{0D8D436F-41C8-4DAE-9DF7-6B8B66DC6FD0}"/>
          </ac:spMkLst>
        </pc:spChg>
        <pc:spChg chg="add">
          <ac:chgData name="Antonio Butigan" userId="eb4c4b6bf055b11f" providerId="Windows Live" clId="Web-{13161F73-98E4-4F40-B626-694382067010}" dt="2020-04-22T23:15:22.534" v="72"/>
          <ac:spMkLst>
            <pc:docMk/>
            <pc:sldMk cId="281644833" sldId="266"/>
            <ac:spMk id="10" creationId="{F4485B55-369E-4C37-A420-565C558DF64C}"/>
          </ac:spMkLst>
        </pc:spChg>
        <pc:spChg chg="add">
          <ac:chgData name="Antonio Butigan" userId="eb4c4b6bf055b11f" providerId="Windows Live" clId="Web-{13161F73-98E4-4F40-B626-694382067010}" dt="2020-04-22T23:15:22.534" v="72"/>
          <ac:spMkLst>
            <pc:docMk/>
            <pc:sldMk cId="281644833" sldId="266"/>
            <ac:spMk id="13" creationId="{00401440-1DC9-4C9E-A3BA-4DECEEB46503}"/>
          </ac:spMkLst>
        </pc:spChg>
        <pc:spChg chg="add">
          <ac:chgData name="Antonio Butigan" userId="eb4c4b6bf055b11f" providerId="Windows Live" clId="Web-{13161F73-98E4-4F40-B626-694382067010}" dt="2020-04-22T23:15:22.534" v="72"/>
          <ac:spMkLst>
            <pc:docMk/>
            <pc:sldMk cId="281644833" sldId="266"/>
            <ac:spMk id="17" creationId="{36B822CC-7DA9-4417-AA94-64CEB676F0B8}"/>
          </ac:spMkLst>
        </pc:spChg>
        <pc:spChg chg="add">
          <ac:chgData name="Antonio Butigan" userId="eb4c4b6bf055b11f" providerId="Windows Live" clId="Web-{13161F73-98E4-4F40-B626-694382067010}" dt="2020-04-22T23:15:22.534" v="72"/>
          <ac:spMkLst>
            <pc:docMk/>
            <pc:sldMk cId="281644833" sldId="266"/>
            <ac:spMk id="19" creationId="{AFA01E88-71CC-4FF3-9E81-51E0C32B45E4}"/>
          </ac:spMkLst>
        </pc:spChg>
        <pc:picChg chg="add mod ord">
          <ac:chgData name="Antonio Butigan" userId="eb4c4b6bf055b11f" providerId="Windows Live" clId="Web-{13161F73-98E4-4F40-B626-694382067010}" dt="2020-04-22T23:15:22.534" v="72"/>
          <ac:picMkLst>
            <pc:docMk/>
            <pc:sldMk cId="281644833" sldId="266"/>
            <ac:picMk id="4" creationId="{5CCE3600-6064-475F-B738-9C9D9242AF13}"/>
          </ac:picMkLst>
        </pc:picChg>
        <pc:picChg chg="add mod">
          <ac:chgData name="Antonio Butigan" userId="eb4c4b6bf055b11f" providerId="Windows Live" clId="Web-{13161F73-98E4-4F40-B626-694382067010}" dt="2020-04-22T23:15:22.534" v="72"/>
          <ac:picMkLst>
            <pc:docMk/>
            <pc:sldMk cId="281644833" sldId="266"/>
            <ac:picMk id="6" creationId="{FE71895B-CE26-4B23-8CAC-D63F2FEE731C}"/>
          </ac:picMkLst>
        </pc:picChg>
        <pc:cxnChg chg="add">
          <ac:chgData name="Antonio Butigan" userId="eb4c4b6bf055b11f" providerId="Windows Live" clId="Web-{13161F73-98E4-4F40-B626-694382067010}" dt="2020-04-22T23:15:22.534" v="72"/>
          <ac:cxnSpMkLst>
            <pc:docMk/>
            <pc:sldMk cId="281644833" sldId="266"/>
            <ac:cxnSpMk id="15" creationId="{EEE3F140-02CB-4BBC-ABC0-8BF046C9D1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9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4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2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8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4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4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1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7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6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559" y="938022"/>
            <a:ext cx="6647905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 err="1">
                <a:solidFill>
                  <a:srgbClr val="FFFFFF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venir Next LT Pro"/>
                <a:cs typeface="Arial"/>
              </a:rPr>
              <a:t>j.health</a:t>
            </a:r>
            <a:br>
              <a:rPr lang="en-US" sz="2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559" y="2340864"/>
            <a:ext cx="6690843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Made by: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Antonio </a:t>
            </a:r>
            <a:r>
              <a:rPr lang="en-US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Butigan</a:t>
            </a: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Josip </a:t>
            </a:r>
            <a:r>
              <a:rPr lang="en-US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Mužić</a:t>
            </a: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4A6D44E-68F0-4B9B-9F04-EDD5AF00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879F556-98F4-4E14-95CF-543150C1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hr-HR" sz="4000">
                <a:solidFill>
                  <a:schemeClr val="accent1"/>
                </a:solidFill>
              </a:rPr>
              <a:t>The bad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73D0BA5-5955-49D3-A2D7-66C2D34E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51051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7A1E65-4943-4E31-AFF0-C38F0A8A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442720"/>
          </a:xfrm>
        </p:spPr>
        <p:txBody>
          <a:bodyPr>
            <a:normAutofit/>
          </a:bodyPr>
          <a:lstStyle/>
          <a:p>
            <a:r>
              <a:rPr lang="hr-HR"/>
              <a:t>Thank you!</a:t>
            </a:r>
            <a:endParaRPr lang="hr-HR" dirty="0"/>
          </a:p>
        </p:txBody>
      </p:sp>
      <p:pic>
        <p:nvPicPr>
          <p:cNvPr id="5" name="Slika 5" descr="Slika na kojoj se prikazuje crtež&#10;&#10;Opis je generiran uz vrlo visoku pouzdanost">
            <a:extLst>
              <a:ext uri="{FF2B5EF4-FFF2-40B4-BE49-F238E27FC236}">
                <a16:creationId xmlns:a16="http://schemas.microsoft.com/office/drawing/2014/main" id="{BF18E86B-2890-49BA-B2ED-0C99B466F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3173" y="3759031"/>
            <a:ext cx="2618486" cy="2618486"/>
          </a:xfr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26D724A4-4661-4F18-952B-12A533DD7BD8}"/>
              </a:ext>
            </a:extLst>
          </p:cNvPr>
          <p:cNvSpPr txBox="1"/>
          <p:nvPr/>
        </p:nvSpPr>
        <p:spPr>
          <a:xfrm>
            <a:off x="5212101" y="4253702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 sz="2400" dirty="0" err="1"/>
              <a:t>JHealth</a:t>
            </a:r>
            <a:endParaRPr lang="sr-Latn-RS" dirty="0" err="1"/>
          </a:p>
          <a:p>
            <a:endParaRPr lang="hr-HR" sz="2400" dirty="0"/>
          </a:p>
          <a:p>
            <a:endParaRPr lang="hr-HR" sz="2400" dirty="0"/>
          </a:p>
          <a:p>
            <a:r>
              <a:rPr lang="hr-HR" sz="2400" dirty="0" err="1"/>
              <a:t>The</a:t>
            </a:r>
            <a:r>
              <a:rPr lang="hr-HR" sz="2400" dirty="0"/>
              <a:t> </a:t>
            </a:r>
            <a:r>
              <a:rPr lang="hr-HR" sz="2400" dirty="0" err="1"/>
              <a:t>cRITers</a:t>
            </a:r>
            <a:r>
              <a:rPr lang="hr-HR" sz="2400" dirty="0"/>
              <a:t> Team</a:t>
            </a:r>
            <a:endParaRPr lang="hr-HR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0897F580-FD1A-47D6-9786-2FE3D4DEACE6}"/>
              </a:ext>
            </a:extLst>
          </p:cNvPr>
          <p:cNvSpPr txBox="1"/>
          <p:nvPr/>
        </p:nvSpPr>
        <p:spPr>
          <a:xfrm>
            <a:off x="9059056" y="61984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now</a:t>
            </a:r>
            <a:r>
              <a:rPr lang="hr-HR" dirty="0"/>
              <a:t> for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...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1658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A592CB-64E0-40DE-848A-FD1181EE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9739"/>
            <a:ext cx="11029616" cy="479637"/>
          </a:xfrm>
        </p:spPr>
        <p:txBody>
          <a:bodyPr/>
          <a:lstStyle/>
          <a:p>
            <a:r>
              <a:rPr lang="hr-HR" err="1"/>
              <a:t>The</a:t>
            </a:r>
            <a:r>
              <a:rPr lang="hr-HR" dirty="0"/>
              <a:t> </a:t>
            </a:r>
            <a:r>
              <a:rPr lang="hr-HR"/>
              <a:t>design (Sketchpad)</a:t>
            </a:r>
            <a:endParaRPr lang="hr-HR" dirty="0"/>
          </a:p>
        </p:txBody>
      </p:sp>
      <p:pic>
        <p:nvPicPr>
          <p:cNvPr id="4" name="Slika 4" descr="Slika na kojoj se prikazuje crtež&#10;&#10;Opis je generiran uz vrlo visoku pouzdanost">
            <a:extLst>
              <a:ext uri="{FF2B5EF4-FFF2-40B4-BE49-F238E27FC236}">
                <a16:creationId xmlns:a16="http://schemas.microsoft.com/office/drawing/2014/main" id="{B912D738-B475-4E4D-ABF8-72D9F53E1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913" y="5712437"/>
            <a:ext cx="1138660" cy="1149704"/>
          </a:xfrm>
        </p:spPr>
      </p:pic>
      <p:pic>
        <p:nvPicPr>
          <p:cNvPr id="6" name="Slika 6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B77D174B-F4BD-4B5E-B6BC-87532E7D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19" y="1713566"/>
            <a:ext cx="9004300" cy="44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ACF0168B-B6E4-4E92-8198-1E94C9FC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Task handling</a:t>
            </a:r>
          </a:p>
        </p:txBody>
      </p:sp>
      <p:pic>
        <p:nvPicPr>
          <p:cNvPr id="4" name="Slika 4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CA5FD9A1-C2CE-45BD-9C6F-BA02482E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880321"/>
            <a:ext cx="6764864" cy="5073648"/>
          </a:xfrm>
          <a:prstGeom prst="rect">
            <a:avLst/>
          </a:prstGeom>
        </p:spPr>
      </p:pic>
      <p:pic>
        <p:nvPicPr>
          <p:cNvPr id="6" name="Slika 6" descr="Slika na kojoj se prikazuje crtež&#10;&#10;Opis je generiran uz vrlo visoku pouzdanost">
            <a:extLst>
              <a:ext uri="{FF2B5EF4-FFF2-40B4-BE49-F238E27FC236}">
                <a16:creationId xmlns:a16="http://schemas.microsoft.com/office/drawing/2014/main" id="{D036D97F-FE57-4175-AD58-16B5163B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317" y="5645150"/>
            <a:ext cx="1208617" cy="12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9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0989814-6211-4B26-8DE4-D2223052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Classes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zervirano mjesto sadržaja 4">
            <a:extLst>
              <a:ext uri="{FF2B5EF4-FFF2-40B4-BE49-F238E27FC236}">
                <a16:creationId xmlns:a16="http://schemas.microsoft.com/office/drawing/2014/main" id="{69C69699-5ACB-40E4-A818-4ABD6A91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solidFill>
                  <a:srgbClr val="FFFFFF"/>
                </a:solidFill>
              </a:rPr>
              <a:t>Item, Food, Recipe, ItemAdapter, ItemFactory, DailyLog, FileManager.</a:t>
            </a:r>
          </a:p>
          <a:p>
            <a:pPr marL="305435" indent="-305435"/>
            <a:r>
              <a:rPr lang="en-US">
                <a:solidFill>
                  <a:srgbClr val="FFFFFF"/>
                </a:solidFill>
              </a:rPr>
              <a:t>ProjectUI, ProjectMethods</a:t>
            </a: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Slika 8" descr="Slika na kojoj se prikazuje crtež&#10;&#10;Opis je generiran uz vrlo visoku pouzdanost">
            <a:extLst>
              <a:ext uri="{FF2B5EF4-FFF2-40B4-BE49-F238E27FC236}">
                <a16:creationId xmlns:a16="http://schemas.microsoft.com/office/drawing/2014/main" id="{F463CABF-A021-4C92-9BBD-7AC57B6B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5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F836F18-ED0B-43ED-A5C4-1BB724BC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Patterns we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189D67A-B107-4DCD-A4E4-F3E00E3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 marL="305435" indent="-305435"/>
            <a:r>
              <a:rPr lang="hr-HR" dirty="0">
                <a:solidFill>
                  <a:srgbClr val="FFFFFF"/>
                </a:solidFill>
              </a:rPr>
              <a:t>4 </a:t>
            </a:r>
            <a:r>
              <a:rPr lang="hr-HR" dirty="0" err="1">
                <a:solidFill>
                  <a:srgbClr val="FFFFFF"/>
                </a:solidFill>
              </a:rPr>
              <a:t>patterns</a:t>
            </a:r>
          </a:p>
          <a:p>
            <a:pPr marL="305435" indent="-305435"/>
            <a:endParaRPr lang="hr-HR">
              <a:solidFill>
                <a:srgbClr val="FFFFFF"/>
              </a:solidFill>
            </a:endParaRPr>
          </a:p>
          <a:p>
            <a:pPr marL="305435" indent="-305435"/>
            <a:r>
              <a:rPr lang="hr-HR" dirty="0" err="1">
                <a:solidFill>
                  <a:srgbClr val="FFFFFF"/>
                </a:solidFill>
              </a:rPr>
              <a:t>Composite</a:t>
            </a:r>
            <a:r>
              <a:rPr lang="hr-HR" dirty="0">
                <a:solidFill>
                  <a:srgbClr val="FFFFFF"/>
                </a:solidFill>
              </a:rPr>
              <a:t> </a:t>
            </a:r>
            <a:r>
              <a:rPr lang="hr-HR" dirty="0" err="1">
                <a:solidFill>
                  <a:srgbClr val="FFFFFF"/>
                </a:solidFill>
              </a:rPr>
              <a:t>pattern</a:t>
            </a:r>
            <a:r>
              <a:rPr lang="hr-HR" dirty="0">
                <a:solidFill>
                  <a:srgbClr val="FFFFFF"/>
                </a:solidFill>
              </a:rPr>
              <a:t> – Food.java</a:t>
            </a:r>
          </a:p>
          <a:p>
            <a:pPr marL="305435" indent="-305435"/>
            <a:r>
              <a:rPr lang="hr-HR" dirty="0">
                <a:solidFill>
                  <a:srgbClr val="FFFFFF"/>
                </a:solidFill>
              </a:rPr>
              <a:t>Adapter </a:t>
            </a:r>
            <a:r>
              <a:rPr lang="hr-HR" dirty="0" err="1">
                <a:solidFill>
                  <a:srgbClr val="FFFFFF"/>
                </a:solidFill>
                <a:ea typeface="+mn-lt"/>
                <a:cs typeface="+mn-lt"/>
              </a:rPr>
              <a:t>pattern</a:t>
            </a:r>
            <a:r>
              <a:rPr lang="hr-HR" dirty="0">
                <a:solidFill>
                  <a:srgbClr val="FFFFFF"/>
                </a:solidFill>
                <a:ea typeface="+mn-lt"/>
                <a:cs typeface="+mn-lt"/>
              </a:rPr>
              <a:t>  </a:t>
            </a:r>
            <a:r>
              <a:rPr lang="hr-HR" dirty="0">
                <a:solidFill>
                  <a:srgbClr val="FFFFFF"/>
                </a:solidFill>
              </a:rPr>
              <a:t>– ItemAdapter.java</a:t>
            </a:r>
          </a:p>
          <a:p>
            <a:pPr marL="305435" indent="-305435"/>
            <a:r>
              <a:rPr lang="hr-HR" dirty="0" err="1">
                <a:solidFill>
                  <a:srgbClr val="FFFFFF"/>
                </a:solidFill>
              </a:rPr>
              <a:t>Factory</a:t>
            </a:r>
            <a:r>
              <a:rPr lang="hr-HR" dirty="0">
                <a:solidFill>
                  <a:srgbClr val="FFFFFF"/>
                </a:solidFill>
              </a:rPr>
              <a:t> </a:t>
            </a:r>
            <a:r>
              <a:rPr lang="hr-HR" dirty="0" err="1">
                <a:solidFill>
                  <a:srgbClr val="FFFFFF"/>
                </a:solidFill>
                <a:ea typeface="+mn-lt"/>
                <a:cs typeface="+mn-lt"/>
              </a:rPr>
              <a:t>pattern</a:t>
            </a:r>
            <a:r>
              <a:rPr lang="hr-HR" dirty="0">
                <a:solidFill>
                  <a:srgbClr val="FFFFFF"/>
                </a:solidFill>
                <a:ea typeface="+mn-lt"/>
                <a:cs typeface="+mn-lt"/>
              </a:rPr>
              <a:t>  </a:t>
            </a:r>
            <a:r>
              <a:rPr lang="hr-HR" dirty="0">
                <a:solidFill>
                  <a:srgbClr val="FFFFFF"/>
                </a:solidFill>
              </a:rPr>
              <a:t>– ItemFactory.java</a:t>
            </a:r>
          </a:p>
          <a:p>
            <a:pPr marL="305435" indent="-305435"/>
            <a:r>
              <a:rPr lang="hr-HR" dirty="0">
                <a:solidFill>
                  <a:srgbClr val="FFFFFF"/>
                </a:solidFill>
              </a:rPr>
              <a:t>Proxy </a:t>
            </a:r>
            <a:r>
              <a:rPr lang="hr-HR" dirty="0" err="1">
                <a:solidFill>
                  <a:srgbClr val="FFFFFF"/>
                </a:solidFill>
                <a:ea typeface="+mn-lt"/>
                <a:cs typeface="+mn-lt"/>
              </a:rPr>
              <a:t>pattern</a:t>
            </a:r>
            <a:r>
              <a:rPr lang="hr-HR" dirty="0">
                <a:solidFill>
                  <a:srgbClr val="FFFFFF"/>
                </a:solidFill>
                <a:ea typeface="+mn-lt"/>
                <a:cs typeface="+mn-lt"/>
              </a:rPr>
              <a:t>  </a:t>
            </a:r>
            <a:r>
              <a:rPr lang="hr-HR" dirty="0">
                <a:solidFill>
                  <a:srgbClr val="FFFFFF"/>
                </a:solidFill>
              </a:rPr>
              <a:t>– FileManager.java</a:t>
            </a:r>
          </a:p>
          <a:p>
            <a:pPr marL="0" indent="0">
              <a:buNone/>
            </a:pPr>
            <a:endParaRPr lang="hr-HR">
              <a:solidFill>
                <a:srgbClr val="FFFFFF"/>
              </a:solidFill>
            </a:endParaRPr>
          </a:p>
        </p:txBody>
      </p:sp>
      <p:pic>
        <p:nvPicPr>
          <p:cNvPr id="5" name="Slika 8" descr="Slika na kojoj se prikazuje crtež&#10;&#10;Opis je generiran uz vrlo visoku pouzdanost">
            <a:extLst>
              <a:ext uri="{FF2B5EF4-FFF2-40B4-BE49-F238E27FC236}">
                <a16:creationId xmlns:a16="http://schemas.microsoft.com/office/drawing/2014/main" id="{1AC665DE-29CA-4CB0-879A-1DFC7B88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lika 4" descr="Slika na kojoj se prikazuje tekst&#10;&#10;Opis je generiran uz vrlo visoku pouzdanost">
            <a:extLst>
              <a:ext uri="{FF2B5EF4-FFF2-40B4-BE49-F238E27FC236}">
                <a16:creationId xmlns:a16="http://schemas.microsoft.com/office/drawing/2014/main" id="{903A4433-4AB2-4A9E-974E-8DA635B85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2" r="8442" b="2"/>
          <a:stretch/>
        </p:blipFill>
        <p:spPr>
          <a:xfrm>
            <a:off x="668239" y="734078"/>
            <a:ext cx="6340164" cy="581337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7F5CE1F-878C-4917-85C5-C4E56812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292184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lika 4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C0854F99-F15A-4062-9295-7C61D80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51" y="943670"/>
            <a:ext cx="6935743" cy="496286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28A431B-2ED9-41B5-BFF8-2FB57A1A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9198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Slika 6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FE71895B-CE26-4B23-8CAC-D63F2FEE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69" y="541064"/>
            <a:ext cx="3393050" cy="343589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ka 4" descr="Slika na kojoj se prikazuje snimka zaslona&#10;&#10;Opis je generiran uz vrlo visoku pouzdanost">
            <a:extLst>
              <a:ext uri="{FF2B5EF4-FFF2-40B4-BE49-F238E27FC236}">
                <a16:creationId xmlns:a16="http://schemas.microsoft.com/office/drawing/2014/main" id="{5CCE3600-6064-475F-B738-9C9D9242A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3310798" cy="34358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F2FE810-4EC9-4665-97E7-CF2F5A47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Snippets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485B55-369E-4C37-A420-565C558DF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8E0BD28-4F04-4074-B77B-EAFD87E2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hr-HR" sz="4000">
                <a:solidFill>
                  <a:schemeClr val="accent1"/>
                </a:solidFill>
              </a:rPr>
              <a:t>THe good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BEBF504-F577-4B9A-A6BE-AE026952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endParaRPr lang="hr-HR" sz="2000" dirty="0"/>
          </a:p>
          <a:p>
            <a:pPr marL="305435" indent="-305435"/>
            <a:endParaRPr lang="hr-HR" sz="2000"/>
          </a:p>
        </p:txBody>
      </p:sp>
    </p:spTree>
    <p:extLst>
      <p:ext uri="{BB962C8B-B14F-4D97-AF65-F5344CB8AC3E}">
        <p14:creationId xmlns:p14="http://schemas.microsoft.com/office/powerpoint/2010/main" val="185080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Široki zaslon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2" baseType="lpstr">
      <vt:lpstr>DividendVTI</vt:lpstr>
      <vt:lpstr>j.health  </vt:lpstr>
      <vt:lpstr>The design (Sketchpad)</vt:lpstr>
      <vt:lpstr>Task handling</vt:lpstr>
      <vt:lpstr>Classes</vt:lpstr>
      <vt:lpstr>Patterns we used</vt:lpstr>
      <vt:lpstr>UML DIAGRAM</vt:lpstr>
      <vt:lpstr>SEQUENCE DIAGRAM</vt:lpstr>
      <vt:lpstr>Snippets</vt:lpstr>
      <vt:lpstr>THe good</vt:lpstr>
      <vt:lpstr>The bad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307</cp:revision>
  <dcterms:created xsi:type="dcterms:W3CDTF">2020-03-29T17:50:29Z</dcterms:created>
  <dcterms:modified xsi:type="dcterms:W3CDTF">2020-04-22T23:15:22Z</dcterms:modified>
</cp:coreProperties>
</file>