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B1C4B-B9C7-4C4F-BB1D-ED70D7CEECFB}" v="753" dt="2020-03-29T19:22:02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utigan" userId="eb4c4b6bf055b11f" providerId="Windows Live" clId="Web-{93EB1C4B-B9C7-4C4F-BB1D-ED70D7CEECFB}"/>
    <pc:docChg chg="addSld modSld addMainMaster delMainMaster">
      <pc:chgData name="Antonio Butigan" userId="eb4c4b6bf055b11f" providerId="Windows Live" clId="Web-{93EB1C4B-B9C7-4C4F-BB1D-ED70D7CEECFB}" dt="2020-03-29T19:22:02.286" v="741" actId="1076"/>
      <pc:docMkLst>
        <pc:docMk/>
      </pc:docMkLst>
      <pc:sldChg chg="addSp modSp mod setBg modClrScheme setClrOvrMap chgLayout">
        <pc:chgData name="Antonio Butigan" userId="eb4c4b6bf055b11f" providerId="Windows Live" clId="Web-{93EB1C4B-B9C7-4C4F-BB1D-ED70D7CEECFB}" dt="2020-03-29T18:11:03.112" v="179" actId="20577"/>
        <pc:sldMkLst>
          <pc:docMk/>
          <pc:sldMk cId="2979223466" sldId="256"/>
        </pc:sldMkLst>
        <pc:spChg chg="mod">
          <ac:chgData name="Antonio Butigan" userId="eb4c4b6bf055b11f" providerId="Windows Live" clId="Web-{93EB1C4B-B9C7-4C4F-BB1D-ED70D7CEECFB}" dt="2020-03-29T18:11:03.112" v="179" actId="20577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Antonio Butigan" userId="eb4c4b6bf055b11f" providerId="Windows Live" clId="Web-{93EB1C4B-B9C7-4C4F-BB1D-ED70D7CEECFB}" dt="2020-03-29T18:07:56.596" v="170" actId="20577"/>
          <ac:spMkLst>
            <pc:docMk/>
            <pc:sldMk cId="2979223466" sldId="256"/>
            <ac:spMk id="3" creationId="{00000000-0000-0000-0000-000000000000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9" creationId="{DD651B61-325E-4E73-8445-38B0DE8AAAB6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1" creationId="{B42E5253-D3AC-4AC2-B766-8B34F13C2F5E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3" creationId="{10AE8D57-436A-4073-9A75-15BB5949F8B4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5" creationId="{88C97474-5879-4DB5-B4F3-F0357104BC8E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7" creationId="{7D2AF00E-D433-4047-863F-BCB69CEC3C35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9" creationId="{0997DBEA-6DFC-457A-9850-E535053549D6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21" creationId="{79446CF5-953A-4916-BFF4-F5558E5C2359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23" creationId="{477B945C-B433-4DFF-9A67-A5C9257E471C}"/>
          </ac:spMkLst>
        </pc:spChg>
        <pc:picChg chg="add mod">
          <ac:chgData name="Antonio Butigan" userId="eb4c4b6bf055b11f" providerId="Windows Live" clId="Web-{93EB1C4B-B9C7-4C4F-BB1D-ED70D7CEECFB}" dt="2020-03-29T18:07:39.080" v="159"/>
          <ac:picMkLst>
            <pc:docMk/>
            <pc:sldMk cId="2979223466" sldId="256"/>
            <ac:picMk id="4" creationId="{74A6D44E-68F0-4B9B-9F04-EDD5AF007E54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9:17.597" v="643" actId="1076"/>
        <pc:sldMkLst>
          <pc:docMk/>
          <pc:sldMk cId="1374288833" sldId="257"/>
        </pc:sldMkLst>
        <pc:spChg chg="mod">
          <ac:chgData name="Antonio Butigan" userId="eb4c4b6bf055b11f" providerId="Windows Live" clId="Web-{93EB1C4B-B9C7-4C4F-BB1D-ED70D7CEECFB}" dt="2020-03-29T19:12:10.142" v="301" actId="1076"/>
          <ac:spMkLst>
            <pc:docMk/>
            <pc:sldMk cId="1374288833" sldId="257"/>
            <ac:spMk id="2" creationId="{2AA592CB-64E0-40DE-848A-FD1181EE01D2}"/>
          </ac:spMkLst>
        </pc:spChg>
        <pc:spChg chg="del">
          <ac:chgData name="Antonio Butigan" userId="eb4c4b6bf055b11f" providerId="Windows Live" clId="Web-{93EB1C4B-B9C7-4C4F-BB1D-ED70D7CEECFB}" dt="2020-03-29T19:09:04.031" v="252"/>
          <ac:spMkLst>
            <pc:docMk/>
            <pc:sldMk cId="1374288833" sldId="257"/>
            <ac:spMk id="3" creationId="{C4C3633F-38F8-4F20-9EF1-50E63ECDAE46}"/>
          </ac:spMkLst>
        </pc:spChg>
        <pc:picChg chg="add mod ord">
          <ac:chgData name="Antonio Butigan" userId="eb4c4b6bf055b11f" providerId="Windows Live" clId="Web-{93EB1C4B-B9C7-4C4F-BB1D-ED70D7CEECFB}" dt="2020-03-29T19:09:50.610" v="262" actId="1076"/>
          <ac:picMkLst>
            <pc:docMk/>
            <pc:sldMk cId="1374288833" sldId="257"/>
            <ac:picMk id="4" creationId="{B912D738-B475-4E4D-ABF8-72D9F53E1B7B}"/>
          </ac:picMkLst>
        </pc:picChg>
        <pc:picChg chg="add mod">
          <ac:chgData name="Antonio Butigan" userId="eb4c4b6bf055b11f" providerId="Windows Live" clId="Web-{93EB1C4B-B9C7-4C4F-BB1D-ED70D7CEECFB}" dt="2020-03-29T19:19:17.597" v="643" actId="1076"/>
          <ac:picMkLst>
            <pc:docMk/>
            <pc:sldMk cId="1374288833" sldId="257"/>
            <ac:picMk id="6" creationId="{B77D174B-F4BD-4B5E-B6BC-87532E7D4E38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8:51.222" v="641" actId="20577"/>
        <pc:sldMkLst>
          <pc:docMk/>
          <pc:sldMk cId="3979894683" sldId="258"/>
        </pc:sldMkLst>
        <pc:spChg chg="mod">
          <ac:chgData name="Antonio Butigan" userId="eb4c4b6bf055b11f" providerId="Windows Live" clId="Web-{93EB1C4B-B9C7-4C4F-BB1D-ED70D7CEECFB}" dt="2020-03-29T19:12:18.517" v="302" actId="1076"/>
          <ac:spMkLst>
            <pc:docMk/>
            <pc:sldMk cId="3979894683" sldId="258"/>
            <ac:spMk id="2" creationId="{ACF0168B-B6E4-4E92-8198-1E94C9FC0153}"/>
          </ac:spMkLst>
        </pc:spChg>
        <pc:spChg chg="del">
          <ac:chgData name="Antonio Butigan" userId="eb4c4b6bf055b11f" providerId="Windows Live" clId="Web-{93EB1C4B-B9C7-4C4F-BB1D-ED70D7CEECFB}" dt="2020-03-29T19:11:24.892" v="294"/>
          <ac:spMkLst>
            <pc:docMk/>
            <pc:sldMk cId="3979894683" sldId="258"/>
            <ac:spMk id="3" creationId="{A246A5B0-49BC-400C-80CD-E59B6DFBD978}"/>
          </ac:spMkLst>
        </pc:spChg>
        <pc:spChg chg="add mod">
          <ac:chgData name="Antonio Butigan" userId="eb4c4b6bf055b11f" providerId="Windows Live" clId="Web-{93EB1C4B-B9C7-4C4F-BB1D-ED70D7CEECFB}" dt="2020-03-29T19:18:51.222" v="641" actId="20577"/>
          <ac:spMkLst>
            <pc:docMk/>
            <pc:sldMk cId="3979894683" sldId="258"/>
            <ac:spMk id="8" creationId="{B54C4F7F-17BF-4AC3-A947-1E522A265682}"/>
          </ac:spMkLst>
        </pc:spChg>
        <pc:picChg chg="add mod ord">
          <ac:chgData name="Antonio Butigan" userId="eb4c4b6bf055b11f" providerId="Windows Live" clId="Web-{93EB1C4B-B9C7-4C4F-BB1D-ED70D7CEECFB}" dt="2020-03-29T19:12:24.548" v="303" actId="1076"/>
          <ac:picMkLst>
            <pc:docMk/>
            <pc:sldMk cId="3979894683" sldId="258"/>
            <ac:picMk id="4" creationId="{CA5FD9A1-C2CE-45BD-9C6F-BA02482ED5AD}"/>
          </ac:picMkLst>
        </pc:picChg>
        <pc:picChg chg="add mod">
          <ac:chgData name="Antonio Butigan" userId="eb4c4b6bf055b11f" providerId="Windows Live" clId="Web-{93EB1C4B-B9C7-4C4F-BB1D-ED70D7CEECFB}" dt="2020-03-29T19:14:40.299" v="336" actId="1076"/>
          <ac:picMkLst>
            <pc:docMk/>
            <pc:sldMk cId="3979894683" sldId="258"/>
            <ac:picMk id="6" creationId="{D036D97F-FE57-4175-AD58-16B5163BA5DC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9:57.957" v="650" actId="20577"/>
        <pc:sldMkLst>
          <pc:docMk/>
          <pc:sldMk cId="2447458752" sldId="259"/>
        </pc:sldMkLst>
        <pc:spChg chg="mod">
          <ac:chgData name="Antonio Butigan" userId="eb4c4b6bf055b11f" providerId="Windows Live" clId="Web-{93EB1C4B-B9C7-4C4F-BB1D-ED70D7CEECFB}" dt="2020-03-29T19:19:57.957" v="650" actId="20577"/>
          <ac:spMkLst>
            <pc:docMk/>
            <pc:sldMk cId="2447458752" sldId="259"/>
            <ac:spMk id="2" creationId="{60989814-6211-4B26-8DE4-D2223052370D}"/>
          </ac:spMkLst>
        </pc:spChg>
        <pc:spChg chg="del">
          <ac:chgData name="Antonio Butigan" userId="eb4c4b6bf055b11f" providerId="Windows Live" clId="Web-{93EB1C4B-B9C7-4C4F-BB1D-ED70D7CEECFB}" dt="2020-03-29T19:13:31.423" v="325"/>
          <ac:spMkLst>
            <pc:docMk/>
            <pc:sldMk cId="2447458752" sldId="259"/>
            <ac:spMk id="3" creationId="{6FFC078C-B394-496F-A922-69CD0944B9F6}"/>
          </ac:spMkLst>
        </pc:spChg>
        <pc:spChg chg="add mod">
          <ac:chgData name="Antonio Butigan" userId="eb4c4b6bf055b11f" providerId="Windows Live" clId="Web-{93EB1C4B-B9C7-4C4F-BB1D-ED70D7CEECFB}" dt="2020-03-29T19:17:18.081" v="562" actId="20577"/>
          <ac:spMkLst>
            <pc:docMk/>
            <pc:sldMk cId="2447458752" sldId="259"/>
            <ac:spMk id="10" creationId="{18BF873F-52E9-4CAD-A355-75E7225B5B38}"/>
          </ac:spMkLst>
        </pc:spChg>
        <pc:picChg chg="add mod ord">
          <ac:chgData name="Antonio Butigan" userId="eb4c4b6bf055b11f" providerId="Windows Live" clId="Web-{93EB1C4B-B9C7-4C4F-BB1D-ED70D7CEECFB}" dt="2020-03-29T19:16:40.143" v="556" actId="1076"/>
          <ac:picMkLst>
            <pc:docMk/>
            <pc:sldMk cId="2447458752" sldId="259"/>
            <ac:picMk id="4" creationId="{E685DA01-7CAE-447B-AF14-E9BE816C2879}"/>
          </ac:picMkLst>
        </pc:picChg>
        <pc:picChg chg="add mod">
          <ac:chgData name="Antonio Butigan" userId="eb4c4b6bf055b11f" providerId="Windows Live" clId="Web-{93EB1C4B-B9C7-4C4F-BB1D-ED70D7CEECFB}" dt="2020-03-29T19:16:49.206" v="558" actId="1076"/>
          <ac:picMkLst>
            <pc:docMk/>
            <pc:sldMk cId="2447458752" sldId="259"/>
            <ac:picMk id="6" creationId="{0172096D-A19F-4B91-95FA-9ED0231D332F}"/>
          </ac:picMkLst>
        </pc:picChg>
        <pc:picChg chg="add mod">
          <ac:chgData name="Antonio Butigan" userId="eb4c4b6bf055b11f" providerId="Windows Live" clId="Web-{93EB1C4B-B9C7-4C4F-BB1D-ED70D7CEECFB}" dt="2020-03-29T19:15:07.471" v="344" actId="1076"/>
          <ac:picMkLst>
            <pc:docMk/>
            <pc:sldMk cId="2447458752" sldId="259"/>
            <ac:picMk id="8" creationId="{F463CABF-A021-4C92-9BBD-7AC57B6BC4C1}"/>
          </ac:picMkLst>
        </pc:picChg>
      </pc:sldChg>
      <pc:sldChg chg="addSp delSp modSp new">
        <pc:chgData name="Antonio Butigan" userId="eb4c4b6bf055b11f" providerId="Windows Live" clId="Web-{93EB1C4B-B9C7-4C4F-BB1D-ED70D7CEECFB}" dt="2020-03-29T19:22:02.286" v="741" actId="1076"/>
        <pc:sldMkLst>
          <pc:docMk/>
          <pc:sldMk cId="1916580022" sldId="260"/>
        </pc:sldMkLst>
        <pc:spChg chg="mod">
          <ac:chgData name="Antonio Butigan" userId="eb4c4b6bf055b11f" providerId="Windows Live" clId="Web-{93EB1C4B-B9C7-4C4F-BB1D-ED70D7CEECFB}" dt="2020-03-29T19:20:51.457" v="698" actId="14100"/>
          <ac:spMkLst>
            <pc:docMk/>
            <pc:sldMk cId="1916580022" sldId="260"/>
            <ac:spMk id="2" creationId="{D17A1E65-4943-4E31-AFF0-C38F0A8AFA4F}"/>
          </ac:spMkLst>
        </pc:spChg>
        <pc:spChg chg="del mod">
          <ac:chgData name="Antonio Butigan" userId="eb4c4b6bf055b11f" providerId="Windows Live" clId="Web-{93EB1C4B-B9C7-4C4F-BB1D-ED70D7CEECFB}" dt="2020-03-29T19:21:26.442" v="733"/>
          <ac:spMkLst>
            <pc:docMk/>
            <pc:sldMk cId="1916580022" sldId="260"/>
            <ac:spMk id="3" creationId="{BCBA15C8-7D6B-404E-BBC4-6E6333EEC5F1}"/>
          </ac:spMkLst>
        </pc:spChg>
        <pc:spChg chg="add mod">
          <ac:chgData name="Antonio Butigan" userId="eb4c4b6bf055b11f" providerId="Windows Live" clId="Web-{93EB1C4B-B9C7-4C4F-BB1D-ED70D7CEECFB}" dt="2020-03-29T19:22:02.286" v="741" actId="1076"/>
          <ac:spMkLst>
            <pc:docMk/>
            <pc:sldMk cId="1916580022" sldId="260"/>
            <ac:spMk id="4" creationId="{26D724A4-4661-4F18-952B-12A533DD7BD8}"/>
          </ac:spMkLst>
        </pc:spChg>
        <pc:picChg chg="add mod ord">
          <ac:chgData name="Antonio Butigan" userId="eb4c4b6bf055b11f" providerId="Windows Live" clId="Web-{93EB1C4B-B9C7-4C4F-BB1D-ED70D7CEECFB}" dt="2020-03-29T19:21:38.817" v="736" actId="1076"/>
          <ac:picMkLst>
            <pc:docMk/>
            <pc:sldMk cId="1916580022" sldId="260"/>
            <ac:picMk id="5" creationId="{BF18E86B-2890-49BA-B2ED-0C99B466F2FB}"/>
          </ac:picMkLst>
        </pc:picChg>
      </pc:sldChg>
      <pc:sldMasterChg chg="del delSldLayout">
        <pc:chgData name="Antonio Butigan" userId="eb4c4b6bf055b11f" providerId="Windows Live" clId="Web-{93EB1C4B-B9C7-4C4F-BB1D-ED70D7CEECFB}" dt="2020-03-29T18:07:39.080" v="159"/>
        <pc:sldMasterMkLst>
          <pc:docMk/>
          <pc:sldMasterMk cId="0" sldId="2147483648"/>
        </pc:sldMasterMkLst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">
        <pc:chgData name="Antonio Butigan" userId="eb4c4b6bf055b11f" providerId="Windows Live" clId="Web-{93EB1C4B-B9C7-4C4F-BB1D-ED70D7CEECFB}" dt="2020-03-29T18:07:39.080" v="159"/>
        <pc:sldMasterMkLst>
          <pc:docMk/>
          <pc:sldMasterMk cId="2076762927" sldId="2147483674"/>
        </pc:sldMasterMkLst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786647196" sldId="2147483668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410915465" sldId="2147483669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4173825134" sldId="2147483670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2520794765" sldId="2147483671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193295067" sldId="2147483672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018780691" sldId="2147483673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162793718" sldId="2147483675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928713424" sldId="2147483676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802340550" sldId="2147483677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615040142" sldId="2147483678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3966033489" sldId="21474836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9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6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FFFFFF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venir Next LT Pro"/>
                <a:cs typeface="Arial"/>
              </a:rPr>
              <a:t>j.health</a:t>
            </a:r>
            <a:br>
              <a:rPr lang="en-US" sz="2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559" y="2340864"/>
            <a:ext cx="6690843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Made 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Antonio </a:t>
            </a:r>
            <a:r>
              <a:rPr lang="en-US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Butigan</a:t>
            </a: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Josip </a:t>
            </a:r>
            <a:r>
              <a:rPr lang="en-US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Mužić</a:t>
            </a: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4A6D44E-68F0-4B9B-9F04-EDD5AF00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A592CB-64E0-40DE-848A-FD1181EE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9739"/>
            <a:ext cx="11029616" cy="479637"/>
          </a:xfrm>
        </p:spPr>
        <p:txBody>
          <a:bodyPr/>
          <a:lstStyle/>
          <a:p>
            <a:r>
              <a:rPr lang="hr-HR" err="1"/>
              <a:t>The</a:t>
            </a:r>
            <a:r>
              <a:rPr lang="hr-HR" dirty="0"/>
              <a:t> </a:t>
            </a:r>
            <a:r>
              <a:rPr lang="hr-HR"/>
              <a:t>design (Sketchpad)</a:t>
            </a:r>
            <a:endParaRPr lang="hr-HR" dirty="0"/>
          </a:p>
        </p:txBody>
      </p:sp>
      <p:pic>
        <p:nvPicPr>
          <p:cNvPr id="4" name="Slika 4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B912D738-B475-4E4D-ABF8-72D9F53E1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913" y="5712437"/>
            <a:ext cx="1138660" cy="1149704"/>
          </a:xfrm>
        </p:spPr>
      </p:pic>
      <p:pic>
        <p:nvPicPr>
          <p:cNvPr id="6" name="Slika 6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B77D174B-F4BD-4B5E-B6BC-87532E7D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13566"/>
            <a:ext cx="9004300" cy="44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F0168B-B6E4-4E92-8198-1E94C9FC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0323"/>
            <a:ext cx="11029616" cy="490220"/>
          </a:xfrm>
        </p:spPr>
        <p:txBody>
          <a:bodyPr/>
          <a:lstStyle/>
          <a:p>
            <a:r>
              <a:rPr lang="hr-HR"/>
              <a:t>Task handling</a:t>
            </a:r>
            <a:endParaRPr lang="hr-HR" dirty="0"/>
          </a:p>
        </p:txBody>
      </p: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CA5FD9A1-C2CE-45BD-9C6F-BA02482E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09" y="1663530"/>
            <a:ext cx="5893731" cy="4417652"/>
          </a:xfrm>
        </p:spPr>
      </p:pic>
      <p:pic>
        <p:nvPicPr>
          <p:cNvPr id="6" name="Slika 6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D036D97F-FE57-4175-AD58-16B5163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17" y="5645150"/>
            <a:ext cx="1208617" cy="1208617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B54C4F7F-17BF-4AC3-A947-1E522A265682}"/>
              </a:ext>
            </a:extLst>
          </p:cNvPr>
          <p:cNvSpPr txBox="1"/>
          <p:nvPr/>
        </p:nvSpPr>
        <p:spPr>
          <a:xfrm>
            <a:off x="7126817" y="166581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/>
              <a:t>These tasks will all be </a:t>
            </a:r>
            <a:r>
              <a:rPr lang="hr-HR" dirty="0"/>
              <a:t>done in the following weeks!</a:t>
            </a:r>
          </a:p>
        </p:txBody>
      </p:sp>
    </p:spTree>
    <p:extLst>
      <p:ext uri="{BB962C8B-B14F-4D97-AF65-F5344CB8AC3E}">
        <p14:creationId xmlns:p14="http://schemas.microsoft.com/office/powerpoint/2010/main" val="39798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989814-6211-4B26-8DE4-D222305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072"/>
            <a:ext cx="11029616" cy="500804"/>
          </a:xfrm>
        </p:spPr>
        <p:txBody>
          <a:bodyPr/>
          <a:lstStyle/>
          <a:p>
            <a:r>
              <a:rPr lang="hr-HR"/>
              <a:t>Some GUI examples</a:t>
            </a:r>
          </a:p>
        </p:txBody>
      </p: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E685DA01-7CAE-447B-AF14-E9BE816C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090" y="1367198"/>
            <a:ext cx="3634486" cy="3634486"/>
          </a:xfrm>
        </p:spPr>
      </p:pic>
      <p:pic>
        <p:nvPicPr>
          <p:cNvPr id="6" name="Slika 6" descr="Slika na kojoj se prikazuje snimka zaslona, sat&#10;&#10;Opis je generiran uz vrlo visoku pouzdanost">
            <a:extLst>
              <a:ext uri="{FF2B5EF4-FFF2-40B4-BE49-F238E27FC236}">
                <a16:creationId xmlns:a16="http://schemas.microsoft.com/office/drawing/2014/main" id="{0172096D-A19F-4B91-95FA-9ED0231D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18" y="1390650"/>
            <a:ext cx="3579283" cy="3579283"/>
          </a:xfrm>
          <a:prstGeom prst="rect">
            <a:avLst/>
          </a:prstGeom>
        </p:spPr>
      </p:pic>
      <p:pic>
        <p:nvPicPr>
          <p:cNvPr id="8" name="Slika 8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F463CABF-A021-4C92-9BBD-7AC57B6B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650" y="5560483"/>
            <a:ext cx="1399117" cy="1399117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18BF873F-52E9-4CAD-A355-75E7225B5B38}"/>
              </a:ext>
            </a:extLst>
          </p:cNvPr>
          <p:cNvSpPr txBox="1"/>
          <p:nvPr/>
        </p:nvSpPr>
        <p:spPr>
          <a:xfrm>
            <a:off x="1337733" y="501015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dirty="0"/>
              <a:t>Upon pressing "View </a:t>
            </a:r>
            <a:r>
              <a:rPr lang="hr-HR"/>
              <a:t>Catalog", the content of the window changes to the image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44745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7A1E65-4943-4E31-AFF0-C38F0A8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42720"/>
          </a:xfrm>
        </p:spPr>
        <p:txBody>
          <a:bodyPr>
            <a:normAutofit/>
          </a:bodyPr>
          <a:lstStyle/>
          <a:p>
            <a:r>
              <a:rPr lang="hr-HR"/>
              <a:t>Thank you!</a:t>
            </a:r>
            <a:endParaRPr lang="hr-HR" dirty="0"/>
          </a:p>
        </p:txBody>
      </p:sp>
      <p:pic>
        <p:nvPicPr>
          <p:cNvPr id="5" name="Slika 5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BF18E86B-2890-49BA-B2ED-0C99B466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173" y="3759031"/>
            <a:ext cx="2618486" cy="2618486"/>
          </a:xfr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26D724A4-4661-4F18-952B-12A533DD7BD8}"/>
              </a:ext>
            </a:extLst>
          </p:cNvPr>
          <p:cNvSpPr txBox="1"/>
          <p:nvPr/>
        </p:nvSpPr>
        <p:spPr>
          <a:xfrm>
            <a:off x="5137150" y="48408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sz="2400"/>
              <a:t>The cRITers Team</a:t>
            </a:r>
          </a:p>
        </p:txBody>
      </p:sp>
    </p:spTree>
    <p:extLst>
      <p:ext uri="{BB962C8B-B14F-4D97-AF65-F5344CB8AC3E}">
        <p14:creationId xmlns:p14="http://schemas.microsoft.com/office/powerpoint/2010/main" val="19165800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Široki zaslon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6" baseType="lpstr">
      <vt:lpstr>DividendVTI</vt:lpstr>
      <vt:lpstr>j.health  </vt:lpstr>
      <vt:lpstr>The design (Sketchpad)</vt:lpstr>
      <vt:lpstr>Task handling</vt:lpstr>
      <vt:lpstr>Some GUI 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151</cp:revision>
  <dcterms:created xsi:type="dcterms:W3CDTF">2020-03-29T17:50:29Z</dcterms:created>
  <dcterms:modified xsi:type="dcterms:W3CDTF">2020-03-29T19:22:07Z</dcterms:modified>
</cp:coreProperties>
</file>