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19b2b4dbc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19b2b4dbc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9b2b4dbc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9b2b4dbc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19b2b4dbc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19b2b4dbc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19b2b4dbc_0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19b2b4dbc_0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19b2b4dbc_0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19b2b4dbc_0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19b2b4dbc_0_2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19b2b4dbc_0_2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19b2b4dbc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19b2b4dbc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KAGR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60525" y="3206975"/>
            <a:ext cx="735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Rithvik Donnipadu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goal of our retention model is to predict whether a customer will renew their tickets or not based on historical data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primary objective of this model is to assist the basketball team’s ticketing department in identifying customers at risk of non-renewal and enable proactive retention strategies to improve renewal rates.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Analysis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have two datasets: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Customer Details with 4 columns and 3781 observations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Renewal Details with 16 </a:t>
            </a:r>
            <a:r>
              <a:rPr lang="en" sz="1700"/>
              <a:t>columns and 3781 observations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Did imputation for NULL values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Converted columns like ‘</a:t>
            </a:r>
            <a:r>
              <a:rPr i="1" lang="en" sz="1700"/>
              <a:t>Renewal_or_Non-renewal_Date</a:t>
            </a:r>
            <a:r>
              <a:rPr lang="en" sz="1700"/>
              <a:t>’ into Date type format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Performed one hot encoding on categorical columns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Dropped columns like ‘</a:t>
            </a:r>
            <a:r>
              <a:rPr i="1" lang="en" sz="1700"/>
              <a:t>Customer_ID’ and ‘Previous_Season’ </a:t>
            </a:r>
            <a:r>
              <a:rPr lang="en" sz="1700"/>
              <a:t>which did not provide a lot of information for making predictions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63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771525"/>
            <a:ext cx="44637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 performing EDA, few features seemed to be highly related to Renewals. We show a few of them here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1.Games_Attended_Previous_Season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2. Renewal_Month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3. Tenure_As_Season_Ticket_Member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400" y="771525"/>
            <a:ext cx="4187524" cy="334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63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50" y="960413"/>
            <a:ext cx="4260302" cy="34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3925"/>
            <a:ext cx="4342150" cy="339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i="1" lang="en"/>
              <a:t>Renewals </a:t>
            </a:r>
            <a:r>
              <a:rPr lang="en"/>
              <a:t>as a target variable, we selected Random forest from a bunch of candidate models and performed hyperparameter tuning to enrich its predictive power.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the model performance using AUPRC, Confusion matrix and F1 Score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200"/>
            <a:ext cx="4267197" cy="33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212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observation, </a:t>
            </a:r>
            <a:r>
              <a:rPr lang="en"/>
              <a:t>the</a:t>
            </a:r>
            <a:r>
              <a:rPr lang="en"/>
              <a:t> LIME plot shows that renewals is highly dependent on renewal month, followed by team performance and communication by the outreach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Tenure and games attended are also of relevance 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75" y="1800852"/>
            <a:ext cx="7371827" cy="27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a high tenure and high game attendance are more likely to renew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month of renewal plays an important role (seasonal effect), and targeting renewals in those months can have a huge turnover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Outreach via email and calls seems to negatively impact renewals. Care must be taken to selectively reach out to customers to prevent unwanted churn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