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7200000"/>
            <a:ext cx="10080000" cy="36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0080000" cy="162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Click to edit the outline text format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Source Sans Pro"/>
              </a:rPr>
              <a:t>Second Outline Level</a:t>
            </a:r>
            <a:endParaRPr b="0" lang="en-US" sz="2800" spc="-1" strike="noStrike">
              <a:solidFill>
                <a:srgbClr val="2c3e50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3e50"/>
                </a:solidFill>
                <a:latin typeface="Source Sans Pro"/>
              </a:rPr>
              <a:t>Third Outline Level</a:t>
            </a:r>
            <a:endParaRPr b="0" lang="en-US" sz="2400" spc="-1" strike="noStrike">
              <a:solidFill>
                <a:srgbClr val="2c3e50"/>
              </a:solid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Fourth Outline Level</a:t>
            </a:r>
            <a:endParaRPr b="0" lang="en-US" sz="2000" spc="-1" strike="noStrike">
              <a:solidFill>
                <a:srgbClr val="2c3e50"/>
              </a:solid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Fifth Outline Level</a:t>
            </a:r>
            <a:endParaRPr b="0" lang="en-US" sz="2000" spc="-1" strike="noStrike">
              <a:solidFill>
                <a:srgbClr val="2c3e50"/>
              </a:solid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Sixth Outline Level</a:t>
            </a:r>
            <a:endParaRPr b="0" lang="en-US" sz="2000" spc="-1" strike="noStrike">
              <a:solidFill>
                <a:srgbClr val="2c3e50"/>
              </a:solid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Seventh Outline Level</a:t>
            </a:r>
            <a:endParaRPr b="0" lang="en-US" sz="20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9270000" y="6894000"/>
            <a:ext cx="540000" cy="5400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4C74C8AF-2159-498C-BEBA-298CCE696531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0080000" cy="50400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pPr marL="432000" indent="-324000">
              <a:spcAft>
                <a:spcPts val="876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Click to edit the outline text format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4A334E4D-8B4D-4047-BA65-910D65441251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520000" y="2520000"/>
            <a:ext cx="5040000" cy="2520000"/>
          </a:xfrm>
          <a:prstGeom prst="wedgeRectCallout">
            <a:avLst>
              <a:gd name="adj1" fmla="val -42740"/>
              <a:gd name="adj2" fmla="val 114189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pPr algn="ctr"/>
            <a:r>
              <a:rPr b="1" lang="en-US" sz="3600" spc="-1" strike="noStrike">
                <a:solidFill>
                  <a:srgbClr val="2c3e50"/>
                </a:solidFill>
                <a:latin typeface="Source Sans Pro Black"/>
              </a:rPr>
              <a:t>Click to edit the title text format</a:t>
            </a:r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pPr marL="432000" indent="-324000">
              <a:spcAft>
                <a:spcPts val="876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Click to edit the outline text format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53768B79-0B2B-47AE-9A03-0D57BCD3225F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60000" y="378000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>
            <a:spAutoFit/>
          </a:bodyPr>
          <a:p>
            <a:pPr algn="ctr"/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C.A.T. Weaver Rules Data Structure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60000" y="5220000"/>
            <a:ext cx="9360000" cy="19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2200" spc="-1" strike="noStrike">
                <a:solidFill>
                  <a:srgbClr val="ffffff"/>
                </a:solidFill>
                <a:latin typeface="Source Sans Pro"/>
              </a:rPr>
              <a:t>By Charles Cook in cooperation with Sean Curry</a:t>
            </a:r>
            <a:endParaRPr b="0" lang="en-US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ER and Entity Class Diagram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1413720" y="1920240"/>
            <a:ext cx="7181640" cy="301752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1097280" y="5394960"/>
            <a:ext cx="7772400" cy="1554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Sample Ruleset File (.json format)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3383280" y="1689480"/>
            <a:ext cx="2776680" cy="5311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LibreOffice/6.2.1.2$Linux_X86_64 LibreOffice_project/20$Build-2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2019-03-19T12:54:52Z</dcterms:created>
  <dc:creator/>
  <dc:description/>
  <dc:language>en-US</dc:language>
  <cp:lastModifiedBy/>
  <dcterms:modified xsi:type="dcterms:W3CDTF">2019-03-19T12:58:07Z</dcterms:modified>
  <cp:revision>3</cp:revision>
  <dc:subject/>
  <dc:title>Midnightblue</dc:title>
</cp:coreProperties>
</file>