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88" autoAdjust="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FA1DC-ECCB-49F2-82AD-4F50B29A694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11F33-FF0F-4E15-8219-89A6F787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82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1F33-FF0F-4E15-8219-89A6F7877E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53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DC441-A0F7-4654-8AB2-670C34F5E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6D068-D5E0-46A7-ACA5-87E6C65F5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784A3-4B64-4E15-82A2-F30F6EC1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F1DC-D495-4C19-8E06-A8F0D708181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15733-5AB8-45C6-8E10-E7279C0BA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22CF8-4463-42EB-ABB5-7E0F72D8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973-065F-449E-8DFC-6EC78DC4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8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FDF2-8F0C-4DC2-AFA0-F9154EBC8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49858-BE77-4645-9F7B-F3FE29025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1739A-D8C8-4D83-8A99-17261065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F1DC-D495-4C19-8E06-A8F0D708181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B229-D314-4C47-AF0A-525F70F5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4C808-9860-426D-9A6B-34E83324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973-065F-449E-8DFC-6EC78DC4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9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1C43EE-A6A5-48E9-8F04-14DFF46BC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54C1F-3CA5-4189-A55D-5D053C334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089A0-E984-434B-AEA2-EFA62ABC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F1DC-D495-4C19-8E06-A8F0D708181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E99AE-0710-4FAA-A881-6D8DCE80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F681B-A712-4D18-95B0-30E92BC0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973-065F-449E-8DFC-6EC78DC4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2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13E9-ED2D-4082-9011-908F7C2F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F74B8-E3C0-4497-B97A-2760E5C00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AB0ED-3F94-468E-8C2E-118DA0A7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F1DC-D495-4C19-8E06-A8F0D708181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C396D-4FB5-4007-9BC0-62E798F0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B709A-83A5-467A-A920-B1D49AFB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973-065F-449E-8DFC-6EC78DC4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6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C09C9-08ED-40E7-96D1-91F5322EC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73658-1C8D-46E8-88C5-8C27DECD6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4D550-39B2-4F29-A6E6-29FF3A9E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F1DC-D495-4C19-8E06-A8F0D708181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E6F3F-AB83-4020-9C20-326F40FA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1255D-8C41-430A-AA00-5B2650FF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973-065F-449E-8DFC-6EC78DC4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5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C37FD-D1D1-40D4-B402-33523CB9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99416-CED4-44F8-BAB0-8B04C8BAA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8D104-5ED9-4F0D-8039-63C76B682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23A76-71EA-4387-9380-95D0ACEF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F1DC-D495-4C19-8E06-A8F0D708181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A1CE6-FCFC-4DBE-8D2B-77D7676E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574D1-CF1C-48C0-960E-EB456FA6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973-065F-449E-8DFC-6EC78DC4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0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2716-102D-44C8-B10C-EE76BAFF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1A378-6E11-4FBC-902A-0353D1FBA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F1A6F-F1E4-4300-8123-C01D1EEAE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64A67-AFAC-4496-BC9D-59020B221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E70A7-705C-4942-A604-C4A30EB3F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6E4226-109D-4B32-B6FC-D4207A03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F1DC-D495-4C19-8E06-A8F0D708181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B79BE-A369-437F-9B23-1B2C0C9A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47695-BD1F-4FC2-BC87-C94D4632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973-065F-449E-8DFC-6EC78DC4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3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0402-F5B2-4018-864F-A83DF827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9293E9-C070-4FF5-9445-A0EAC5BA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F1DC-D495-4C19-8E06-A8F0D708181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05F95-BC1F-482E-BD60-7B83F191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930A5-FA77-4F95-9E5D-DDACF6A0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973-065F-449E-8DFC-6EC78DC4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21201F-B81B-45A8-91B4-FE6A0115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F1DC-D495-4C19-8E06-A8F0D708181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0C4B92-2185-4F2A-A78F-29071A3AE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1C46B-57C8-4DED-8AA6-63360A3F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973-065F-449E-8DFC-6EC78DC4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2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B27A-43A2-4A0C-85E8-95664FF19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F4CF1-2916-4484-8509-E43F117E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0D41F-115D-4D62-8CC8-F4815208C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D82BC-BB22-42FC-BB2D-E9D1A180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F1DC-D495-4C19-8E06-A8F0D708181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4942E-A043-4246-8963-E51470D2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9E815-4411-4E21-BB94-11920BC54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973-065F-449E-8DFC-6EC78DC4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7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121E-980B-4788-A369-EA82E6559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65E80-71CD-410C-A023-CE1011682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71233-596A-463E-B893-3CE9B8303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FDBC0-6256-45A5-B007-D223EC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F1DC-D495-4C19-8E06-A8F0D708181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7E339-B9F6-4944-A8E1-50DF8F13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CA5AF-D41E-4465-AE4E-AA2C4BDF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A973-065F-449E-8DFC-6EC78DC4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4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9A033E-217D-468E-A470-2D3D08F29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1EE03-C10E-45D4-B334-BC6333C2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210D5-EC91-486F-B7B6-C8F17E9B1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9F1DC-D495-4C19-8E06-A8F0D708181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262F0-A800-4856-981D-91F9EB296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809B0-D0B7-4C9B-BA56-4545D2683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1A973-065F-449E-8DFC-6EC78DC4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2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43D6F5-666B-47B8-A824-D76972365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2958" y="6089715"/>
            <a:ext cx="4712368" cy="615885"/>
          </a:xfrm>
        </p:spPr>
        <p:txBody>
          <a:bodyPr>
            <a:noAutofit/>
          </a:bodyPr>
          <a:lstStyle/>
          <a:p>
            <a:r>
              <a:rPr lang="en-US" sz="1000" dirty="0"/>
              <a:t>Image by Gil Press on </a:t>
            </a:r>
            <a:r>
              <a:rPr lang="en-US" sz="1000" dirty="0" err="1"/>
              <a:t>Forbe</a:t>
            </a:r>
            <a:r>
              <a:rPr lang="en-US" sz="1000" dirty="0"/>
              <a:t>: https://www.forbes.com/sites/gilpress/2016/03/23/data-preparation-most-time-consuming-least-enjoyable-data-science-task-survey-says/?sh=87aef4e6f637</a:t>
            </a:r>
          </a:p>
        </p:txBody>
      </p:sp>
      <p:pic>
        <p:nvPicPr>
          <p:cNvPr id="1026" name="Picture 2" descr="Time">
            <a:extLst>
              <a:ext uri="{FF2B5EF4-FFF2-40B4-BE49-F238E27FC236}">
                <a16:creationId xmlns:a16="http://schemas.microsoft.com/office/drawing/2014/main" id="{81273D4C-24B8-4F67-B56E-130E0D3E8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176" y="1818826"/>
            <a:ext cx="10002831" cy="436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509431-4D0B-480C-BF48-E625219F41FB}"/>
              </a:ext>
            </a:extLst>
          </p:cNvPr>
          <p:cNvSpPr txBox="1"/>
          <p:nvPr/>
        </p:nvSpPr>
        <p:spPr>
          <a:xfrm>
            <a:off x="320510" y="263951"/>
            <a:ext cx="9549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Inefficiency In Data Science Methodology </a:t>
            </a:r>
          </a:p>
        </p:txBody>
      </p:sp>
    </p:spTree>
    <p:extLst>
      <p:ext uri="{BB962C8B-B14F-4D97-AF65-F5344CB8AC3E}">
        <p14:creationId xmlns:p14="http://schemas.microsoft.com/office/powerpoint/2010/main" val="209773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32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Image by Gil Press on Forbe: https://www.forbes.com/sites/gilpress/2016/03/23/data-preparation-most-time-consuming-least-enjoyable-data-science-task-survey-says/?sh=87aef4e6f637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https://www.forbes.com/sites/gilpress/2016/03/23/data-preparation-most-time-consuming-least-enjoyable-data-science-task-survey-says/?sh=87aef4e6f637</dc:title>
  <dc:creator>Cuong Trinh</dc:creator>
  <cp:lastModifiedBy>Cuong Trinh</cp:lastModifiedBy>
  <cp:revision>2</cp:revision>
  <dcterms:created xsi:type="dcterms:W3CDTF">2022-03-23T22:48:15Z</dcterms:created>
  <dcterms:modified xsi:type="dcterms:W3CDTF">2022-03-26T15:48:02Z</dcterms:modified>
</cp:coreProperties>
</file>