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92195" y="2272030"/>
            <a:ext cx="9683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38420" y="2272030"/>
            <a:ext cx="116967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小程序</a:t>
            </a:r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6910705" y="2272030"/>
            <a:ext cx="8921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77155" y="3615055"/>
            <a:ext cx="1092835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05705" y="495744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svr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46925" y="495744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 svr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21610" y="495744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svr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5020" y="615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应用部署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4076700" y="2646045"/>
            <a:ext cx="164719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5723255" y="2646045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5723890" y="2646045"/>
            <a:ext cx="163322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 flipH="1">
            <a:off x="3439160" y="3988435"/>
            <a:ext cx="228473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 flipH="1">
            <a:off x="5723255" y="3988435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5723890" y="3988435"/>
            <a:ext cx="214058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05705" y="294640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05705" y="428879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张国圣</cp:lastModifiedBy>
  <cp:revision>11</cp:revision>
  <dcterms:created xsi:type="dcterms:W3CDTF">2019-01-24T03:47:00Z</dcterms:created>
  <dcterms:modified xsi:type="dcterms:W3CDTF">2019-01-24T06:25:49Z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