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592195" y="1719580"/>
            <a:ext cx="96837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138420" y="1719580"/>
            <a:ext cx="1169670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小程序</a:t>
            </a:r>
            <a:endParaRPr lang="zh-CN" altLang="zh-CN"/>
          </a:p>
        </p:txBody>
      </p:sp>
      <p:sp>
        <p:nvSpPr>
          <p:cNvPr id="6" name="圆角矩形 5"/>
          <p:cNvSpPr/>
          <p:nvPr/>
        </p:nvSpPr>
        <p:spPr>
          <a:xfrm>
            <a:off x="6910705" y="1719580"/>
            <a:ext cx="892175" cy="374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177155" y="3062605"/>
            <a:ext cx="1092835" cy="37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005705" y="4404995"/>
            <a:ext cx="1435100" cy="46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 svr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146925" y="4404995"/>
            <a:ext cx="1435100" cy="46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 svr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721610" y="4404995"/>
            <a:ext cx="1435100" cy="46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auth svr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95020" y="6153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应用部署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" idx="2"/>
            <a:endCxn id="7" idx="0"/>
          </p:cNvCxnSpPr>
          <p:nvPr/>
        </p:nvCxnSpPr>
        <p:spPr>
          <a:xfrm>
            <a:off x="4076700" y="2084070"/>
            <a:ext cx="1647190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7" idx="0"/>
          </p:cNvCxnSpPr>
          <p:nvPr/>
        </p:nvCxnSpPr>
        <p:spPr>
          <a:xfrm>
            <a:off x="5723255" y="2084070"/>
            <a:ext cx="635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7" idx="0"/>
          </p:cNvCxnSpPr>
          <p:nvPr/>
        </p:nvCxnSpPr>
        <p:spPr>
          <a:xfrm flipH="1">
            <a:off x="5723890" y="2084070"/>
            <a:ext cx="1633220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10" idx="0"/>
          </p:cNvCxnSpPr>
          <p:nvPr/>
        </p:nvCxnSpPr>
        <p:spPr>
          <a:xfrm flipH="1">
            <a:off x="3439160" y="3426460"/>
            <a:ext cx="2284730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  <a:endCxn id="8" idx="0"/>
          </p:cNvCxnSpPr>
          <p:nvPr/>
        </p:nvCxnSpPr>
        <p:spPr>
          <a:xfrm flipH="1">
            <a:off x="5723255" y="3426460"/>
            <a:ext cx="635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2"/>
            <a:endCxn id="9" idx="0"/>
          </p:cNvCxnSpPr>
          <p:nvPr/>
        </p:nvCxnSpPr>
        <p:spPr>
          <a:xfrm>
            <a:off x="5723890" y="3426460"/>
            <a:ext cx="2140585" cy="969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05705" y="2393950"/>
            <a:ext cx="1416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access_token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005705" y="3736340"/>
            <a:ext cx="1416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access_token</a:t>
            </a:r>
            <a:endParaRPr lang="en-US" altLang="zh-CN"/>
          </a:p>
        </p:txBody>
      </p:sp>
      <p:sp>
        <p:nvSpPr>
          <p:cNvPr id="2" name="流程图: 磁盘 1"/>
          <p:cNvSpPr/>
          <p:nvPr/>
        </p:nvSpPr>
        <p:spPr>
          <a:xfrm>
            <a:off x="3055620" y="5445125"/>
            <a:ext cx="766445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</a:t>
            </a:r>
            <a:endParaRPr lang="en-US" altLang="zh-CN"/>
          </a:p>
        </p:txBody>
      </p:sp>
      <p:sp>
        <p:nvSpPr>
          <p:cNvPr id="3" name="流程图: 磁盘 2"/>
          <p:cNvSpPr/>
          <p:nvPr/>
        </p:nvSpPr>
        <p:spPr>
          <a:xfrm>
            <a:off x="5340350" y="5445125"/>
            <a:ext cx="766445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14" name="流程图: 磁盘 13"/>
          <p:cNvSpPr/>
          <p:nvPr/>
        </p:nvSpPr>
        <p:spPr>
          <a:xfrm>
            <a:off x="7481570" y="5445125"/>
            <a:ext cx="766445" cy="79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0" idx="2"/>
            <a:endCxn id="2" idx="1"/>
          </p:cNvCxnSpPr>
          <p:nvPr/>
        </p:nvCxnSpPr>
        <p:spPr>
          <a:xfrm>
            <a:off x="3439160" y="4866005"/>
            <a:ext cx="0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3" idx="1"/>
          </p:cNvCxnSpPr>
          <p:nvPr/>
        </p:nvCxnSpPr>
        <p:spPr>
          <a:xfrm>
            <a:off x="5723255" y="4866005"/>
            <a:ext cx="635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4" idx="1"/>
          </p:cNvCxnSpPr>
          <p:nvPr/>
        </p:nvCxnSpPr>
        <p:spPr>
          <a:xfrm>
            <a:off x="7864475" y="4866005"/>
            <a:ext cx="635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依赖关系</a:t>
            </a:r>
            <a:endParaRPr lang="zh-CN" altLang="en-US"/>
          </a:p>
        </p:txBody>
      </p:sp>
      <p:sp>
        <p:nvSpPr>
          <p:cNvPr id="4" name="流程图: 过程 3"/>
          <p:cNvSpPr/>
          <p:nvPr/>
        </p:nvSpPr>
        <p:spPr>
          <a:xfrm>
            <a:off x="8623935" y="1026160"/>
            <a:ext cx="168719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aiwan-common</a:t>
            </a:r>
            <a:endParaRPr lang="en-US" altLang="zh-CN" sz="1400"/>
          </a:p>
        </p:txBody>
      </p:sp>
      <p:sp>
        <p:nvSpPr>
          <p:cNvPr id="5" name="流程图: 过程 4"/>
          <p:cNvSpPr/>
          <p:nvPr/>
        </p:nvSpPr>
        <p:spPr>
          <a:xfrm>
            <a:off x="7503795" y="2595245"/>
            <a:ext cx="168719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aiwan-core</a:t>
            </a:r>
            <a:endParaRPr lang="en-US" altLang="zh-CN" sz="1400"/>
          </a:p>
        </p:txBody>
      </p:sp>
      <p:sp>
        <p:nvSpPr>
          <p:cNvPr id="6" name="流程图: 过程 5"/>
          <p:cNvSpPr/>
          <p:nvPr/>
        </p:nvSpPr>
        <p:spPr>
          <a:xfrm>
            <a:off x="490855" y="5480050"/>
            <a:ext cx="168719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aiwan-web-auth</a:t>
            </a:r>
            <a:endParaRPr lang="en-US" altLang="zh-CN" sz="1400"/>
          </a:p>
        </p:txBody>
      </p:sp>
      <p:sp>
        <p:nvSpPr>
          <p:cNvPr id="7" name="流程图: 过程 6"/>
          <p:cNvSpPr/>
          <p:nvPr/>
        </p:nvSpPr>
        <p:spPr>
          <a:xfrm>
            <a:off x="3087370" y="5480050"/>
            <a:ext cx="168719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aiwan-web-crm</a:t>
            </a:r>
            <a:endParaRPr lang="en-US" altLang="zh-CN" sz="1400"/>
          </a:p>
        </p:txBody>
      </p:sp>
      <p:sp>
        <p:nvSpPr>
          <p:cNvPr id="8" name="流程图: 过程 7"/>
          <p:cNvSpPr/>
          <p:nvPr/>
        </p:nvSpPr>
        <p:spPr>
          <a:xfrm>
            <a:off x="9845675" y="2595245"/>
            <a:ext cx="192595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aiwan-microsvr-api</a:t>
            </a:r>
            <a:endParaRPr lang="en-US" altLang="zh-CN" sz="1400"/>
          </a:p>
        </p:txBody>
      </p:sp>
      <p:sp>
        <p:nvSpPr>
          <p:cNvPr id="9" name="流程图: 过程 8"/>
          <p:cNvSpPr/>
          <p:nvPr/>
        </p:nvSpPr>
        <p:spPr>
          <a:xfrm>
            <a:off x="2848610" y="2595245"/>
            <a:ext cx="192595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aiwan-starter-monitor</a:t>
            </a:r>
            <a:endParaRPr lang="en-US" altLang="zh-CN" sz="1400"/>
          </a:p>
        </p:txBody>
      </p:sp>
      <p:sp>
        <p:nvSpPr>
          <p:cNvPr id="10" name="流程图: 过程 9"/>
          <p:cNvSpPr/>
          <p:nvPr/>
        </p:nvSpPr>
        <p:spPr>
          <a:xfrm>
            <a:off x="5224145" y="2595245"/>
            <a:ext cx="192595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aiwan-starter-oauth2</a:t>
            </a:r>
            <a:endParaRPr lang="en-US" altLang="zh-CN" sz="1400"/>
          </a:p>
        </p:txBody>
      </p:sp>
      <p:sp>
        <p:nvSpPr>
          <p:cNvPr id="11" name="流程图: 过程 10"/>
          <p:cNvSpPr/>
          <p:nvPr/>
        </p:nvSpPr>
        <p:spPr>
          <a:xfrm>
            <a:off x="428625" y="2595245"/>
            <a:ext cx="192595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aiwan-starter-swagger2</a:t>
            </a:r>
            <a:endParaRPr lang="en-US" altLang="zh-CN" sz="1400"/>
          </a:p>
        </p:txBody>
      </p:sp>
      <p:sp>
        <p:nvSpPr>
          <p:cNvPr id="12" name="流程图: 过程 11"/>
          <p:cNvSpPr/>
          <p:nvPr/>
        </p:nvSpPr>
        <p:spPr>
          <a:xfrm>
            <a:off x="9624060" y="5393690"/>
            <a:ext cx="192595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aiwan-microsvr-order</a:t>
            </a:r>
            <a:endParaRPr lang="en-US" altLang="zh-CN" sz="1400"/>
          </a:p>
        </p:txBody>
      </p:sp>
      <p:sp>
        <p:nvSpPr>
          <p:cNvPr id="13" name="流程图: 过程 12"/>
          <p:cNvSpPr/>
          <p:nvPr/>
        </p:nvSpPr>
        <p:spPr>
          <a:xfrm>
            <a:off x="6540500" y="5393690"/>
            <a:ext cx="1925955" cy="287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aiwan-microsvr-misc</a:t>
            </a:r>
            <a:endParaRPr lang="en-US" altLang="zh-CN" sz="1400"/>
          </a:p>
        </p:txBody>
      </p:sp>
      <p:cxnSp>
        <p:nvCxnSpPr>
          <p:cNvPr id="14" name="直接箭头连接符 13"/>
          <p:cNvCxnSpPr>
            <a:stCxn id="5" idx="0"/>
            <a:endCxn id="4" idx="2"/>
          </p:cNvCxnSpPr>
          <p:nvPr/>
        </p:nvCxnSpPr>
        <p:spPr>
          <a:xfrm flipV="1">
            <a:off x="8347710" y="1313180"/>
            <a:ext cx="1120140" cy="128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0"/>
            <a:endCxn id="4" idx="2"/>
          </p:cNvCxnSpPr>
          <p:nvPr/>
        </p:nvCxnSpPr>
        <p:spPr>
          <a:xfrm flipH="1" flipV="1">
            <a:off x="9467850" y="1313180"/>
            <a:ext cx="1341120" cy="128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1" idx="2"/>
          </p:cNvCxnSpPr>
          <p:nvPr/>
        </p:nvCxnSpPr>
        <p:spPr>
          <a:xfrm flipH="1" flipV="1">
            <a:off x="1391920" y="2882265"/>
            <a:ext cx="611187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3" idx="0"/>
            <a:endCxn id="10" idx="2"/>
          </p:cNvCxnSpPr>
          <p:nvPr/>
        </p:nvCxnSpPr>
        <p:spPr>
          <a:xfrm flipH="1" flipV="1">
            <a:off x="6187440" y="2882265"/>
            <a:ext cx="131635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0"/>
            <a:endCxn id="9" idx="2"/>
          </p:cNvCxnSpPr>
          <p:nvPr/>
        </p:nvCxnSpPr>
        <p:spPr>
          <a:xfrm flipH="1" flipV="1">
            <a:off x="3811905" y="2882265"/>
            <a:ext cx="6775450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0"/>
            <a:endCxn id="11" idx="2"/>
          </p:cNvCxnSpPr>
          <p:nvPr/>
        </p:nvCxnSpPr>
        <p:spPr>
          <a:xfrm flipH="1" flipV="1">
            <a:off x="1391920" y="2882265"/>
            <a:ext cx="919543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  <a:endCxn id="10" idx="2"/>
          </p:cNvCxnSpPr>
          <p:nvPr/>
        </p:nvCxnSpPr>
        <p:spPr>
          <a:xfrm flipH="1" flipV="1">
            <a:off x="6187440" y="2882265"/>
            <a:ext cx="439991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0"/>
            <a:endCxn id="8" idx="2"/>
          </p:cNvCxnSpPr>
          <p:nvPr/>
        </p:nvCxnSpPr>
        <p:spPr>
          <a:xfrm flipV="1">
            <a:off x="10587355" y="2882265"/>
            <a:ext cx="22161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0"/>
            <a:endCxn id="8" idx="2"/>
          </p:cNvCxnSpPr>
          <p:nvPr/>
        </p:nvCxnSpPr>
        <p:spPr>
          <a:xfrm flipV="1">
            <a:off x="7503795" y="2882265"/>
            <a:ext cx="330517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0"/>
            <a:endCxn id="5" idx="2"/>
          </p:cNvCxnSpPr>
          <p:nvPr/>
        </p:nvCxnSpPr>
        <p:spPr>
          <a:xfrm flipV="1">
            <a:off x="7503795" y="2882265"/>
            <a:ext cx="84391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0"/>
            <a:endCxn id="9" idx="2"/>
          </p:cNvCxnSpPr>
          <p:nvPr/>
        </p:nvCxnSpPr>
        <p:spPr>
          <a:xfrm flipH="1" flipV="1">
            <a:off x="3811905" y="2882265"/>
            <a:ext cx="3691890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0"/>
            <a:endCxn id="5" idx="2"/>
          </p:cNvCxnSpPr>
          <p:nvPr/>
        </p:nvCxnSpPr>
        <p:spPr>
          <a:xfrm flipH="1" flipV="1">
            <a:off x="8347710" y="2882265"/>
            <a:ext cx="223964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61035" y="22828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100330"/>
            <a:ext cx="10353675" cy="6657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演示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张国圣</cp:lastModifiedBy>
  <cp:revision>20</cp:revision>
  <dcterms:created xsi:type="dcterms:W3CDTF">2019-01-24T03:47:00Z</dcterms:created>
  <dcterms:modified xsi:type="dcterms:W3CDTF">2019-01-28T05:37:17Z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