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项目依赖关系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HiAuth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HiMall</a:t>
            </a:r>
            <a:r>
              <a:rPr lang="zh-CN" altLang="en-US">
                <a:sym typeface="+mn-ea"/>
              </a:rPr>
              <a:t>是完全独立的两个项目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HiMall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HiMall Svr</a:t>
            </a:r>
            <a:r>
              <a:rPr lang="zh-CN" altLang="en-US">
                <a:sym typeface="+mn-ea"/>
              </a:rPr>
              <a:t>通过</a:t>
            </a:r>
            <a:r>
              <a:rPr lang="zh-CN" altLang="en-US">
                <a:sym typeface="+mn-ea"/>
              </a:rPr>
              <a:t>hi-mall-microsvr-api进行接口调用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微服务对外暴露的</a:t>
            </a:r>
            <a:r>
              <a:rPr lang="en-US" altLang="zh-CN">
                <a:sym typeface="+mn-ea"/>
              </a:rPr>
              <a:t>API</a:t>
            </a:r>
            <a:r>
              <a:rPr lang="zh-CN" altLang="en-US">
                <a:sym typeface="+mn-ea"/>
              </a:rPr>
              <a:t>包括</a:t>
            </a:r>
            <a:r>
              <a:rPr lang="zh-CN" altLang="en-US">
                <a:sym typeface="+mn-ea"/>
              </a:rPr>
              <a:t>hi-mall-microsvr-api、hi-mall-entity</a:t>
            </a:r>
            <a:endParaRPr lang="zh-CN" altLang="en-US">
              <a:sym typeface="+mn-ea"/>
            </a:endParaRPr>
          </a:p>
          <a:p>
            <a:r>
              <a:rPr lang="zh-CN" altLang="en-US"/>
              <a:t>微服务实现接口需要继承</a:t>
            </a:r>
            <a:r>
              <a:rPr lang="zh-CN" altLang="en-US">
                <a:sym typeface="+mn-ea"/>
              </a:rPr>
              <a:t>hi-mall-microsvr-api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hi-mall-microsvr-api中定义</a:t>
            </a:r>
            <a:r>
              <a:rPr lang="en-US" altLang="zh-CN">
                <a:sym typeface="+mn-ea"/>
              </a:rPr>
              <a:t>VO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DTO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hi-mall-entity中定义</a:t>
            </a:r>
            <a:r>
              <a:rPr lang="en-US" altLang="zh-CN">
                <a:sym typeface="+mn-ea"/>
              </a:rPr>
              <a:t>DO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BO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6" name="组合 35"/>
          <p:cNvGrpSpPr/>
          <p:nvPr/>
        </p:nvGrpSpPr>
        <p:grpSpPr>
          <a:xfrm>
            <a:off x="2738755" y="441325"/>
            <a:ext cx="1573530" cy="5942330"/>
            <a:chOff x="4253" y="695"/>
            <a:chExt cx="2478" cy="9358"/>
          </a:xfrm>
        </p:grpSpPr>
        <p:sp>
          <p:nvSpPr>
            <p:cNvPr id="34" name="矩形 33"/>
            <p:cNvSpPr/>
            <p:nvPr/>
          </p:nvSpPr>
          <p:spPr>
            <a:xfrm>
              <a:off x="4253" y="695"/>
              <a:ext cx="2478" cy="9358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/>
              <a:r>
                <a:rPr lang="en-US" altLang="zh-CN"/>
                <a:t>HiMall</a:t>
              </a:r>
              <a:endParaRPr lang="en-US" altLang="zh-CN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56" y="9111"/>
              <a:ext cx="1687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hi-auth-web</a:t>
              </a:r>
              <a:endParaRPr lang="zh-CN" altLang="en-US" sz="120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40715" y="450850"/>
            <a:ext cx="1451610" cy="5942330"/>
            <a:chOff x="904" y="710"/>
            <a:chExt cx="2286" cy="9358"/>
          </a:xfrm>
        </p:grpSpPr>
        <p:sp>
          <p:nvSpPr>
            <p:cNvPr id="33" name="矩形 32"/>
            <p:cNvSpPr/>
            <p:nvPr/>
          </p:nvSpPr>
          <p:spPr>
            <a:xfrm>
              <a:off x="904" y="710"/>
              <a:ext cx="2287" cy="9359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/>
              <a:r>
                <a:rPr lang="en-US" altLang="zh-CN"/>
                <a:t>HiAuth</a:t>
              </a:r>
              <a:endParaRPr lang="en-US" altLang="zh-CN"/>
            </a:p>
          </p:txBody>
        </p:sp>
        <p:sp>
          <p:nvSpPr>
            <p:cNvPr id="13" name="矩形 12"/>
            <p:cNvSpPr/>
            <p:nvPr/>
          </p:nvSpPr>
          <p:spPr>
            <a:xfrm>
              <a:off x="1248" y="9128"/>
              <a:ext cx="1535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hi-mall-web</a:t>
              </a:r>
              <a:endParaRPr lang="zh-CN" altLang="en-US" sz="12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929505" y="431165"/>
            <a:ext cx="6728460" cy="5952490"/>
            <a:chOff x="8019" y="695"/>
            <a:chExt cx="10596" cy="9374"/>
          </a:xfrm>
        </p:grpSpPr>
        <p:sp>
          <p:nvSpPr>
            <p:cNvPr id="32" name="矩形 31"/>
            <p:cNvSpPr/>
            <p:nvPr/>
          </p:nvSpPr>
          <p:spPr>
            <a:xfrm>
              <a:off x="8019" y="695"/>
              <a:ext cx="10597" cy="9374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 anchorCtr="0"/>
            <a:p>
              <a:pPr algn="l"/>
              <a:r>
                <a:rPr lang="en-US" altLang="zh-CN"/>
                <a:t>HiMall Micro Svr</a:t>
              </a: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0050" y="1322"/>
              <a:ext cx="2230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hi-mall-common</a:t>
              </a:r>
              <a:endParaRPr lang="zh-CN" altLang="en-US" sz="1200"/>
            </a:p>
          </p:txBody>
        </p:sp>
        <p:sp>
          <p:nvSpPr>
            <p:cNvPr id="5" name="矩形 4"/>
            <p:cNvSpPr/>
            <p:nvPr/>
          </p:nvSpPr>
          <p:spPr>
            <a:xfrm>
              <a:off x="11469" y="3396"/>
              <a:ext cx="1621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hi-mall-core</a:t>
              </a:r>
              <a:endParaRPr lang="zh-CN" altLang="en-US" sz="1200"/>
            </a:p>
          </p:txBody>
        </p:sp>
        <p:sp>
          <p:nvSpPr>
            <p:cNvPr id="6" name="矩形 5"/>
            <p:cNvSpPr/>
            <p:nvPr/>
          </p:nvSpPr>
          <p:spPr>
            <a:xfrm>
              <a:off x="9095" y="3396"/>
              <a:ext cx="1689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hi-mall-entity</a:t>
              </a:r>
              <a:endParaRPr lang="zh-CN" altLang="en-US" sz="1200"/>
            </a:p>
          </p:txBody>
        </p:sp>
        <p:sp>
          <p:nvSpPr>
            <p:cNvPr id="7" name="矩形 6"/>
            <p:cNvSpPr/>
            <p:nvPr/>
          </p:nvSpPr>
          <p:spPr>
            <a:xfrm>
              <a:off x="8335" y="5446"/>
              <a:ext cx="2531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hi-mall-microsvr-api</a:t>
              </a:r>
              <a:endParaRPr lang="zh-CN" altLang="en-US" sz="1200"/>
            </a:p>
          </p:txBody>
        </p:sp>
        <p:sp>
          <p:nvSpPr>
            <p:cNvPr id="8" name="矩形 7"/>
            <p:cNvSpPr/>
            <p:nvPr/>
          </p:nvSpPr>
          <p:spPr>
            <a:xfrm>
              <a:off x="12569" y="1322"/>
              <a:ext cx="2788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hi-mall-starter-swagger2</a:t>
              </a:r>
              <a:endParaRPr lang="zh-CN" altLang="en-US" sz="1200"/>
            </a:p>
          </p:txBody>
        </p:sp>
        <p:sp>
          <p:nvSpPr>
            <p:cNvPr id="9" name="矩形 8"/>
            <p:cNvSpPr/>
            <p:nvPr/>
          </p:nvSpPr>
          <p:spPr>
            <a:xfrm>
              <a:off x="15495" y="1322"/>
              <a:ext cx="2787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hi-mall-starter-monitor</a:t>
              </a:r>
              <a:endParaRPr lang="zh-CN" altLang="en-US" sz="1200"/>
            </a:p>
          </p:txBody>
        </p:sp>
        <p:sp>
          <p:nvSpPr>
            <p:cNvPr id="10" name="矩形 9"/>
            <p:cNvSpPr/>
            <p:nvPr/>
          </p:nvSpPr>
          <p:spPr>
            <a:xfrm>
              <a:off x="12064" y="7804"/>
              <a:ext cx="2788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hi-mall-microsvr-order</a:t>
              </a:r>
              <a:endParaRPr lang="zh-CN" altLang="en-US" sz="1200"/>
            </a:p>
          </p:txBody>
        </p:sp>
        <p:sp>
          <p:nvSpPr>
            <p:cNvPr id="11" name="矩形 10"/>
            <p:cNvSpPr/>
            <p:nvPr/>
          </p:nvSpPr>
          <p:spPr>
            <a:xfrm>
              <a:off x="15495" y="7804"/>
              <a:ext cx="2787" cy="6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200"/>
                <a:t>hi-mall-microsvr-goods</a:t>
              </a:r>
              <a:endParaRPr lang="zh-CN" altLang="en-US" sz="1200"/>
            </a:p>
          </p:txBody>
        </p:sp>
        <p:cxnSp>
          <p:nvCxnSpPr>
            <p:cNvPr id="14" name="直接箭头连接符 13"/>
            <p:cNvCxnSpPr>
              <a:stCxn id="5" idx="0"/>
              <a:endCxn id="4" idx="2"/>
            </p:cNvCxnSpPr>
            <p:nvPr/>
          </p:nvCxnSpPr>
          <p:spPr>
            <a:xfrm flipH="1" flipV="1">
              <a:off x="11165" y="1926"/>
              <a:ext cx="1115" cy="14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6" idx="0"/>
              <a:endCxn id="4" idx="2"/>
            </p:cNvCxnSpPr>
            <p:nvPr/>
          </p:nvCxnSpPr>
          <p:spPr>
            <a:xfrm flipV="1">
              <a:off x="9940" y="1926"/>
              <a:ext cx="1225" cy="14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0"/>
              <a:endCxn id="6" idx="2"/>
            </p:cNvCxnSpPr>
            <p:nvPr/>
          </p:nvCxnSpPr>
          <p:spPr>
            <a:xfrm flipV="1">
              <a:off x="9601" y="4000"/>
              <a:ext cx="339" cy="14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0" idx="0"/>
              <a:endCxn id="5" idx="2"/>
            </p:cNvCxnSpPr>
            <p:nvPr/>
          </p:nvCxnSpPr>
          <p:spPr>
            <a:xfrm flipH="1" flipV="1">
              <a:off x="12280" y="4000"/>
              <a:ext cx="1178" cy="3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1" idx="0"/>
              <a:endCxn id="5" idx="2"/>
            </p:cNvCxnSpPr>
            <p:nvPr/>
          </p:nvCxnSpPr>
          <p:spPr>
            <a:xfrm flipH="1" flipV="1">
              <a:off x="12280" y="4000"/>
              <a:ext cx="4609" cy="3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0" idx="0"/>
              <a:endCxn id="8" idx="2"/>
            </p:cNvCxnSpPr>
            <p:nvPr/>
          </p:nvCxnSpPr>
          <p:spPr>
            <a:xfrm flipV="1">
              <a:off x="13458" y="1926"/>
              <a:ext cx="505" cy="5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1" idx="0"/>
              <a:endCxn id="9" idx="2"/>
            </p:cNvCxnSpPr>
            <p:nvPr/>
          </p:nvCxnSpPr>
          <p:spPr>
            <a:xfrm flipV="1">
              <a:off x="16889" y="1926"/>
              <a:ext cx="0" cy="5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1" idx="0"/>
              <a:endCxn id="8" idx="2"/>
            </p:cNvCxnSpPr>
            <p:nvPr/>
          </p:nvCxnSpPr>
          <p:spPr>
            <a:xfrm flipH="1" flipV="1">
              <a:off x="13963" y="1926"/>
              <a:ext cx="2926" cy="5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0"/>
              <a:endCxn id="9" idx="2"/>
            </p:cNvCxnSpPr>
            <p:nvPr/>
          </p:nvCxnSpPr>
          <p:spPr>
            <a:xfrm flipV="1">
              <a:off x="13458" y="1926"/>
              <a:ext cx="3431" cy="58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0" idx="0"/>
              <a:endCxn id="6" idx="2"/>
            </p:cNvCxnSpPr>
            <p:nvPr/>
          </p:nvCxnSpPr>
          <p:spPr>
            <a:xfrm flipH="1" flipV="1">
              <a:off x="9940" y="4000"/>
              <a:ext cx="3518" cy="3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1" idx="0"/>
              <a:endCxn id="6" idx="2"/>
            </p:cNvCxnSpPr>
            <p:nvPr/>
          </p:nvCxnSpPr>
          <p:spPr>
            <a:xfrm flipH="1" flipV="1">
              <a:off x="9940" y="4000"/>
              <a:ext cx="6949" cy="3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1" idx="0"/>
              <a:endCxn id="7" idx="2"/>
            </p:cNvCxnSpPr>
            <p:nvPr/>
          </p:nvCxnSpPr>
          <p:spPr>
            <a:xfrm flipH="1" flipV="1">
              <a:off x="9601" y="6050"/>
              <a:ext cx="7288" cy="1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0" idx="0"/>
              <a:endCxn id="7" idx="2"/>
            </p:cNvCxnSpPr>
            <p:nvPr/>
          </p:nvCxnSpPr>
          <p:spPr>
            <a:xfrm flipH="1" flipV="1">
              <a:off x="9601" y="6050"/>
              <a:ext cx="3857" cy="17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>
            <a:stCxn id="12" idx="0"/>
            <a:endCxn id="7" idx="2"/>
          </p:cNvCxnSpPr>
          <p:nvPr/>
        </p:nvCxnSpPr>
        <p:spPr>
          <a:xfrm flipV="1">
            <a:off x="3530600" y="3831590"/>
            <a:ext cx="2403475" cy="1953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</Words>
  <Application>WPS 演示</Application>
  <PresentationFormat>宽屏</PresentationFormat>
  <Paragraphs>35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张国圣</cp:lastModifiedBy>
  <cp:revision>33</cp:revision>
  <dcterms:created xsi:type="dcterms:W3CDTF">2019-01-24T03:47:00Z</dcterms:created>
  <dcterms:modified xsi:type="dcterms:W3CDTF">2019-03-11T02:50:23Z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2052-11.1.0.8412</vt:lpwstr>
  </property>
</Properties>
</file>