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2" r:id="rId4"/>
    <p:sldId id="289" r:id="rId5"/>
    <p:sldId id="290" r:id="rId6"/>
    <p:sldId id="274" r:id="rId7"/>
    <p:sldId id="272" r:id="rId8"/>
    <p:sldId id="293" r:id="rId9"/>
    <p:sldId id="294" r:id="rId10"/>
    <p:sldId id="295" r:id="rId11"/>
    <p:sldId id="291" r:id="rId12"/>
    <p:sldId id="292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46B"/>
    <a:srgbClr val="8C2C2C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220" autoAdjust="0"/>
  </p:normalViewPr>
  <p:slideViewPr>
    <p:cSldViewPr snapToGrid="0" showGuides="1">
      <p:cViewPr varScale="1">
        <p:scale>
          <a:sx n="86" d="100"/>
          <a:sy n="86" d="100"/>
        </p:scale>
        <p:origin x="547" y="53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C7FC-3CC8-4214-AAB7-B272A27C17B9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451CE-A8AC-4D3B-9A1F-4813FF81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451CE-A8AC-4D3B-9A1F-4813FF819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0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Explanation: </a:t>
            </a:r>
          </a:p>
          <a:p>
            <a:endParaRPr lang="en-US" dirty="0"/>
          </a:p>
          <a:p>
            <a:r>
              <a:rPr lang="en-US" dirty="0"/>
              <a:t>Mammal is a subclass of Animal.  The moving method of mammal is walk, and mammal is social animal. </a:t>
            </a:r>
          </a:p>
          <a:p>
            <a:endParaRPr lang="en-US" dirty="0"/>
          </a:p>
          <a:p>
            <a:r>
              <a:rPr lang="en-US" dirty="0"/>
              <a:t>Herbivorous is a subclass of mammal and herbivorous eat plants. Sheep and horse are subclass of herbivorous.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pregnant period of sheep is 5 months. The pregnant period of horse is 11 months.</a:t>
            </a:r>
          </a:p>
          <a:p>
            <a:endParaRPr lang="en-US" dirty="0"/>
          </a:p>
          <a:p>
            <a:r>
              <a:rPr lang="en-US" dirty="0" err="1"/>
              <a:t>Paddi</a:t>
            </a:r>
            <a:r>
              <a:rPr lang="en-US" dirty="0"/>
              <a:t> is a sheep. Applejack is a horse.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Omnivorous is a subclass of mammal and omnivorous eat plants and meat. Panda and human are subclass of omnivorous.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Panda is solitary animal and pregnant period is 5 months. The pregnant period of human is 10 months.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Tuantuan</a:t>
            </a:r>
            <a:r>
              <a:rPr lang="en-US" dirty="0"/>
              <a:t> is a panda. </a:t>
            </a:r>
            <a:r>
              <a:rPr lang="en-US" dirty="0" err="1"/>
              <a:t>AoTian</a:t>
            </a:r>
            <a:r>
              <a:rPr lang="en-US" dirty="0"/>
              <a:t> Long is a human.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Carnivorous is a subclass of Animal and eat meat. Whale and lion are subclass of carnivorous.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moving method of whale is swim and the pregnant period of whale is 12 months. The pregnant period of lion is 4 months.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Alice 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whale,</a:t>
            </a:r>
            <a:r>
              <a:rPr lang="zh-CN" altLang="en-US" dirty="0"/>
              <a:t> </a:t>
            </a:r>
            <a:r>
              <a:rPr lang="en-US" altLang="zh-CN" dirty="0"/>
              <a:t>Simba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lion.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451CE-A8AC-4D3B-9A1F-4813FF819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4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Explanation: </a:t>
            </a:r>
          </a:p>
          <a:p>
            <a:endParaRPr lang="en-US" dirty="0"/>
          </a:p>
          <a:p>
            <a:r>
              <a:rPr lang="en-US" dirty="0"/>
              <a:t>Mammal is a subclass of Animal.  The moving method of mammal is walk, and mammal is social animal. </a:t>
            </a:r>
          </a:p>
          <a:p>
            <a:endParaRPr lang="en-US" dirty="0"/>
          </a:p>
          <a:p>
            <a:r>
              <a:rPr lang="en-US" dirty="0"/>
              <a:t>Herbivorous is a subclass of mammal and herbivorous eat plants. Sheep and horse are subclass of herbivorous.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pregnant period of sheep is 5 months. The pregnant period of horse is 11 months.</a:t>
            </a:r>
          </a:p>
          <a:p>
            <a:endParaRPr lang="en-US" dirty="0"/>
          </a:p>
          <a:p>
            <a:r>
              <a:rPr lang="en-US" dirty="0" err="1"/>
              <a:t>Paddi</a:t>
            </a:r>
            <a:r>
              <a:rPr lang="en-US" dirty="0"/>
              <a:t> is a sheep. Applejack is a horse.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Omnivorous is a subclass of mammal and omnivorous eat plants and meat. Panda and human are subclass of omnivorous.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Panda is solitary animal and pregnant period is 5 months. The pregnant period of human is 10 months.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Tuantuan</a:t>
            </a:r>
            <a:r>
              <a:rPr lang="en-US" dirty="0"/>
              <a:t> is a panda. </a:t>
            </a:r>
            <a:r>
              <a:rPr lang="en-US" dirty="0" err="1"/>
              <a:t>AoTian</a:t>
            </a:r>
            <a:r>
              <a:rPr lang="en-US" dirty="0"/>
              <a:t> Long is a human.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Carnivorous is a subclass of Animal and eat meat. Whale and lion are subclass of carnivorous.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moving method of whale is swim and the pregnant period of whale is 12 months. The pregnant period of lion is 4 months.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Alice 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whale,</a:t>
            </a:r>
            <a:r>
              <a:rPr lang="zh-CN" altLang="en-US" dirty="0"/>
              <a:t> </a:t>
            </a:r>
            <a:r>
              <a:rPr lang="en-US" altLang="zh-CN" dirty="0"/>
              <a:t>Simba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lion.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451CE-A8AC-4D3B-9A1F-4813FF819B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83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39C1-9380-4261-8626-06D21037FD93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845012" y="2816157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95727" y="1905506"/>
            <a:ext cx="394531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AI</a:t>
            </a:r>
          </a:p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CA1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748173" y="3258418"/>
            <a:ext cx="292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 Jing Ang 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D00198874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任意多边形 10">
            <a:extLst>
              <a:ext uri="{FF2B5EF4-FFF2-40B4-BE49-F238E27FC236}">
                <a16:creationId xmlns:a16="http://schemas.microsoft.com/office/drawing/2014/main" id="{C9754D7E-A9ED-4CE7-A083-B472426BB134}"/>
              </a:ext>
            </a:extLst>
          </p:cNvPr>
          <p:cNvSpPr/>
          <p:nvPr/>
        </p:nvSpPr>
        <p:spPr>
          <a:xfrm>
            <a:off x="8526984" y="3800469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217AC4C2-8980-4F18-95AB-814D9B052A6C}"/>
              </a:ext>
            </a:extLst>
          </p:cNvPr>
          <p:cNvSpPr txBox="1"/>
          <p:nvPr/>
        </p:nvSpPr>
        <p:spPr>
          <a:xfrm>
            <a:off x="8748173" y="3700243"/>
            <a:ext cx="292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Wenyu Shi    :D00198805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B91A7577-759B-4BB6-8535-98B5BA017085}"/>
              </a:ext>
            </a:extLst>
          </p:cNvPr>
          <p:cNvSpPr txBox="1"/>
          <p:nvPr/>
        </p:nvSpPr>
        <p:spPr>
          <a:xfrm>
            <a:off x="199471" y="111867"/>
            <a:ext cx="3221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Tracing By Hand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矩形 9">
            <a:extLst>
              <a:ext uri="{FF2B5EF4-FFF2-40B4-BE49-F238E27FC236}">
                <a16:creationId xmlns:a16="http://schemas.microsoft.com/office/drawing/2014/main" id="{19C5BD20-FD3D-45CC-BE3E-1123DDA69C5E}"/>
              </a:ext>
            </a:extLst>
          </p:cNvPr>
          <p:cNvSpPr/>
          <p:nvPr/>
        </p:nvSpPr>
        <p:spPr>
          <a:xfrm>
            <a:off x="199471" y="732408"/>
            <a:ext cx="3140331" cy="456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?- value(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lion,social_behavior,X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80F465-109A-46D3-9130-FFD26C408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7" y="1224516"/>
            <a:ext cx="9445160" cy="563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65961"/>
      </p:ext>
    </p:extLst>
  </p:cSld>
  <p:clrMapOvr>
    <a:masterClrMapping/>
  </p:clrMapOvr>
  <p:transition spd="slow" advTm="0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B91A7577-759B-4BB6-8535-98B5BA017085}"/>
              </a:ext>
            </a:extLst>
          </p:cNvPr>
          <p:cNvSpPr txBox="1"/>
          <p:nvPr/>
        </p:nvSpPr>
        <p:spPr>
          <a:xfrm>
            <a:off x="279134" y="223735"/>
            <a:ext cx="342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Tracing By Prolog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矩形 9">
            <a:extLst>
              <a:ext uri="{FF2B5EF4-FFF2-40B4-BE49-F238E27FC236}">
                <a16:creationId xmlns:a16="http://schemas.microsoft.com/office/drawing/2014/main" id="{19C5BD20-FD3D-45CC-BE3E-1123DDA69C5E}"/>
              </a:ext>
            </a:extLst>
          </p:cNvPr>
          <p:cNvSpPr/>
          <p:nvPr/>
        </p:nvSpPr>
        <p:spPr>
          <a:xfrm>
            <a:off x="518730" y="1195987"/>
            <a:ext cx="3140331" cy="456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?- value(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whale,moving_method,X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A2553-7004-4591-B0B6-C4A72114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0" y="2151675"/>
            <a:ext cx="6492803" cy="200423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FFF3AE-E4CA-421A-9088-CDFD7EA29F7F}"/>
              </a:ext>
            </a:extLst>
          </p:cNvPr>
          <p:cNvSpPr/>
          <p:nvPr/>
        </p:nvSpPr>
        <p:spPr>
          <a:xfrm>
            <a:off x="518730" y="3814974"/>
            <a:ext cx="1405631" cy="239697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91997"/>
      </p:ext>
    </p:extLst>
  </p:cSld>
  <p:clrMapOvr>
    <a:masterClrMapping/>
  </p:clrMapOvr>
  <p:transition spd="slow" advTm="0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B91A7577-759B-4BB6-8535-98B5BA017085}"/>
              </a:ext>
            </a:extLst>
          </p:cNvPr>
          <p:cNvSpPr txBox="1"/>
          <p:nvPr/>
        </p:nvSpPr>
        <p:spPr>
          <a:xfrm>
            <a:off x="199471" y="111867"/>
            <a:ext cx="3221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Tracing By Hand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矩形 9">
            <a:extLst>
              <a:ext uri="{FF2B5EF4-FFF2-40B4-BE49-F238E27FC236}">
                <a16:creationId xmlns:a16="http://schemas.microsoft.com/office/drawing/2014/main" id="{19C5BD20-FD3D-45CC-BE3E-1123DDA69C5E}"/>
              </a:ext>
            </a:extLst>
          </p:cNvPr>
          <p:cNvSpPr/>
          <p:nvPr/>
        </p:nvSpPr>
        <p:spPr>
          <a:xfrm>
            <a:off x="199471" y="732408"/>
            <a:ext cx="3140331" cy="456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?- value(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whale,moving_method,X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D881CD-B271-4EAB-8108-73CC6D42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39" y="1369535"/>
            <a:ext cx="8893311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95510"/>
      </p:ext>
    </p:extLst>
  </p:cSld>
  <p:clrMapOvr>
    <a:masterClrMapping/>
  </p:clrMapOvr>
  <p:transition spd="slow" advTm="0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845012" y="2816157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6418" y="1905505"/>
            <a:ext cx="4598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You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任意多边形 10">
            <a:extLst>
              <a:ext uri="{FF2B5EF4-FFF2-40B4-BE49-F238E27FC236}">
                <a16:creationId xmlns:a16="http://schemas.microsoft.com/office/drawing/2014/main" id="{841B8B26-E9DC-4359-9776-D2A7FE16A115}"/>
              </a:ext>
            </a:extLst>
          </p:cNvPr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A27E2A92-10AF-4DFA-B7AB-11F65A06C17A}"/>
              </a:ext>
            </a:extLst>
          </p:cNvPr>
          <p:cNvSpPr txBox="1"/>
          <p:nvPr/>
        </p:nvSpPr>
        <p:spPr>
          <a:xfrm>
            <a:off x="8748173" y="3258418"/>
            <a:ext cx="292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 Jing Ang 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D00198874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任意多边形 10">
            <a:extLst>
              <a:ext uri="{FF2B5EF4-FFF2-40B4-BE49-F238E27FC236}">
                <a16:creationId xmlns:a16="http://schemas.microsoft.com/office/drawing/2014/main" id="{3E433D5A-E89C-437F-8908-8BE126DA17AA}"/>
              </a:ext>
            </a:extLst>
          </p:cNvPr>
          <p:cNvSpPr/>
          <p:nvPr/>
        </p:nvSpPr>
        <p:spPr>
          <a:xfrm>
            <a:off x="8526984" y="3800469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6D303641-8F8F-4D7D-8130-09283CB70EC5}"/>
              </a:ext>
            </a:extLst>
          </p:cNvPr>
          <p:cNvSpPr txBox="1"/>
          <p:nvPr/>
        </p:nvSpPr>
        <p:spPr>
          <a:xfrm>
            <a:off x="8748173" y="3700243"/>
            <a:ext cx="292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Wenyu Shi    :D00198805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77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00">
        <p15:prstTrans prst="airplane"/>
      </p:transition>
    </mc:Choice>
    <mc:Fallback xmlns=""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5330121" y="2743598"/>
            <a:ext cx="1531757" cy="13264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95999" y="5859158"/>
            <a:ext cx="59403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 semantic network, or frame network is a knowledge base that represents semantic relations between concepts in a network.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21798" y="2871720"/>
            <a:ext cx="5868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Semantic Networks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256255" y="5948711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79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38659" y="383440"/>
            <a:ext cx="5514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Semantic Networks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Example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F2BF5720-9365-47E4-9999-862A0C061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215"/>
            <a:ext cx="12192000" cy="59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61570"/>
      </p:ext>
    </p:extLst>
  </p:cSld>
  <p:clrMapOvr>
    <a:masterClrMapping/>
  </p:clrMapOvr>
  <p:transition spd="slow" advTm="0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D0BE7-1422-4BBE-9A61-0B7C0A9FE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01" y="1595336"/>
            <a:ext cx="3193057" cy="1150720"/>
          </a:xfrm>
          <a:prstGeom prst="rect">
            <a:avLst/>
          </a:prstGeom>
        </p:spPr>
      </p:pic>
      <p:sp>
        <p:nvSpPr>
          <p:cNvPr id="14" name="文本框 2">
            <a:extLst>
              <a:ext uri="{FF2B5EF4-FFF2-40B4-BE49-F238E27FC236}">
                <a16:creationId xmlns:a16="http://schemas.microsoft.com/office/drawing/2014/main" id="{80E8F438-BA9A-41DF-A564-E24827B84A68}"/>
              </a:ext>
            </a:extLst>
          </p:cNvPr>
          <p:cNvSpPr txBox="1"/>
          <p:nvPr/>
        </p:nvSpPr>
        <p:spPr>
          <a:xfrm>
            <a:off x="281801" y="487630"/>
            <a:ext cx="3150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Example Frame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0458F3E1-227A-4D46-884A-1A58CDB972A4}"/>
              </a:ext>
            </a:extLst>
          </p:cNvPr>
          <p:cNvSpPr txBox="1"/>
          <p:nvPr/>
        </p:nvSpPr>
        <p:spPr>
          <a:xfrm>
            <a:off x="6560497" y="1348539"/>
            <a:ext cx="4946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Mammal is a subclass of Animal.  </a:t>
            </a:r>
          </a:p>
          <a:p>
            <a:pPr algn="ju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The moving method of mammal is walk, and mammal is social animal. </a:t>
            </a:r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24FE0F03-B9BF-4198-806E-B2FD075EB1F3}"/>
              </a:ext>
            </a:extLst>
          </p:cNvPr>
          <p:cNvSpPr txBox="1"/>
          <p:nvPr/>
        </p:nvSpPr>
        <p:spPr>
          <a:xfrm>
            <a:off x="6560497" y="2803206"/>
            <a:ext cx="49461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Herbivorous is a subclass of mammal and eats plants. </a:t>
            </a:r>
          </a:p>
          <a:p>
            <a:pPr algn="just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Horse is a subclass of herbivorous, and the pregnant period of horse is 11 months.</a:t>
            </a:r>
          </a:p>
          <a:p>
            <a:pPr algn="just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Sheep is a subclass of herbivorous, and the pregnant period of sheep is 5 months</a:t>
            </a:r>
          </a:p>
          <a:p>
            <a:pPr algn="just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Paddi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is a sheep. </a:t>
            </a:r>
          </a:p>
          <a:p>
            <a:pPr algn="just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Applejack is a horse.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6DCFAE-86A8-424B-B36D-841A4DF31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01" y="3505002"/>
            <a:ext cx="4640982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18522"/>
      </p:ext>
    </p:extLst>
  </p:cSld>
  <p:clrMapOvr>
    <a:masterClrMapping/>
  </p:clrMapOvr>
  <p:transition spd="slow" advTm="0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A543F-F7D8-48F5-91D3-ECF9D6850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26" y="3656728"/>
            <a:ext cx="5349704" cy="2842506"/>
          </a:xfrm>
          <a:prstGeom prst="rect">
            <a:avLst/>
          </a:prstGeom>
        </p:spPr>
      </p:pic>
      <p:sp>
        <p:nvSpPr>
          <p:cNvPr id="9" name="文本框 2">
            <a:extLst>
              <a:ext uri="{FF2B5EF4-FFF2-40B4-BE49-F238E27FC236}">
                <a16:creationId xmlns:a16="http://schemas.microsoft.com/office/drawing/2014/main" id="{32AFDDD2-A569-48E2-9CED-B1F257787061}"/>
              </a:ext>
            </a:extLst>
          </p:cNvPr>
          <p:cNvSpPr txBox="1"/>
          <p:nvPr/>
        </p:nvSpPr>
        <p:spPr>
          <a:xfrm>
            <a:off x="6474772" y="537331"/>
            <a:ext cx="5349702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Omnivorous is a subclass of mammal and eats general food.</a:t>
            </a:r>
          </a:p>
          <a:p>
            <a:pPr algn="just">
              <a:spcAft>
                <a:spcPts val="100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Panda is a subclass of omnivorous. </a:t>
            </a:r>
          </a:p>
          <a:p>
            <a:pPr algn="just">
              <a:spcAft>
                <a:spcPts val="100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The pregnant period of Panda is 5 months and panda is solitary animal.</a:t>
            </a:r>
          </a:p>
          <a:p>
            <a:pPr algn="just">
              <a:spcAft>
                <a:spcPts val="100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Human is a subclass of omnivorous.</a:t>
            </a:r>
          </a:p>
          <a:p>
            <a:pPr algn="just">
              <a:spcAft>
                <a:spcPts val="100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The pregnant period of human is 10 months.</a:t>
            </a:r>
          </a:p>
          <a:p>
            <a:pPr algn="just">
              <a:spcAft>
                <a:spcPts val="1000"/>
              </a:spcAft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Tuantuan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is a panda.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AoTian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Long is a human.</a:t>
            </a: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E2E1E37C-5AEC-40AC-BBE3-18C27FA1B62A}"/>
              </a:ext>
            </a:extLst>
          </p:cNvPr>
          <p:cNvSpPr txBox="1"/>
          <p:nvPr/>
        </p:nvSpPr>
        <p:spPr>
          <a:xfrm>
            <a:off x="6474772" y="3656728"/>
            <a:ext cx="5349702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Carnivorous is a subclass of Animal and eats meat. </a:t>
            </a:r>
          </a:p>
          <a:p>
            <a:pPr algn="just">
              <a:spcAft>
                <a:spcPts val="100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Whale is a subclass of carnivorous. </a:t>
            </a:r>
          </a:p>
          <a:p>
            <a:pPr algn="just">
              <a:spcAft>
                <a:spcPts val="100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The moving method of whale is swim, the pregnant period of whale is 12 months.</a:t>
            </a:r>
          </a:p>
          <a:p>
            <a:pPr algn="just">
              <a:spcAft>
                <a:spcPts val="100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Lion is a subclass of carnivorous.</a:t>
            </a:r>
          </a:p>
          <a:p>
            <a:pPr algn="just">
              <a:spcAft>
                <a:spcPts val="100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The pregnant period of lion is 4 months.</a:t>
            </a:r>
          </a:p>
          <a:p>
            <a:pPr algn="just">
              <a:spcAft>
                <a:spcPts val="100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Alice is a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whale.Simba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is a lion.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694D3-6CED-49A2-BC1D-59754629E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26" y="537331"/>
            <a:ext cx="5349702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67760"/>
      </p:ext>
    </p:extLst>
  </p:cSld>
  <p:clrMapOvr>
    <a:masterClrMapping/>
  </p:clrMapOvr>
  <p:transition spd="slow" advTm="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8980A96C-9C93-4176-84B2-A68B57E656D0}"/>
              </a:ext>
            </a:extLst>
          </p:cNvPr>
          <p:cNvSpPr txBox="1"/>
          <p:nvPr/>
        </p:nvSpPr>
        <p:spPr>
          <a:xfrm>
            <a:off x="281801" y="487630"/>
            <a:ext cx="3150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Facts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04216-8B97-4162-96BA-DBCD0C01B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5" y="1592303"/>
            <a:ext cx="3703313" cy="3610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563C7-6704-433E-B9B6-ACD2C7F7B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48" y="1592303"/>
            <a:ext cx="3613502" cy="4027262"/>
          </a:xfrm>
          <a:prstGeom prst="rect">
            <a:avLst/>
          </a:prstGeom>
        </p:spPr>
      </p:pic>
      <p:sp>
        <p:nvSpPr>
          <p:cNvPr id="12" name="文本框 2">
            <a:extLst>
              <a:ext uri="{FF2B5EF4-FFF2-40B4-BE49-F238E27FC236}">
                <a16:creationId xmlns:a16="http://schemas.microsoft.com/office/drawing/2014/main" id="{A3535BF2-E6E4-486D-9D5E-2640C7F1082B}"/>
              </a:ext>
            </a:extLst>
          </p:cNvPr>
          <p:cNvSpPr txBox="1"/>
          <p:nvPr/>
        </p:nvSpPr>
        <p:spPr>
          <a:xfrm>
            <a:off x="8894621" y="487630"/>
            <a:ext cx="3150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Rules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7A511-31FD-41F2-8D41-7B34C8057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560" y="1592303"/>
            <a:ext cx="4502280" cy="28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18015"/>
      </p:ext>
    </p:extLst>
  </p:cSld>
  <p:clrMapOvr>
    <a:masterClrMapping/>
  </p:clrMapOvr>
  <p:transition spd="slow" advTm="0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B91A7577-759B-4BB6-8535-98B5BA017085}"/>
              </a:ext>
            </a:extLst>
          </p:cNvPr>
          <p:cNvSpPr txBox="1"/>
          <p:nvPr/>
        </p:nvSpPr>
        <p:spPr>
          <a:xfrm>
            <a:off x="199471" y="111867"/>
            <a:ext cx="340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Tracing By Prolog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矩形 9">
            <a:extLst>
              <a:ext uri="{FF2B5EF4-FFF2-40B4-BE49-F238E27FC236}">
                <a16:creationId xmlns:a16="http://schemas.microsoft.com/office/drawing/2014/main" id="{19C5BD20-FD3D-45CC-BE3E-1123DDA69C5E}"/>
              </a:ext>
            </a:extLst>
          </p:cNvPr>
          <p:cNvSpPr/>
          <p:nvPr/>
        </p:nvSpPr>
        <p:spPr>
          <a:xfrm>
            <a:off x="199471" y="732408"/>
            <a:ext cx="3140331" cy="456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?- value(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lion,social_behavior,X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FA252D-4FE4-4344-99F4-8EE3ECA10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" y="1443549"/>
            <a:ext cx="5909498" cy="46820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424AA8-3F7B-403D-982D-031669B59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68" y="1443549"/>
            <a:ext cx="6135204" cy="43535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FFF3AE-E4CA-421A-9088-CDFD7EA29F7F}"/>
              </a:ext>
            </a:extLst>
          </p:cNvPr>
          <p:cNvSpPr/>
          <p:nvPr/>
        </p:nvSpPr>
        <p:spPr>
          <a:xfrm>
            <a:off x="5989468" y="5557421"/>
            <a:ext cx="1405631" cy="239697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60414"/>
      </p:ext>
    </p:extLst>
  </p:cSld>
  <p:clrMapOvr>
    <a:masterClrMapping/>
  </p:clrMapOvr>
  <p:transition spd="slow" advTm="0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B91A7577-759B-4BB6-8535-98B5BA017085}"/>
              </a:ext>
            </a:extLst>
          </p:cNvPr>
          <p:cNvSpPr txBox="1"/>
          <p:nvPr/>
        </p:nvSpPr>
        <p:spPr>
          <a:xfrm>
            <a:off x="199471" y="111867"/>
            <a:ext cx="3221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Tracing By Hand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矩形 9">
            <a:extLst>
              <a:ext uri="{FF2B5EF4-FFF2-40B4-BE49-F238E27FC236}">
                <a16:creationId xmlns:a16="http://schemas.microsoft.com/office/drawing/2014/main" id="{19C5BD20-FD3D-45CC-BE3E-1123DDA69C5E}"/>
              </a:ext>
            </a:extLst>
          </p:cNvPr>
          <p:cNvSpPr/>
          <p:nvPr/>
        </p:nvSpPr>
        <p:spPr>
          <a:xfrm>
            <a:off x="199471" y="838940"/>
            <a:ext cx="3140331" cy="456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?- value(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lion,social_behavior,X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E34CAA-5A54-4C9B-BD6E-282C1F045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1" y="1642897"/>
            <a:ext cx="10782207" cy="40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86474"/>
      </p:ext>
    </p:extLst>
  </p:cSld>
  <p:clrMapOvr>
    <a:masterClrMapping/>
  </p:clrMapOvr>
  <p:transition spd="slow" advTm="0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B91A7577-759B-4BB6-8535-98B5BA017085}"/>
              </a:ext>
            </a:extLst>
          </p:cNvPr>
          <p:cNvSpPr txBox="1"/>
          <p:nvPr/>
        </p:nvSpPr>
        <p:spPr>
          <a:xfrm>
            <a:off x="199471" y="111867"/>
            <a:ext cx="3221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Tracing By Hand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矩形 9">
            <a:extLst>
              <a:ext uri="{FF2B5EF4-FFF2-40B4-BE49-F238E27FC236}">
                <a16:creationId xmlns:a16="http://schemas.microsoft.com/office/drawing/2014/main" id="{19C5BD20-FD3D-45CC-BE3E-1123DDA69C5E}"/>
              </a:ext>
            </a:extLst>
          </p:cNvPr>
          <p:cNvSpPr/>
          <p:nvPr/>
        </p:nvSpPr>
        <p:spPr>
          <a:xfrm>
            <a:off x="199471" y="732408"/>
            <a:ext cx="3140331" cy="456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?- value(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lion,social_behavior,X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58E45-59F0-408F-81D5-A0DB017D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1" y="1673105"/>
            <a:ext cx="11697714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4344"/>
      </p:ext>
    </p:extLst>
  </p:cSld>
  <p:clrMapOvr>
    <a:masterClrMapping/>
  </p:clrMapOvr>
  <p:transition spd="slow" advTm="0">
    <p:cover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689</Words>
  <Application>Microsoft Office PowerPoint</Application>
  <PresentationFormat>Widescreen</PresentationFormat>
  <Paragraphs>95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楷体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Wenyu Shi</cp:lastModifiedBy>
  <cp:revision>143</cp:revision>
  <dcterms:created xsi:type="dcterms:W3CDTF">2020-06-27T07:35:23Z</dcterms:created>
  <dcterms:modified xsi:type="dcterms:W3CDTF">2020-10-24T21:51:19Z</dcterms:modified>
</cp:coreProperties>
</file>