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71" r:id="rId3"/>
    <p:sldId id="572" r:id="rId4"/>
    <p:sldId id="573" r:id="rId5"/>
    <p:sldId id="574" r:id="rId6"/>
    <p:sldId id="731" r:id="rId7"/>
    <p:sldId id="575" r:id="rId8"/>
    <p:sldId id="576" r:id="rId9"/>
    <p:sldId id="577" r:id="rId10"/>
    <p:sldId id="578" r:id="rId11"/>
    <p:sldId id="579" r:id="rId12"/>
    <p:sldId id="732" r:id="rId13"/>
    <p:sldId id="581" r:id="rId14"/>
    <p:sldId id="733" r:id="rId15"/>
    <p:sldId id="583" r:id="rId16"/>
    <p:sldId id="584" r:id="rId17"/>
    <p:sldId id="585" r:id="rId18"/>
    <p:sldId id="73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20" autoAdjust="0"/>
  </p:normalViewPr>
  <p:slideViewPr>
    <p:cSldViewPr>
      <p:cViewPr>
        <p:scale>
          <a:sx n="80" d="100"/>
          <a:sy n="80" d="100"/>
        </p:scale>
        <p:origin x="-1068" y="138"/>
      </p:cViewPr>
      <p:guideLst>
        <p:guide orient="horz" pos="2194"/>
        <p:guide pos="2988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925"/>
        <p:guide pos="22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965A-7AF2-41DE-BDAD-A7E4CF295E33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BBA4-721C-4B7B-9844-5723BAF4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dirty="0" smtClean="0"/>
              <a:t>Canvas简介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李</a:t>
            </a:r>
            <a:r>
              <a:rPr lang="zh-CN" altLang="en-US" dirty="0" smtClean="0"/>
              <a:t>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绘制矩形使用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rect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()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方法。每个矩形需要由左上角坐标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(x, y)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和矩形的宽与高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width,height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来确定。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6.7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矩形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794463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颜色渐变：填充区域的颜色渐变，有两种方式，线性渐变、放射性渐变。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线性渐变方式：指定两个点，在这两个点中实现均匀变色。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ea typeface="楷体_GB2312" pitchFamily="49" charset="-122"/>
              </a:rPr>
              <a:t>	1</a:t>
            </a:r>
            <a:r>
              <a:rPr lang="zh-CN" altLang="en-US" sz="2200" dirty="0" smtClean="0">
                <a:ea typeface="楷体_GB2312" pitchFamily="49" charset="-122"/>
              </a:rPr>
              <a:t>、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cg = </a:t>
            </a:r>
            <a:r>
              <a:rPr lang="en-US" altLang="zh-CN" sz="2000" dirty="0" err="1" smtClean="0"/>
              <a:t>context.createLinearGradient</a:t>
            </a:r>
            <a:r>
              <a:rPr lang="en-US" altLang="zh-CN" sz="2000" dirty="0" smtClean="0"/>
              <a:t>(0,300,300,300);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、设置多个渐变点：可以在这两个点中设定多个颜色，可以实现多个颜色的均匀线性渐变。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cg.addColorStop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(0.1,'yellow');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cg.addColorStop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(0.3,'red');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cg.addColorStop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(0.6,'blue');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cg.addColorStop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(1,'pink');</a:t>
            </a: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6.8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颜色渐变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928934"/>
            <a:ext cx="4533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	3</a:t>
            </a:r>
            <a:r>
              <a:rPr lang="zh-CN" altLang="en-US" sz="2000" dirty="0" smtClean="0"/>
              <a:t>、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设定填充方式为渐变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context.fillStyle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= cg; 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4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、实现填充功能。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conext.fill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();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放射渐变方式：指定两个圆，在从第一个圆开始向第二个圆放射性均匀变色。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cg =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context.createRadialGradient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(450,450,10,450,450,150);</a:t>
            </a: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其余步骤与线性渐变一致</a:t>
            </a:r>
            <a:endParaRPr lang="en-US" altLang="zh-CN" sz="22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6.8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颜色渐变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429132"/>
            <a:ext cx="5343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图案填充：为指定的区域设定背景图。特点：与背景图相似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图案填充可以在该区域内插入其他文字或图片。缺点，如果目标区</a:t>
            </a:r>
            <a:r>
              <a:rPr lang="zh-CN" altLang="en-US" sz="2200" smtClean="0"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zh-CN" altLang="en-US" sz="2200" smtClean="0">
                <a:latin typeface="楷体_GB2312" pitchFamily="49" charset="-122"/>
                <a:ea typeface="楷体_GB2312" pitchFamily="49" charset="-122"/>
              </a:rPr>
              <a:t>与背景图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片对象大小不同，则无法拉伸覆盖。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CanvasPattern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对象：区域的图片样式对象。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pattern =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context.createPattern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imgObj,type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imgObj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图片的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type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：处理背景图方式。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repeat\repeat-x\repeat-y\no-repeat.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将样式绑定到运行环境，作用域为上一个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beginPath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context.fillStyle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= pattern;</a:t>
            </a: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6.9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图案填充及处理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插入图片：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context.drawImage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imgObj,x,y,width,height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imgObj: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图片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：在画布的横轴、纵轴位置。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width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height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：图片填充的宽度与高度。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注明：插入图片、图案填充都要保证图片完全加载后。</a:t>
            </a:r>
            <a:endParaRPr lang="en-US" altLang="zh-CN" sz="22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6.9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图案填充及处理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在指定区域插入文本：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设定文本的字体类型：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font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bold normal italic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context.font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=‘bold 30px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微软雅黑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’;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设定文本对齐方式：取值范围是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left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center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right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context.textAlign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='left';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设定文本字体颜色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context.fillStyle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='red';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设定填充文本：第一个参数为文本内容，后两个参数为开始位置。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context.fillText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('hellow world',</a:t>
            </a:r>
            <a:r>
              <a:rPr lang="en-US" altLang="zh-CN" sz="2200" smtClean="0">
                <a:latin typeface="楷体_GB2312" pitchFamily="49" charset="-122"/>
                <a:ea typeface="楷体_GB2312" pitchFamily="49" charset="-122"/>
              </a:rPr>
              <a:t>120,250);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6.10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文本处理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添加阴影处理：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设定阴影颜色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context.shadowColor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='red';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设定阴影模糊度，数值越大越模糊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context.shadowBlur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=10;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设定阴影的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轴偏移量，单位像素，可为负值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context.shadowOffsetX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=-10;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设定阴影的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轴偏移量，单位像素，可为负值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context.shadowOffsetY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=10;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6.11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阴影处理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设置图形的透明度要用到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globalAlpha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属性。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globalAlpha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属性的值是一个介于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到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之间的浮点数。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表示完全透明，而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表示完全不透明。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context.globalAlpha</a:t>
            </a:r>
            <a:r>
              <a:rPr lang="en-US" altLang="zh-CN" sz="2000" dirty="0" smtClean="0"/>
              <a:t> = 0.5;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6.12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透明处理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图片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2865" y="635"/>
            <a:ext cx="9271000" cy="6880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HTML5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元素使用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JavaScript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在网页上绘制图像。画布是一个矩形区域，您可以控制其每一像素。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canvas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拥有多种绘制路径、矩形、圆形、字符以及添加图像的方法。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的步骤：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引用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标签。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对象获取画布的运行对象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CanvasRenderingContext2D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，该运行对象封装了画图的方法。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CanvasRenderingContext2D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对象来创建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CanvasGradient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对象，来控制颜色的渐变方式。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CanvasRenderingContext2D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对象来创建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CanvasPattern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对象，来控制画布的显示样式。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bg2">
                  <a:lumMod val="10000"/>
                </a:schemeClr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简介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标签的定义：注意尽量使用属性来控制大小，不要使用样式。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&lt;canvas width=“200px” height=“200px”&gt;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CanvasDom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对象的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api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getContext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”2d”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返回一个用于在画布上绘图的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该对象是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CanvasRenderingContext2D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的对象实例。该对象封装了操作画布的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api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接口。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CanvasRenderingContext2D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对象：封装了绘画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图形的所有接口，同时可以通过此对象来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canvas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的样式和渐进对象。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CanvasPattern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：样式对图形区域进行样式渲染。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CanvasGradient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设定图形区域的简便方式。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bg2">
                  <a:lumMod val="10000"/>
                </a:schemeClr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6.2 Canvas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标签以及使用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可以画出多个图形，但每次开始绘画都要调用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context.beginPath</a:t>
            </a:r>
            <a:r>
              <a:rPr lang="en-US" altLang="zh-CN" sz="2000" dirty="0" smtClean="0"/>
              <a:t>();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设定绘画的起始位置，单位是像素，针对画布的左上角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context.moveTo</a:t>
            </a:r>
            <a:r>
              <a:rPr lang="en-US" altLang="zh-CN" sz="2000" dirty="0" smtClean="0"/>
              <a:t>(100,200);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设定在起始位置以直线的方式移动画笔，参数为终点的位置。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context.lineTo</a:t>
            </a:r>
            <a:r>
              <a:rPr lang="en-US" altLang="zh-CN" sz="2000" dirty="0" smtClean="0"/>
              <a:t>(100,300);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设定本次绘画的边框样式，目前只能使用颜色，不能使用图片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context.strokeStyle</a:t>
            </a:r>
            <a:r>
              <a:rPr lang="en-US" altLang="zh-CN" sz="2000" dirty="0" smtClean="0"/>
              <a:t>='red';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设定边线的两侧样式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context.lineCap</a:t>
            </a:r>
            <a:r>
              <a:rPr lang="en-US" altLang="zh-CN" sz="2000" dirty="0" smtClean="0"/>
              <a:t>='round';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设定边线的宽度，单位为像素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context.lineWidth</a:t>
            </a:r>
            <a:r>
              <a:rPr lang="en-US" altLang="zh-CN" sz="2000" dirty="0" smtClean="0"/>
              <a:t> = 20;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开始绘制边框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context.stroke</a:t>
            </a:r>
            <a:r>
              <a:rPr lang="en-US" altLang="zh-CN" sz="2000" dirty="0" smtClean="0"/>
              <a:t>();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直线的画法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圆形的画法：可以使用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arc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方法绘制圆或部分圆形。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arc(x, y, radius,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startAngle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endAngle,counterclockwise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：圆心所在位置，相对于画布，单位像素。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：绘制圆的半径。单位像素。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startAngle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：开始角度。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endAngle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：结束角度。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Counterclockwise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：是否按照逆时针绘制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6.4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弧线的画法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285852" y="5143512"/>
            <a:ext cx="4071966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2071670" y="521495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570" y="49291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60722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Pi/2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50006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1670" y="40719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Pi*3/2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4750595" y="532210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4942" y="557214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顺时针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绘制二次曲线：使用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quadraticCurveTo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来完成二次曲线的绘制。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quadraticCurveTo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cpX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cpY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 x, y)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：画赛贝尔曲线（二次曲线）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6.4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弧线的画法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428868"/>
            <a:ext cx="769630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714752"/>
            <a:ext cx="62103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bezierCurveTo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(cpX1, cpY1, cpX2, cpY2, x, y)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：三</a:t>
            </a:r>
            <a:r>
              <a:rPr lang="zh-CN" altLang="en-US" sz="2200" smtClean="0">
                <a:latin typeface="楷体_GB2312" pitchFamily="49" charset="-122"/>
                <a:ea typeface="楷体_GB2312" pitchFamily="49" charset="-122"/>
              </a:rPr>
              <a:t>次贝赛尔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曲线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三次曲线与二次曲线类似，只不过有两个控制点。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6.4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弧线的画法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68710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通过直线、圆形、曲线，我们可以绘画出任意的图形。绘制规则。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每当绘画一个曲线或直线开始，都要调用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beginPath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方法。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moveTo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方法指定本次绘画的开始位置。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每当绘画全部结束完成，调用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stroke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（），使用边框的方式来显示图形。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6.5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混合画法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714752"/>
            <a:ext cx="628654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3786190"/>
            <a:ext cx="1285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如果你做够牛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，请完成如下图形绘制，反正我不行，国外一些网站实现了手动绘画生成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的工具，可以查阅。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闭合图形：通过画笔绘画出的曲线，可以使用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closePath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设定闭合，闭合就是从开始点到结束点有一条线连接，这样整个区域就闭合了。闭合后可以设置区域的颜色及样式。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context.closePath()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：使用线闭合整个区域。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context.fillStyle=‘red’;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设置填充的颜色，可以为颜色码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context.fill();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开始填充，如不调用，只画边线。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画布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78579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6.6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闭合图形及填充颜色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1077</Words>
  <Application>Microsoft Office PowerPoint</Application>
  <PresentationFormat>全屏显示(4:3)</PresentationFormat>
  <Paragraphs>193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Canvas简介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Administrator</cp:lastModifiedBy>
  <cp:revision>1171</cp:revision>
  <dcterms:created xsi:type="dcterms:W3CDTF">2009-09-29T02:37:00Z</dcterms:created>
  <dcterms:modified xsi:type="dcterms:W3CDTF">2018-10-27T10:26:36Z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0x0101004D72AFC519150E49918951FBFF7A7C5B</vt:lpwstr>
  </property>
  <property fmtid="{D5CDD505-2E9C-101B-9397-08002B2CF9AE}" pid="3" name="KSOProductBuildVer">
    <vt:lpwstr>2052-10.1.0.5511</vt:lpwstr>
  </property>
</Properties>
</file>