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61" r:id="rId6"/>
  </p:sldIdLst>
  <p:sldSz cx="5040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00" d="100"/>
          <a:sy n="100" d="100"/>
        </p:scale>
        <p:origin x="1761" y="-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78222"/>
            <a:ext cx="4284266" cy="2506427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781306"/>
            <a:ext cx="3780235" cy="1738167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83297"/>
            <a:ext cx="1086817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83297"/>
            <a:ext cx="3197449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794831"/>
            <a:ext cx="4347270" cy="299471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817876"/>
            <a:ext cx="4347270" cy="157484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916484"/>
            <a:ext cx="2142133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916484"/>
            <a:ext cx="2142133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299"/>
            <a:ext cx="4347270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764832"/>
            <a:ext cx="2132288" cy="86491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629749"/>
            <a:ext cx="2132288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764832"/>
            <a:ext cx="2142790" cy="86491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629749"/>
            <a:ext cx="2142790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79954"/>
            <a:ext cx="1625632" cy="167984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1036570"/>
            <a:ext cx="2551658" cy="5116178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159794"/>
            <a:ext cx="1625632" cy="40012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79954"/>
            <a:ext cx="1625632" cy="167984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1036570"/>
            <a:ext cx="2551658" cy="5116178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159794"/>
            <a:ext cx="1625632" cy="40012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2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83299"/>
            <a:ext cx="434727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916484"/>
            <a:ext cx="434727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272B-3117-4443-B658-861B5131F82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2F88-F2A3-450E-A4B3-DAD7651F9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944BD36-7E02-4B25-8230-87DBFA27E810}"/>
              </a:ext>
            </a:extLst>
          </p:cNvPr>
          <p:cNvSpPr/>
          <p:nvPr/>
        </p:nvSpPr>
        <p:spPr>
          <a:xfrm>
            <a:off x="0" y="899886"/>
            <a:ext cx="5040313" cy="5087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Body</a:t>
            </a:r>
          </a:p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082F6A-27F0-4663-AB5B-352F79E43F42}"/>
              </a:ext>
            </a:extLst>
          </p:cNvPr>
          <p:cNvSpPr/>
          <p:nvPr/>
        </p:nvSpPr>
        <p:spPr>
          <a:xfrm>
            <a:off x="0" y="0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           Header</a:t>
            </a:r>
            <a:endParaRPr lang="en-US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8B4EDE6-CF05-4A4B-832E-9098A2689147}"/>
              </a:ext>
            </a:extLst>
          </p:cNvPr>
          <p:cNvSpPr/>
          <p:nvPr/>
        </p:nvSpPr>
        <p:spPr>
          <a:xfrm>
            <a:off x="0" y="-33112"/>
            <a:ext cx="747486" cy="747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8DFB7B-780C-4915-AFA8-871A06A54C51}"/>
              </a:ext>
            </a:extLst>
          </p:cNvPr>
          <p:cNvSpPr txBox="1"/>
          <p:nvPr/>
        </p:nvSpPr>
        <p:spPr>
          <a:xfrm>
            <a:off x="633413" y="481240"/>
            <a:ext cx="45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Home		About us	Services	contact  US	products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438F-897A-43B8-8EAA-BA482E67CF8B}"/>
              </a:ext>
            </a:extLst>
          </p:cNvPr>
          <p:cNvSpPr/>
          <p:nvPr/>
        </p:nvSpPr>
        <p:spPr>
          <a:xfrm>
            <a:off x="0" y="1211943"/>
            <a:ext cx="2140858" cy="805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Titulo</a:t>
            </a:r>
            <a:endParaRPr lang="es-CO" sz="3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7F6C78-546B-43B1-B270-750E27ABCFD8}"/>
              </a:ext>
            </a:extLst>
          </p:cNvPr>
          <p:cNvSpPr/>
          <p:nvPr/>
        </p:nvSpPr>
        <p:spPr>
          <a:xfrm>
            <a:off x="0" y="2293258"/>
            <a:ext cx="2140858" cy="288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Texto</a:t>
            </a:r>
            <a:endParaRPr lang="es-CO" sz="3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8B60F4-29D9-459A-B061-0D567610D4FC}"/>
              </a:ext>
            </a:extLst>
          </p:cNvPr>
          <p:cNvSpPr/>
          <p:nvPr/>
        </p:nvSpPr>
        <p:spPr>
          <a:xfrm>
            <a:off x="2520156" y="1132116"/>
            <a:ext cx="2520158" cy="4049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Imagen</a:t>
            </a:r>
            <a:endParaRPr lang="es-CO" sz="3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581B98-3965-48F7-9ED4-811B6C4B5965}"/>
              </a:ext>
            </a:extLst>
          </p:cNvPr>
          <p:cNvSpPr/>
          <p:nvPr/>
        </p:nvSpPr>
        <p:spPr>
          <a:xfrm>
            <a:off x="0" y="6459084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pic>
        <p:nvPicPr>
          <p:cNvPr id="1026" name="Picture 2" descr="Social Media Icons Free SVG Files | SVG, PNG, DXF, EPS">
            <a:extLst>
              <a:ext uri="{FF2B5EF4-FFF2-40B4-BE49-F238E27FC236}">
                <a16:creationId xmlns:a16="http://schemas.microsoft.com/office/drawing/2014/main" id="{52CC3A25-FDDB-4DD5-B68E-9C5E53AD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7" b="35932"/>
          <a:stretch/>
        </p:blipFill>
        <p:spPr bwMode="auto">
          <a:xfrm>
            <a:off x="72571" y="6595818"/>
            <a:ext cx="1719943" cy="4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7AA2B88-FBBD-40F4-B72C-6A281380FC9D}"/>
              </a:ext>
            </a:extLst>
          </p:cNvPr>
          <p:cNvSpPr/>
          <p:nvPr/>
        </p:nvSpPr>
        <p:spPr>
          <a:xfrm>
            <a:off x="633413" y="564937"/>
            <a:ext cx="747486" cy="17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944BD36-7E02-4B25-8230-87DBFA27E810}"/>
              </a:ext>
            </a:extLst>
          </p:cNvPr>
          <p:cNvSpPr/>
          <p:nvPr/>
        </p:nvSpPr>
        <p:spPr>
          <a:xfrm>
            <a:off x="0" y="899886"/>
            <a:ext cx="5040313" cy="5087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Body</a:t>
            </a:r>
          </a:p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082F6A-27F0-4663-AB5B-352F79E43F42}"/>
              </a:ext>
            </a:extLst>
          </p:cNvPr>
          <p:cNvSpPr/>
          <p:nvPr/>
        </p:nvSpPr>
        <p:spPr>
          <a:xfrm>
            <a:off x="0" y="0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           Header</a:t>
            </a:r>
            <a:endParaRPr lang="en-US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8B4EDE6-CF05-4A4B-832E-9098A2689147}"/>
              </a:ext>
            </a:extLst>
          </p:cNvPr>
          <p:cNvSpPr/>
          <p:nvPr/>
        </p:nvSpPr>
        <p:spPr>
          <a:xfrm>
            <a:off x="0" y="-33112"/>
            <a:ext cx="747486" cy="747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8DFB7B-780C-4915-AFA8-871A06A54C51}"/>
              </a:ext>
            </a:extLst>
          </p:cNvPr>
          <p:cNvSpPr txBox="1"/>
          <p:nvPr/>
        </p:nvSpPr>
        <p:spPr>
          <a:xfrm>
            <a:off x="633413" y="481240"/>
            <a:ext cx="45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Home		About us	Services	contact  US	products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438F-897A-43B8-8EAA-BA482E67CF8B}"/>
              </a:ext>
            </a:extLst>
          </p:cNvPr>
          <p:cNvSpPr/>
          <p:nvPr/>
        </p:nvSpPr>
        <p:spPr>
          <a:xfrm>
            <a:off x="0" y="1211943"/>
            <a:ext cx="2140858" cy="1945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Let's drink a coffee</a:t>
            </a:r>
            <a:endParaRPr lang="en-US" sz="3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7F6C78-546B-43B1-B270-750E27ABCFD8}"/>
              </a:ext>
            </a:extLst>
          </p:cNvPr>
          <p:cNvSpPr/>
          <p:nvPr/>
        </p:nvSpPr>
        <p:spPr>
          <a:xfrm>
            <a:off x="0" y="3390900"/>
            <a:ext cx="2140858" cy="1790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MAP</a:t>
            </a:r>
            <a:endParaRPr lang="es-CO" sz="3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8B60F4-29D9-459A-B061-0D567610D4FC}"/>
              </a:ext>
            </a:extLst>
          </p:cNvPr>
          <p:cNvSpPr/>
          <p:nvPr/>
        </p:nvSpPr>
        <p:spPr>
          <a:xfrm>
            <a:off x="2520156" y="1132116"/>
            <a:ext cx="2520158" cy="4049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Video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581B98-3965-48F7-9ED4-811B6C4B5965}"/>
              </a:ext>
            </a:extLst>
          </p:cNvPr>
          <p:cNvSpPr/>
          <p:nvPr/>
        </p:nvSpPr>
        <p:spPr>
          <a:xfrm>
            <a:off x="0" y="6459084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pic>
        <p:nvPicPr>
          <p:cNvPr id="1026" name="Picture 2" descr="Social Media Icons Free SVG Files | SVG, PNG, DXF, EPS">
            <a:extLst>
              <a:ext uri="{FF2B5EF4-FFF2-40B4-BE49-F238E27FC236}">
                <a16:creationId xmlns:a16="http://schemas.microsoft.com/office/drawing/2014/main" id="{52CC3A25-FDDB-4DD5-B68E-9C5E53AD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7" b="35932"/>
          <a:stretch/>
        </p:blipFill>
        <p:spPr bwMode="auto">
          <a:xfrm>
            <a:off x="72571" y="6595818"/>
            <a:ext cx="1719943" cy="4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7AA2B88-FBBD-40F4-B72C-6A281380FC9D}"/>
              </a:ext>
            </a:extLst>
          </p:cNvPr>
          <p:cNvSpPr/>
          <p:nvPr/>
        </p:nvSpPr>
        <p:spPr>
          <a:xfrm>
            <a:off x="1600215" y="564937"/>
            <a:ext cx="747486" cy="17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0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944BD36-7E02-4B25-8230-87DBFA27E810}"/>
              </a:ext>
            </a:extLst>
          </p:cNvPr>
          <p:cNvSpPr/>
          <p:nvPr/>
        </p:nvSpPr>
        <p:spPr>
          <a:xfrm>
            <a:off x="0" y="899886"/>
            <a:ext cx="5040313" cy="5087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Body</a:t>
            </a:r>
          </a:p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082F6A-27F0-4663-AB5B-352F79E43F42}"/>
              </a:ext>
            </a:extLst>
          </p:cNvPr>
          <p:cNvSpPr/>
          <p:nvPr/>
        </p:nvSpPr>
        <p:spPr>
          <a:xfrm>
            <a:off x="0" y="0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           Header</a:t>
            </a:r>
            <a:endParaRPr lang="en-US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8B4EDE6-CF05-4A4B-832E-9098A2689147}"/>
              </a:ext>
            </a:extLst>
          </p:cNvPr>
          <p:cNvSpPr/>
          <p:nvPr/>
        </p:nvSpPr>
        <p:spPr>
          <a:xfrm>
            <a:off x="0" y="-33112"/>
            <a:ext cx="747486" cy="747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8DFB7B-780C-4915-AFA8-871A06A54C51}"/>
              </a:ext>
            </a:extLst>
          </p:cNvPr>
          <p:cNvSpPr txBox="1"/>
          <p:nvPr/>
        </p:nvSpPr>
        <p:spPr>
          <a:xfrm>
            <a:off x="633413" y="481240"/>
            <a:ext cx="45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Home		About us	Services	contact  US	products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438F-897A-43B8-8EAA-BA482E67CF8B}"/>
              </a:ext>
            </a:extLst>
          </p:cNvPr>
          <p:cNvSpPr/>
          <p:nvPr/>
        </p:nvSpPr>
        <p:spPr>
          <a:xfrm>
            <a:off x="1449727" y="910092"/>
            <a:ext cx="2140858" cy="805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Titulo</a:t>
            </a:r>
            <a:endParaRPr lang="es-CO" sz="3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7F6C78-546B-43B1-B270-750E27ABCFD8}"/>
              </a:ext>
            </a:extLst>
          </p:cNvPr>
          <p:cNvSpPr/>
          <p:nvPr/>
        </p:nvSpPr>
        <p:spPr>
          <a:xfrm>
            <a:off x="-2" y="1974178"/>
            <a:ext cx="5040313" cy="288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  <a:p>
            <a:pPr algn="ctr"/>
            <a:endParaRPr lang="es-CO" sz="2400" dirty="0"/>
          </a:p>
          <a:p>
            <a:pPr algn="ctr"/>
            <a:endParaRPr lang="es-CO" sz="2400" dirty="0"/>
          </a:p>
          <a:p>
            <a:pPr algn="ctr"/>
            <a:endParaRPr lang="es-CO" sz="2400" dirty="0"/>
          </a:p>
          <a:p>
            <a:pPr algn="ctr"/>
            <a:endParaRPr lang="es-CO" sz="2400" dirty="0"/>
          </a:p>
          <a:p>
            <a:pPr algn="ctr"/>
            <a:r>
              <a:rPr lang="es-CO" sz="2400" dirty="0"/>
              <a:t>C</a:t>
            </a:r>
            <a:r>
              <a:rPr lang="en-US" sz="2400" dirty="0"/>
              <a:t>arouse</a:t>
            </a:r>
            <a:r>
              <a:rPr lang="es-CO" sz="2400" dirty="0"/>
              <a:t>l</a:t>
            </a:r>
            <a:endParaRPr lang="es-CO" sz="3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581B98-3965-48F7-9ED4-811B6C4B5965}"/>
              </a:ext>
            </a:extLst>
          </p:cNvPr>
          <p:cNvSpPr/>
          <p:nvPr/>
        </p:nvSpPr>
        <p:spPr>
          <a:xfrm>
            <a:off x="0" y="6459084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pic>
        <p:nvPicPr>
          <p:cNvPr id="1026" name="Picture 2" descr="Social Media Icons Free SVG Files | SVG, PNG, DXF, EPS">
            <a:extLst>
              <a:ext uri="{FF2B5EF4-FFF2-40B4-BE49-F238E27FC236}">
                <a16:creationId xmlns:a16="http://schemas.microsoft.com/office/drawing/2014/main" id="{52CC3A25-FDDB-4DD5-B68E-9C5E53AD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7" b="35932"/>
          <a:stretch/>
        </p:blipFill>
        <p:spPr bwMode="auto">
          <a:xfrm>
            <a:off x="72571" y="6595818"/>
            <a:ext cx="1719943" cy="4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7AA2B88-FBBD-40F4-B72C-6A281380FC9D}"/>
              </a:ext>
            </a:extLst>
          </p:cNvPr>
          <p:cNvSpPr/>
          <p:nvPr/>
        </p:nvSpPr>
        <p:spPr>
          <a:xfrm>
            <a:off x="2471752" y="564937"/>
            <a:ext cx="747486" cy="17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0674312-6FE5-48D3-AB5B-D904D8443E8B}"/>
              </a:ext>
            </a:extLst>
          </p:cNvPr>
          <p:cNvSpPr/>
          <p:nvPr/>
        </p:nvSpPr>
        <p:spPr>
          <a:xfrm>
            <a:off x="-4" y="2130272"/>
            <a:ext cx="1440000" cy="1599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  <a:r>
              <a:rPr lang="es-CO" sz="2400" dirty="0"/>
              <a:t> 1</a:t>
            </a:r>
            <a:endParaRPr lang="es-CO" sz="3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F86F54C-F6D3-487F-B57D-2F7FD55C6794}"/>
              </a:ext>
            </a:extLst>
          </p:cNvPr>
          <p:cNvSpPr/>
          <p:nvPr/>
        </p:nvSpPr>
        <p:spPr>
          <a:xfrm>
            <a:off x="1800153" y="2130272"/>
            <a:ext cx="1440000" cy="1599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  <a:r>
              <a:rPr lang="es-CO" sz="2400" dirty="0"/>
              <a:t> 2</a:t>
            </a:r>
            <a:endParaRPr lang="es-CO" sz="32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9170C7D-0960-4299-9B47-398DF66DD7E2}"/>
              </a:ext>
            </a:extLst>
          </p:cNvPr>
          <p:cNvSpPr/>
          <p:nvPr/>
        </p:nvSpPr>
        <p:spPr>
          <a:xfrm>
            <a:off x="3600311" y="2130272"/>
            <a:ext cx="1440000" cy="1599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  <a:r>
              <a:rPr lang="es-CO" sz="2400" dirty="0"/>
              <a:t> 4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851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944BD36-7E02-4B25-8230-87DBFA27E810}"/>
              </a:ext>
            </a:extLst>
          </p:cNvPr>
          <p:cNvSpPr/>
          <p:nvPr/>
        </p:nvSpPr>
        <p:spPr>
          <a:xfrm>
            <a:off x="0" y="899886"/>
            <a:ext cx="5040313" cy="5087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Body</a:t>
            </a:r>
          </a:p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082F6A-27F0-4663-AB5B-352F79E43F42}"/>
              </a:ext>
            </a:extLst>
          </p:cNvPr>
          <p:cNvSpPr/>
          <p:nvPr/>
        </p:nvSpPr>
        <p:spPr>
          <a:xfrm>
            <a:off x="0" y="0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           Header</a:t>
            </a:r>
            <a:endParaRPr lang="en-US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8B4EDE6-CF05-4A4B-832E-9098A2689147}"/>
              </a:ext>
            </a:extLst>
          </p:cNvPr>
          <p:cNvSpPr/>
          <p:nvPr/>
        </p:nvSpPr>
        <p:spPr>
          <a:xfrm>
            <a:off x="0" y="-33112"/>
            <a:ext cx="747486" cy="747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8DFB7B-780C-4915-AFA8-871A06A54C51}"/>
              </a:ext>
            </a:extLst>
          </p:cNvPr>
          <p:cNvSpPr txBox="1"/>
          <p:nvPr/>
        </p:nvSpPr>
        <p:spPr>
          <a:xfrm>
            <a:off x="633413" y="481240"/>
            <a:ext cx="45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Home		About us	Services	contact  US	products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438F-897A-43B8-8EAA-BA482E67CF8B}"/>
              </a:ext>
            </a:extLst>
          </p:cNvPr>
          <p:cNvSpPr/>
          <p:nvPr/>
        </p:nvSpPr>
        <p:spPr>
          <a:xfrm>
            <a:off x="0" y="1211943"/>
            <a:ext cx="2140858" cy="573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Titulo</a:t>
            </a:r>
            <a:endParaRPr lang="es-CO" sz="3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7F6C78-546B-43B1-B270-750E27ABCFD8}"/>
              </a:ext>
            </a:extLst>
          </p:cNvPr>
          <p:cNvSpPr/>
          <p:nvPr/>
        </p:nvSpPr>
        <p:spPr>
          <a:xfrm>
            <a:off x="-1" y="1983691"/>
            <a:ext cx="2140858" cy="502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err="1"/>
              <a:t>Name</a:t>
            </a:r>
            <a:r>
              <a:rPr lang="es-CO" sz="2400" dirty="0"/>
              <a:t> </a:t>
            </a:r>
            <a:r>
              <a:rPr lang="es-CO" sz="2400" dirty="0" err="1"/>
              <a:t>field</a:t>
            </a:r>
            <a:endParaRPr lang="es-CO" sz="3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8B60F4-29D9-459A-B061-0D567610D4FC}"/>
              </a:ext>
            </a:extLst>
          </p:cNvPr>
          <p:cNvSpPr/>
          <p:nvPr/>
        </p:nvSpPr>
        <p:spPr>
          <a:xfrm>
            <a:off x="2520156" y="1132116"/>
            <a:ext cx="2520158" cy="4049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Company </a:t>
            </a:r>
            <a:r>
              <a:rPr lang="es-CO" sz="2400" dirty="0" err="1"/>
              <a:t>info</a:t>
            </a:r>
            <a:endParaRPr lang="es-CO" sz="3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581B98-3965-48F7-9ED4-811B6C4B5965}"/>
              </a:ext>
            </a:extLst>
          </p:cNvPr>
          <p:cNvSpPr/>
          <p:nvPr/>
        </p:nvSpPr>
        <p:spPr>
          <a:xfrm>
            <a:off x="0" y="6459084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pic>
        <p:nvPicPr>
          <p:cNvPr id="1026" name="Picture 2" descr="Social Media Icons Free SVG Files | SVG, PNG, DXF, EPS">
            <a:extLst>
              <a:ext uri="{FF2B5EF4-FFF2-40B4-BE49-F238E27FC236}">
                <a16:creationId xmlns:a16="http://schemas.microsoft.com/office/drawing/2014/main" id="{52CC3A25-FDDB-4DD5-B68E-9C5E53AD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7" b="35932"/>
          <a:stretch/>
        </p:blipFill>
        <p:spPr bwMode="auto">
          <a:xfrm>
            <a:off x="72571" y="6595818"/>
            <a:ext cx="1719943" cy="4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7AA2B88-FBBD-40F4-B72C-6A281380FC9D}"/>
              </a:ext>
            </a:extLst>
          </p:cNvPr>
          <p:cNvSpPr/>
          <p:nvPr/>
        </p:nvSpPr>
        <p:spPr>
          <a:xfrm>
            <a:off x="3452827" y="564937"/>
            <a:ext cx="842947" cy="149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A9B62FA-5BCA-443B-8E31-849627D9FC5C}"/>
              </a:ext>
            </a:extLst>
          </p:cNvPr>
          <p:cNvSpPr/>
          <p:nvPr/>
        </p:nvSpPr>
        <p:spPr>
          <a:xfrm>
            <a:off x="-1" y="2663169"/>
            <a:ext cx="2140858" cy="502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Email </a:t>
            </a:r>
            <a:r>
              <a:rPr lang="es-CO" sz="2400" dirty="0" err="1"/>
              <a:t>field</a:t>
            </a:r>
            <a:endParaRPr lang="es-CO" sz="3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9FA94DA-B9E5-4897-B843-42D4A81B56D0}"/>
              </a:ext>
            </a:extLst>
          </p:cNvPr>
          <p:cNvSpPr/>
          <p:nvPr/>
        </p:nvSpPr>
        <p:spPr>
          <a:xfrm>
            <a:off x="-1" y="3342646"/>
            <a:ext cx="2140858" cy="502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Civil status</a:t>
            </a:r>
            <a:endParaRPr lang="es-CO" sz="32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FA74737-3594-4AB9-8EC7-1407EFE5B0EE}"/>
              </a:ext>
            </a:extLst>
          </p:cNvPr>
          <p:cNvSpPr/>
          <p:nvPr/>
        </p:nvSpPr>
        <p:spPr>
          <a:xfrm>
            <a:off x="-1" y="4022123"/>
            <a:ext cx="2140858" cy="502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err="1"/>
              <a:t>Newsletter</a:t>
            </a:r>
            <a:endParaRPr lang="es-CO" sz="32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07BF6A-A4BE-4871-BAD5-ECFD9382A711}"/>
              </a:ext>
            </a:extLst>
          </p:cNvPr>
          <p:cNvSpPr/>
          <p:nvPr/>
        </p:nvSpPr>
        <p:spPr>
          <a:xfrm>
            <a:off x="-1" y="4701601"/>
            <a:ext cx="2140858" cy="502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err="1"/>
              <a:t>Send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74880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944BD36-7E02-4B25-8230-87DBFA27E810}"/>
              </a:ext>
            </a:extLst>
          </p:cNvPr>
          <p:cNvSpPr/>
          <p:nvPr/>
        </p:nvSpPr>
        <p:spPr>
          <a:xfrm>
            <a:off x="0" y="899886"/>
            <a:ext cx="5040313" cy="5087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Body</a:t>
            </a:r>
          </a:p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082F6A-27F0-4663-AB5B-352F79E43F42}"/>
              </a:ext>
            </a:extLst>
          </p:cNvPr>
          <p:cNvSpPr/>
          <p:nvPr/>
        </p:nvSpPr>
        <p:spPr>
          <a:xfrm>
            <a:off x="0" y="0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           Header</a:t>
            </a:r>
            <a:endParaRPr lang="en-US" sz="3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8B4EDE6-CF05-4A4B-832E-9098A2689147}"/>
              </a:ext>
            </a:extLst>
          </p:cNvPr>
          <p:cNvSpPr/>
          <p:nvPr/>
        </p:nvSpPr>
        <p:spPr>
          <a:xfrm>
            <a:off x="0" y="-33112"/>
            <a:ext cx="747486" cy="747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8DFB7B-780C-4915-AFA8-871A06A54C51}"/>
              </a:ext>
            </a:extLst>
          </p:cNvPr>
          <p:cNvSpPr txBox="1"/>
          <p:nvPr/>
        </p:nvSpPr>
        <p:spPr>
          <a:xfrm>
            <a:off x="633413" y="481240"/>
            <a:ext cx="45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Home		About us	Services	contact  US	products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438F-897A-43B8-8EAA-BA482E67CF8B}"/>
              </a:ext>
            </a:extLst>
          </p:cNvPr>
          <p:cNvSpPr/>
          <p:nvPr/>
        </p:nvSpPr>
        <p:spPr>
          <a:xfrm>
            <a:off x="0" y="1211944"/>
            <a:ext cx="1620000" cy="43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Tittle</a:t>
            </a:r>
            <a:r>
              <a:rPr lang="es-CO" sz="2400" dirty="0"/>
              <a:t> 1</a:t>
            </a:r>
            <a:endParaRPr lang="es-CO" sz="3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581B98-3965-48F7-9ED4-811B6C4B5965}"/>
              </a:ext>
            </a:extLst>
          </p:cNvPr>
          <p:cNvSpPr/>
          <p:nvPr/>
        </p:nvSpPr>
        <p:spPr>
          <a:xfrm>
            <a:off x="0" y="6459084"/>
            <a:ext cx="5040313" cy="740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pic>
        <p:nvPicPr>
          <p:cNvPr id="1026" name="Picture 2" descr="Social Media Icons Free SVG Files | SVG, PNG, DXF, EPS">
            <a:extLst>
              <a:ext uri="{FF2B5EF4-FFF2-40B4-BE49-F238E27FC236}">
                <a16:creationId xmlns:a16="http://schemas.microsoft.com/office/drawing/2014/main" id="{52CC3A25-FDDB-4DD5-B68E-9C5E53AD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7" b="35932"/>
          <a:stretch/>
        </p:blipFill>
        <p:spPr bwMode="auto">
          <a:xfrm>
            <a:off x="72571" y="6595818"/>
            <a:ext cx="1719943" cy="4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7AA2B88-FBBD-40F4-B72C-6A281380FC9D}"/>
              </a:ext>
            </a:extLst>
          </p:cNvPr>
          <p:cNvSpPr/>
          <p:nvPr/>
        </p:nvSpPr>
        <p:spPr>
          <a:xfrm>
            <a:off x="4343400" y="561975"/>
            <a:ext cx="671531" cy="15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3A0DC7C-2FCE-47D5-81B2-DC835520CA7F}"/>
              </a:ext>
            </a:extLst>
          </p:cNvPr>
          <p:cNvSpPr/>
          <p:nvPr/>
        </p:nvSpPr>
        <p:spPr>
          <a:xfrm>
            <a:off x="3420314" y="1211943"/>
            <a:ext cx="1620000" cy="43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Tittle</a:t>
            </a:r>
            <a:r>
              <a:rPr lang="es-CO" sz="2400" dirty="0"/>
              <a:t> 3</a:t>
            </a:r>
            <a:endParaRPr lang="es-CO" sz="3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472A674-2F2E-4929-B4AC-EB9B0EEEA588}"/>
              </a:ext>
            </a:extLst>
          </p:cNvPr>
          <p:cNvSpPr/>
          <p:nvPr/>
        </p:nvSpPr>
        <p:spPr>
          <a:xfrm>
            <a:off x="1710156" y="1211943"/>
            <a:ext cx="1620000" cy="43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Tittle</a:t>
            </a:r>
            <a:r>
              <a:rPr lang="es-CO" sz="2400" dirty="0"/>
              <a:t> 2</a:t>
            </a:r>
            <a:endParaRPr lang="es-CO" sz="32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D8B2D22-C2D2-4518-B71B-358D07FC2194}"/>
              </a:ext>
            </a:extLst>
          </p:cNvPr>
          <p:cNvSpPr/>
          <p:nvPr/>
        </p:nvSpPr>
        <p:spPr>
          <a:xfrm>
            <a:off x="0" y="1852811"/>
            <a:ext cx="1620000" cy="2181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Picture </a:t>
            </a:r>
            <a:r>
              <a:rPr lang="es-CO" sz="2400" dirty="0"/>
              <a:t>1</a:t>
            </a:r>
            <a:endParaRPr lang="es-CO" sz="32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B93203B-0A37-46F8-839E-B08FC25D531A}"/>
              </a:ext>
            </a:extLst>
          </p:cNvPr>
          <p:cNvSpPr/>
          <p:nvPr/>
        </p:nvSpPr>
        <p:spPr>
          <a:xfrm>
            <a:off x="3420314" y="1852810"/>
            <a:ext cx="1620000" cy="2181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Picture </a:t>
            </a:r>
            <a:r>
              <a:rPr lang="es-CO" sz="2400" dirty="0"/>
              <a:t>3</a:t>
            </a:r>
            <a:endParaRPr lang="es-CO" sz="32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1DA3773-BA1D-41CD-8D3D-DD837599EDEA}"/>
              </a:ext>
            </a:extLst>
          </p:cNvPr>
          <p:cNvSpPr/>
          <p:nvPr/>
        </p:nvSpPr>
        <p:spPr>
          <a:xfrm>
            <a:off x="1710156" y="1852810"/>
            <a:ext cx="1620000" cy="2181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Picture </a:t>
            </a:r>
            <a:r>
              <a:rPr lang="es-CO" sz="2400" dirty="0"/>
              <a:t>2</a:t>
            </a:r>
            <a:endParaRPr lang="es-CO" sz="3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38DFB75-05D7-4FF6-97BE-4A40402B0975}"/>
              </a:ext>
            </a:extLst>
          </p:cNvPr>
          <p:cNvSpPr/>
          <p:nvPr/>
        </p:nvSpPr>
        <p:spPr>
          <a:xfrm>
            <a:off x="0" y="4356781"/>
            <a:ext cx="1620000" cy="43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Text 1</a:t>
            </a:r>
            <a:endParaRPr lang="es-CO" sz="32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292475B-8BAC-4CA8-AE5F-EE1398B0DA6A}"/>
              </a:ext>
            </a:extLst>
          </p:cNvPr>
          <p:cNvSpPr/>
          <p:nvPr/>
        </p:nvSpPr>
        <p:spPr>
          <a:xfrm>
            <a:off x="3420314" y="4356780"/>
            <a:ext cx="1620000" cy="43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/>
              <a:t>Text 3</a:t>
            </a:r>
            <a:endParaRPr lang="es-CO" sz="32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A233B9-32F5-4AEB-A37B-DFCFF1C9D0E7}"/>
              </a:ext>
            </a:extLst>
          </p:cNvPr>
          <p:cNvSpPr/>
          <p:nvPr/>
        </p:nvSpPr>
        <p:spPr>
          <a:xfrm>
            <a:off x="1710156" y="4356780"/>
            <a:ext cx="1620000" cy="43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Text 2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947218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133</Words>
  <Application>Microsoft Office PowerPoint</Application>
  <PresentationFormat>Personalizado</PresentationFormat>
  <Paragraphs>137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Avila Guzman Carlos Alberto</dc:creator>
  <cp:lastModifiedBy>Avila Guzman Carlos Alberto</cp:lastModifiedBy>
  <cp:revision>1</cp:revision>
  <dcterms:created xsi:type="dcterms:W3CDTF">2022-02-26T23:19:21Z</dcterms:created>
  <dcterms:modified xsi:type="dcterms:W3CDTF">2022-02-27T00:57:39Z</dcterms:modified>
</cp:coreProperties>
</file>