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76" r:id="rId3"/>
    <p:sldId id="266" r:id="rId4"/>
    <p:sldId id="278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990" autoAdjust="0"/>
  </p:normalViewPr>
  <p:slideViewPr>
    <p:cSldViewPr snapToGrid="0">
      <p:cViewPr varScale="1">
        <p:scale>
          <a:sx n="97" d="100"/>
          <a:sy n="97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70D42-BA75-4F1C-9C15-5F8713F435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2EC31-0032-4E4C-87FF-271303704C77}">
      <dgm:prSet/>
      <dgm:spPr/>
      <dgm:t>
        <a:bodyPr/>
        <a:lstStyle/>
        <a:p>
          <a:pPr rtl="0"/>
          <a:r>
            <a:rPr lang="en-US" dirty="0" smtClean="0"/>
            <a:t>Focusing on common enterprise capabilities </a:t>
          </a:r>
          <a:endParaRPr lang="en-US" dirty="0"/>
        </a:p>
      </dgm:t>
    </dgm:pt>
    <dgm:pt modelId="{C4D5C2CB-3B0E-463E-94B5-0A362140AAAB}" type="parTrans" cxnId="{B3437213-EB23-46E2-AE3A-6A00B0D55E62}">
      <dgm:prSet/>
      <dgm:spPr/>
      <dgm:t>
        <a:bodyPr/>
        <a:lstStyle/>
        <a:p>
          <a:endParaRPr lang="en-US"/>
        </a:p>
      </dgm:t>
    </dgm:pt>
    <dgm:pt modelId="{A1E67DF2-D01D-478F-BC5B-2B47C37CD0E1}" type="sibTrans" cxnId="{B3437213-EB23-46E2-AE3A-6A00B0D55E62}">
      <dgm:prSet/>
      <dgm:spPr/>
      <dgm:t>
        <a:bodyPr/>
        <a:lstStyle/>
        <a:p>
          <a:endParaRPr lang="en-US"/>
        </a:p>
      </dgm:t>
    </dgm:pt>
    <dgm:pt modelId="{5BDB2CC9-7CFA-429B-8C63-1F9091EA9816}">
      <dgm:prSet/>
      <dgm:spPr/>
      <dgm:t>
        <a:bodyPr/>
        <a:lstStyle/>
        <a:p>
          <a:pPr rtl="0"/>
          <a:r>
            <a:rPr lang="en-US" dirty="0" smtClean="0"/>
            <a:t>Cloud Investment Strategy </a:t>
          </a:r>
          <a:endParaRPr lang="en-US" dirty="0"/>
        </a:p>
      </dgm:t>
    </dgm:pt>
    <dgm:pt modelId="{473970EA-849C-4EB3-AB64-D7F89FA41877}" type="parTrans" cxnId="{F708E22F-461F-4FA7-976F-37CBC2AB06AD}">
      <dgm:prSet/>
      <dgm:spPr/>
      <dgm:t>
        <a:bodyPr/>
        <a:lstStyle/>
        <a:p>
          <a:endParaRPr lang="en-US"/>
        </a:p>
      </dgm:t>
    </dgm:pt>
    <dgm:pt modelId="{40CE9344-04A3-4299-8EA4-8FAFEBEDCB15}" type="sibTrans" cxnId="{F708E22F-461F-4FA7-976F-37CBC2AB06AD}">
      <dgm:prSet/>
      <dgm:spPr/>
      <dgm:t>
        <a:bodyPr/>
        <a:lstStyle/>
        <a:p>
          <a:endParaRPr lang="en-US"/>
        </a:p>
      </dgm:t>
    </dgm:pt>
    <dgm:pt modelId="{97B7963B-DCC6-4BE0-9CFD-2ADF1D637845}">
      <dgm:prSet/>
      <dgm:spPr/>
      <dgm:t>
        <a:bodyPr/>
        <a:lstStyle/>
        <a:p>
          <a:pPr rtl="0"/>
          <a:r>
            <a:rPr lang="en-US" dirty="0" smtClean="0"/>
            <a:t>Supports the State of California ‘Cloud First’ Policy</a:t>
          </a:r>
          <a:endParaRPr lang="en-US" dirty="0"/>
        </a:p>
      </dgm:t>
    </dgm:pt>
    <dgm:pt modelId="{15816D62-DFFF-452D-A23F-87CBEEDE7C3E}" type="parTrans" cxnId="{D3313732-49C4-40F6-87E6-55EC4F1F7CAF}">
      <dgm:prSet/>
      <dgm:spPr/>
      <dgm:t>
        <a:bodyPr/>
        <a:lstStyle/>
        <a:p>
          <a:endParaRPr lang="en-US"/>
        </a:p>
      </dgm:t>
    </dgm:pt>
    <dgm:pt modelId="{7A96DC85-0D07-40A0-9243-C5378E732EA7}" type="sibTrans" cxnId="{D3313732-49C4-40F6-87E6-55EC4F1F7CAF}">
      <dgm:prSet/>
      <dgm:spPr/>
      <dgm:t>
        <a:bodyPr/>
        <a:lstStyle/>
        <a:p>
          <a:endParaRPr lang="en-US"/>
        </a:p>
      </dgm:t>
    </dgm:pt>
    <dgm:pt modelId="{ED265049-B973-4306-BFB2-72C588F352A8}">
      <dgm:prSet/>
      <dgm:spPr/>
      <dgm:t>
        <a:bodyPr/>
        <a:lstStyle/>
        <a:p>
          <a:pPr rtl="0"/>
          <a:r>
            <a:rPr lang="en-US" dirty="0" smtClean="0"/>
            <a:t>API First Strategy </a:t>
          </a:r>
          <a:endParaRPr lang="en-US" dirty="0"/>
        </a:p>
      </dgm:t>
    </dgm:pt>
    <dgm:pt modelId="{296ACFA7-CD92-4BB3-9527-71E7B8105D1A}" type="parTrans" cxnId="{1DA27ECE-AC6F-4739-872C-83FCA3AF1EDD}">
      <dgm:prSet/>
      <dgm:spPr/>
      <dgm:t>
        <a:bodyPr/>
        <a:lstStyle/>
        <a:p>
          <a:endParaRPr lang="en-US"/>
        </a:p>
      </dgm:t>
    </dgm:pt>
    <dgm:pt modelId="{AB7AE41A-A58C-45E9-9C24-52A39D5A7DC3}" type="sibTrans" cxnId="{1DA27ECE-AC6F-4739-872C-83FCA3AF1EDD}">
      <dgm:prSet/>
      <dgm:spPr/>
      <dgm:t>
        <a:bodyPr/>
        <a:lstStyle/>
        <a:p>
          <a:endParaRPr lang="en-US"/>
        </a:p>
      </dgm:t>
    </dgm:pt>
    <dgm:pt modelId="{BD33C281-A380-4E0A-84F5-861785A9D656}">
      <dgm:prSet/>
      <dgm:spPr/>
      <dgm:t>
        <a:bodyPr/>
        <a:lstStyle/>
        <a:p>
          <a:pPr rtl="0"/>
          <a:r>
            <a:rPr lang="en-US" dirty="0" smtClean="0"/>
            <a:t>Supports the CHHS Agency ‘Data Sharing’ Policy and ‘Shared Services’ Policy</a:t>
          </a:r>
          <a:endParaRPr lang="en-US" dirty="0"/>
        </a:p>
      </dgm:t>
    </dgm:pt>
    <dgm:pt modelId="{B1D92B25-A3DB-4A7E-AEDC-6B42199C82D6}" type="parTrans" cxnId="{1AFFF175-AEFA-42A9-9445-8986EB3145BF}">
      <dgm:prSet/>
      <dgm:spPr/>
      <dgm:t>
        <a:bodyPr/>
        <a:lstStyle/>
        <a:p>
          <a:endParaRPr lang="en-US"/>
        </a:p>
      </dgm:t>
    </dgm:pt>
    <dgm:pt modelId="{A0EE9AC2-C742-439A-B527-E95FDCB16906}" type="sibTrans" cxnId="{1AFFF175-AEFA-42A9-9445-8986EB3145BF}">
      <dgm:prSet/>
      <dgm:spPr/>
      <dgm:t>
        <a:bodyPr/>
        <a:lstStyle/>
        <a:p>
          <a:endParaRPr lang="en-US"/>
        </a:p>
      </dgm:t>
    </dgm:pt>
    <dgm:pt modelId="{72A7257C-4FE9-4E2F-A132-8875F939D14E}">
      <dgm:prSet/>
      <dgm:spPr/>
      <dgm:t>
        <a:bodyPr/>
        <a:lstStyle/>
        <a:p>
          <a:pPr rtl="0"/>
          <a:r>
            <a:rPr lang="en-US" dirty="0" smtClean="0"/>
            <a:t>Identity and Access Management Strategy</a:t>
          </a:r>
          <a:endParaRPr lang="en-US" dirty="0"/>
        </a:p>
      </dgm:t>
    </dgm:pt>
    <dgm:pt modelId="{A841810D-83B7-4BF9-996D-CF20D3CBF3EA}" type="parTrans" cxnId="{DB37E0F2-F32D-4D68-88EB-EAEBFD33C996}">
      <dgm:prSet/>
      <dgm:spPr/>
      <dgm:t>
        <a:bodyPr/>
        <a:lstStyle/>
        <a:p>
          <a:endParaRPr lang="en-US"/>
        </a:p>
      </dgm:t>
    </dgm:pt>
    <dgm:pt modelId="{45A1AFDE-5F35-4C01-86C7-D59D3DEEC178}" type="sibTrans" cxnId="{DB37E0F2-F32D-4D68-88EB-EAEBFD33C996}">
      <dgm:prSet/>
      <dgm:spPr/>
      <dgm:t>
        <a:bodyPr/>
        <a:lstStyle/>
        <a:p>
          <a:endParaRPr lang="en-US"/>
        </a:p>
      </dgm:t>
    </dgm:pt>
    <dgm:pt modelId="{70733F75-8223-484B-A473-A814AA88F0D4}">
      <dgm:prSet/>
      <dgm:spPr/>
      <dgm:t>
        <a:bodyPr/>
        <a:lstStyle/>
        <a:p>
          <a:pPr rtl="0"/>
          <a:r>
            <a:rPr lang="en-US" dirty="0" smtClean="0"/>
            <a:t>Supports Single Sign-On and Identity Federation among Departments and Trading Partners</a:t>
          </a:r>
          <a:endParaRPr lang="en-US" dirty="0"/>
        </a:p>
      </dgm:t>
    </dgm:pt>
    <dgm:pt modelId="{631E8BE5-CDFF-4222-A49A-432B3BA5E37A}" type="parTrans" cxnId="{E8D975C7-748A-43DA-8325-029C9A87C4DD}">
      <dgm:prSet/>
      <dgm:spPr/>
      <dgm:t>
        <a:bodyPr/>
        <a:lstStyle/>
        <a:p>
          <a:endParaRPr lang="en-US"/>
        </a:p>
      </dgm:t>
    </dgm:pt>
    <dgm:pt modelId="{A358C998-2421-4E6D-9772-17331F9092BF}" type="sibTrans" cxnId="{E8D975C7-748A-43DA-8325-029C9A87C4DD}">
      <dgm:prSet/>
      <dgm:spPr/>
      <dgm:t>
        <a:bodyPr/>
        <a:lstStyle/>
        <a:p>
          <a:endParaRPr lang="en-US"/>
        </a:p>
      </dgm:t>
    </dgm:pt>
    <dgm:pt modelId="{EA25B2A3-C0A7-4B0D-974D-BF110CAC5E91}" type="pres">
      <dgm:prSet presAssocID="{B1370D42-BA75-4F1C-9C15-5F8713F43585}" presName="Name0" presStyleCnt="0">
        <dgm:presLayoutVars>
          <dgm:dir/>
          <dgm:animLvl val="lvl"/>
          <dgm:resizeHandles val="exact"/>
        </dgm:presLayoutVars>
      </dgm:prSet>
      <dgm:spPr/>
    </dgm:pt>
    <dgm:pt modelId="{9752116D-E915-44BB-8376-E4D8723C2320}" type="pres">
      <dgm:prSet presAssocID="{9422EC31-0032-4E4C-87FF-271303704C77}" presName="linNode" presStyleCnt="0"/>
      <dgm:spPr/>
    </dgm:pt>
    <dgm:pt modelId="{40CFA9E2-1187-4618-97EF-6CA78CAEEE59}" type="pres">
      <dgm:prSet presAssocID="{9422EC31-0032-4E4C-87FF-271303704C7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C602F-9965-490F-BE5C-A20058E33F23}" type="pres">
      <dgm:prSet presAssocID="{9422EC31-0032-4E4C-87FF-271303704C7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37213-EB23-46E2-AE3A-6A00B0D55E62}" srcId="{B1370D42-BA75-4F1C-9C15-5F8713F43585}" destId="{9422EC31-0032-4E4C-87FF-271303704C77}" srcOrd="0" destOrd="0" parTransId="{C4D5C2CB-3B0E-463E-94B5-0A362140AAAB}" sibTransId="{A1E67DF2-D01D-478F-BC5B-2B47C37CD0E1}"/>
    <dgm:cxn modelId="{AE0BFCB4-2F76-48AB-8FA0-0A8074729D6B}" type="presOf" srcId="{5BDB2CC9-7CFA-429B-8C63-1F9091EA9816}" destId="{E49C602F-9965-490F-BE5C-A20058E33F23}" srcOrd="0" destOrd="0" presId="urn:microsoft.com/office/officeart/2005/8/layout/vList5"/>
    <dgm:cxn modelId="{71B43F8F-101D-4866-8BB8-EB8ED92B1E30}" type="presOf" srcId="{ED265049-B973-4306-BFB2-72C588F352A8}" destId="{E49C602F-9965-490F-BE5C-A20058E33F23}" srcOrd="0" destOrd="2" presId="urn:microsoft.com/office/officeart/2005/8/layout/vList5"/>
    <dgm:cxn modelId="{30D6C7E8-9029-4269-BC29-A3A81909E9F6}" type="presOf" srcId="{97B7963B-DCC6-4BE0-9CFD-2ADF1D637845}" destId="{E49C602F-9965-490F-BE5C-A20058E33F23}" srcOrd="0" destOrd="1" presId="urn:microsoft.com/office/officeart/2005/8/layout/vList5"/>
    <dgm:cxn modelId="{365A7813-3D52-4D8B-A37E-EC9814C73A8E}" type="presOf" srcId="{70733F75-8223-484B-A473-A814AA88F0D4}" destId="{E49C602F-9965-490F-BE5C-A20058E33F23}" srcOrd="0" destOrd="5" presId="urn:microsoft.com/office/officeart/2005/8/layout/vList5"/>
    <dgm:cxn modelId="{E8D975C7-748A-43DA-8325-029C9A87C4DD}" srcId="{72A7257C-4FE9-4E2F-A132-8875F939D14E}" destId="{70733F75-8223-484B-A473-A814AA88F0D4}" srcOrd="0" destOrd="0" parTransId="{631E8BE5-CDFF-4222-A49A-432B3BA5E37A}" sibTransId="{A358C998-2421-4E6D-9772-17331F9092BF}"/>
    <dgm:cxn modelId="{29A9980B-90BB-4BAD-9D16-9595CFB66229}" type="presOf" srcId="{B1370D42-BA75-4F1C-9C15-5F8713F43585}" destId="{EA25B2A3-C0A7-4B0D-974D-BF110CAC5E91}" srcOrd="0" destOrd="0" presId="urn:microsoft.com/office/officeart/2005/8/layout/vList5"/>
    <dgm:cxn modelId="{D1C02355-B327-4ECE-BA79-8C58438246A3}" type="presOf" srcId="{72A7257C-4FE9-4E2F-A132-8875F939D14E}" destId="{E49C602F-9965-490F-BE5C-A20058E33F23}" srcOrd="0" destOrd="4" presId="urn:microsoft.com/office/officeart/2005/8/layout/vList5"/>
    <dgm:cxn modelId="{F708E22F-461F-4FA7-976F-37CBC2AB06AD}" srcId="{9422EC31-0032-4E4C-87FF-271303704C77}" destId="{5BDB2CC9-7CFA-429B-8C63-1F9091EA9816}" srcOrd="0" destOrd="0" parTransId="{473970EA-849C-4EB3-AB64-D7F89FA41877}" sibTransId="{40CE9344-04A3-4299-8EA4-8FAFEBEDCB15}"/>
    <dgm:cxn modelId="{1AFFF175-AEFA-42A9-9445-8986EB3145BF}" srcId="{ED265049-B973-4306-BFB2-72C588F352A8}" destId="{BD33C281-A380-4E0A-84F5-861785A9D656}" srcOrd="0" destOrd="0" parTransId="{B1D92B25-A3DB-4A7E-AEDC-6B42199C82D6}" sibTransId="{A0EE9AC2-C742-439A-B527-E95FDCB16906}"/>
    <dgm:cxn modelId="{299FE3D2-E26D-44F4-AFFC-38323697CC68}" type="presOf" srcId="{BD33C281-A380-4E0A-84F5-861785A9D656}" destId="{E49C602F-9965-490F-BE5C-A20058E33F23}" srcOrd="0" destOrd="3" presId="urn:microsoft.com/office/officeart/2005/8/layout/vList5"/>
    <dgm:cxn modelId="{DB37E0F2-F32D-4D68-88EB-EAEBFD33C996}" srcId="{9422EC31-0032-4E4C-87FF-271303704C77}" destId="{72A7257C-4FE9-4E2F-A132-8875F939D14E}" srcOrd="2" destOrd="0" parTransId="{A841810D-83B7-4BF9-996D-CF20D3CBF3EA}" sibTransId="{45A1AFDE-5F35-4C01-86C7-D59D3DEEC178}"/>
    <dgm:cxn modelId="{1DA27ECE-AC6F-4739-872C-83FCA3AF1EDD}" srcId="{9422EC31-0032-4E4C-87FF-271303704C77}" destId="{ED265049-B973-4306-BFB2-72C588F352A8}" srcOrd="1" destOrd="0" parTransId="{296ACFA7-CD92-4BB3-9527-71E7B8105D1A}" sibTransId="{AB7AE41A-A58C-45E9-9C24-52A39D5A7DC3}"/>
    <dgm:cxn modelId="{27C9163E-9B1D-4608-A9F5-F8CB6256AA1E}" type="presOf" srcId="{9422EC31-0032-4E4C-87FF-271303704C77}" destId="{40CFA9E2-1187-4618-97EF-6CA78CAEEE59}" srcOrd="0" destOrd="0" presId="urn:microsoft.com/office/officeart/2005/8/layout/vList5"/>
    <dgm:cxn modelId="{D3313732-49C4-40F6-87E6-55EC4F1F7CAF}" srcId="{5BDB2CC9-7CFA-429B-8C63-1F9091EA9816}" destId="{97B7963B-DCC6-4BE0-9CFD-2ADF1D637845}" srcOrd="0" destOrd="0" parTransId="{15816D62-DFFF-452D-A23F-87CBEEDE7C3E}" sibTransId="{7A96DC85-0D07-40A0-9243-C5378E732EA7}"/>
    <dgm:cxn modelId="{513FFAEE-1EEC-4050-80E9-7804DCF75445}" type="presParOf" srcId="{EA25B2A3-C0A7-4B0D-974D-BF110CAC5E91}" destId="{9752116D-E915-44BB-8376-E4D8723C2320}" srcOrd="0" destOrd="0" presId="urn:microsoft.com/office/officeart/2005/8/layout/vList5"/>
    <dgm:cxn modelId="{8562B91E-27CA-474D-816B-DA6C502D43AB}" type="presParOf" srcId="{9752116D-E915-44BB-8376-E4D8723C2320}" destId="{40CFA9E2-1187-4618-97EF-6CA78CAEEE59}" srcOrd="0" destOrd="0" presId="urn:microsoft.com/office/officeart/2005/8/layout/vList5"/>
    <dgm:cxn modelId="{DEE86836-E868-4A85-8615-354FEF9686FB}" type="presParOf" srcId="{9752116D-E915-44BB-8376-E4D8723C2320}" destId="{E49C602F-9965-490F-BE5C-A20058E33F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70D42-BA75-4F1C-9C15-5F8713F435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2EC31-0032-4E4C-87FF-271303704C77}">
      <dgm:prSet/>
      <dgm:spPr/>
      <dgm:t>
        <a:bodyPr/>
        <a:lstStyle/>
        <a:p>
          <a:pPr rtl="0"/>
          <a:r>
            <a:rPr lang="en-US" dirty="0" smtClean="0"/>
            <a:t>Facilitate adoption of standards, protocols and methods of data exchange throughout the Agency</a:t>
          </a:r>
          <a:endParaRPr lang="en-US" dirty="0"/>
        </a:p>
      </dgm:t>
    </dgm:pt>
    <dgm:pt modelId="{C4D5C2CB-3B0E-463E-94B5-0A362140AAAB}" type="parTrans" cxnId="{B3437213-EB23-46E2-AE3A-6A00B0D55E62}">
      <dgm:prSet/>
      <dgm:spPr/>
      <dgm:t>
        <a:bodyPr/>
        <a:lstStyle/>
        <a:p>
          <a:endParaRPr lang="en-US"/>
        </a:p>
      </dgm:t>
    </dgm:pt>
    <dgm:pt modelId="{A1E67DF2-D01D-478F-BC5B-2B47C37CD0E1}" type="sibTrans" cxnId="{B3437213-EB23-46E2-AE3A-6A00B0D55E62}">
      <dgm:prSet/>
      <dgm:spPr/>
      <dgm:t>
        <a:bodyPr/>
        <a:lstStyle/>
        <a:p>
          <a:endParaRPr lang="en-US"/>
        </a:p>
      </dgm:t>
    </dgm:pt>
    <dgm:pt modelId="{5BDB2CC9-7CFA-429B-8C63-1F9091EA9816}">
      <dgm:prSet custT="1"/>
      <dgm:spPr/>
      <dgm:t>
        <a:bodyPr/>
        <a:lstStyle/>
        <a:p>
          <a:pPr rtl="0"/>
          <a:r>
            <a:rPr lang="en-US" sz="2000" dirty="0" smtClean="0"/>
            <a:t>Adopt standard formats for exchange of data</a:t>
          </a:r>
          <a:endParaRPr lang="en-US" sz="2000" dirty="0"/>
        </a:p>
      </dgm:t>
    </dgm:pt>
    <dgm:pt modelId="{473970EA-849C-4EB3-AB64-D7F89FA41877}" type="parTrans" cxnId="{F708E22F-461F-4FA7-976F-37CBC2AB06AD}">
      <dgm:prSet/>
      <dgm:spPr/>
      <dgm:t>
        <a:bodyPr/>
        <a:lstStyle/>
        <a:p>
          <a:endParaRPr lang="en-US"/>
        </a:p>
      </dgm:t>
    </dgm:pt>
    <dgm:pt modelId="{40CE9344-04A3-4299-8EA4-8FAFEBEDCB15}" type="sibTrans" cxnId="{F708E22F-461F-4FA7-976F-37CBC2AB06AD}">
      <dgm:prSet/>
      <dgm:spPr/>
      <dgm:t>
        <a:bodyPr/>
        <a:lstStyle/>
        <a:p>
          <a:endParaRPr lang="en-US"/>
        </a:p>
      </dgm:t>
    </dgm:pt>
    <dgm:pt modelId="{6D77E4F6-19BB-45D1-97D3-02E27EB24F73}">
      <dgm:prSet custT="1"/>
      <dgm:spPr/>
      <dgm:t>
        <a:bodyPr/>
        <a:lstStyle/>
        <a:p>
          <a:r>
            <a:rPr lang="en-US" sz="2000" dirty="0" smtClean="0"/>
            <a:t>HL7 FHIR</a:t>
          </a:r>
          <a:endParaRPr lang="en-US" sz="2000" dirty="0"/>
        </a:p>
      </dgm:t>
    </dgm:pt>
    <dgm:pt modelId="{4129CC65-8C10-4D7C-95AE-181FE83B53F5}" type="parTrans" cxnId="{1D73A2FA-E638-4C1F-A181-B48F6E25FAE5}">
      <dgm:prSet/>
      <dgm:spPr/>
      <dgm:t>
        <a:bodyPr/>
        <a:lstStyle/>
        <a:p>
          <a:endParaRPr lang="en-US"/>
        </a:p>
      </dgm:t>
    </dgm:pt>
    <dgm:pt modelId="{19EED0F0-B9D6-4D52-998F-76FDFA189332}" type="sibTrans" cxnId="{1D73A2FA-E638-4C1F-A181-B48F6E25FAE5}">
      <dgm:prSet/>
      <dgm:spPr/>
      <dgm:t>
        <a:bodyPr/>
        <a:lstStyle/>
        <a:p>
          <a:endParaRPr lang="en-US"/>
        </a:p>
      </dgm:t>
    </dgm:pt>
    <dgm:pt modelId="{E1C56A34-99DC-40B9-A440-97422495FCB2}">
      <dgm:prSet custT="1"/>
      <dgm:spPr/>
      <dgm:t>
        <a:bodyPr/>
        <a:lstStyle/>
        <a:p>
          <a:r>
            <a:rPr lang="en-US" sz="2000" dirty="0" smtClean="0"/>
            <a:t>Adopt standard security protocols</a:t>
          </a:r>
          <a:endParaRPr lang="en-US" sz="2000" dirty="0"/>
        </a:p>
      </dgm:t>
    </dgm:pt>
    <dgm:pt modelId="{110A6F11-2B5C-4B4D-A5A2-904F49AAD94C}" type="parTrans" cxnId="{2200B8AC-BCA2-4AC3-BBEF-DE69C25FAFF9}">
      <dgm:prSet/>
      <dgm:spPr/>
      <dgm:t>
        <a:bodyPr/>
        <a:lstStyle/>
        <a:p>
          <a:endParaRPr lang="en-US"/>
        </a:p>
      </dgm:t>
    </dgm:pt>
    <dgm:pt modelId="{F73C40B5-BD26-4336-B2C3-CE1412489770}" type="sibTrans" cxnId="{2200B8AC-BCA2-4AC3-BBEF-DE69C25FAFF9}">
      <dgm:prSet/>
      <dgm:spPr/>
      <dgm:t>
        <a:bodyPr/>
        <a:lstStyle/>
        <a:p>
          <a:endParaRPr lang="en-US"/>
        </a:p>
      </dgm:t>
    </dgm:pt>
    <dgm:pt modelId="{32BA074E-EC85-4404-98BD-119EF0F4CDE0}">
      <dgm:prSet custT="1"/>
      <dgm:spPr/>
      <dgm:t>
        <a:bodyPr/>
        <a:lstStyle/>
        <a:p>
          <a:r>
            <a:rPr lang="en-US" sz="2000" dirty="0" smtClean="0"/>
            <a:t>SAML</a:t>
          </a:r>
          <a:endParaRPr lang="en-US" sz="2000" dirty="0"/>
        </a:p>
      </dgm:t>
    </dgm:pt>
    <dgm:pt modelId="{E81491EF-34BA-4DBB-91EA-248B8A3165EF}" type="parTrans" cxnId="{65683118-D054-4498-BC8A-1BCE160AD973}">
      <dgm:prSet/>
      <dgm:spPr/>
      <dgm:t>
        <a:bodyPr/>
        <a:lstStyle/>
        <a:p>
          <a:endParaRPr lang="en-US"/>
        </a:p>
      </dgm:t>
    </dgm:pt>
    <dgm:pt modelId="{6C706217-B704-4C4E-94DD-93780FF8F11D}" type="sibTrans" cxnId="{65683118-D054-4498-BC8A-1BCE160AD973}">
      <dgm:prSet/>
      <dgm:spPr/>
      <dgm:t>
        <a:bodyPr/>
        <a:lstStyle/>
        <a:p>
          <a:endParaRPr lang="en-US"/>
        </a:p>
      </dgm:t>
    </dgm:pt>
    <dgm:pt modelId="{A5EC515F-7BBD-402E-B337-6E6475537CB4}">
      <dgm:prSet custT="1"/>
      <dgm:spPr/>
      <dgm:t>
        <a:bodyPr/>
        <a:lstStyle/>
        <a:p>
          <a:r>
            <a:rPr lang="en-US" sz="2000" dirty="0" smtClean="0"/>
            <a:t>Facilitate the adoption of API / EDI Gateway concepts</a:t>
          </a:r>
          <a:endParaRPr lang="en-US" sz="2000" dirty="0"/>
        </a:p>
      </dgm:t>
    </dgm:pt>
    <dgm:pt modelId="{58EFA5A7-DCCF-4F7C-87CF-682A90B4AD1E}" type="parTrans" cxnId="{1ACBC970-3EE6-4F95-BB40-FFB6CA98C153}">
      <dgm:prSet/>
      <dgm:spPr/>
      <dgm:t>
        <a:bodyPr/>
        <a:lstStyle/>
        <a:p>
          <a:endParaRPr lang="en-US"/>
        </a:p>
      </dgm:t>
    </dgm:pt>
    <dgm:pt modelId="{F944B829-1882-4E04-9590-C3B291E74F4B}" type="sibTrans" cxnId="{1ACBC970-3EE6-4F95-BB40-FFB6CA98C153}">
      <dgm:prSet/>
      <dgm:spPr/>
      <dgm:t>
        <a:bodyPr/>
        <a:lstStyle/>
        <a:p>
          <a:endParaRPr lang="en-US"/>
        </a:p>
      </dgm:t>
    </dgm:pt>
    <dgm:pt modelId="{93F1B623-E6B0-497C-B565-4EF1BCCFC59B}">
      <dgm:prSet/>
      <dgm:spPr/>
      <dgm:t>
        <a:bodyPr/>
        <a:lstStyle/>
        <a:p>
          <a:endParaRPr lang="en-US" sz="1500" dirty="0"/>
        </a:p>
      </dgm:t>
    </dgm:pt>
    <dgm:pt modelId="{C9833DB5-09AA-4397-91A0-97D4D7B102A4}" type="parTrans" cxnId="{9A874016-EF00-46B5-85DC-F719E5110C4A}">
      <dgm:prSet/>
      <dgm:spPr/>
      <dgm:t>
        <a:bodyPr/>
        <a:lstStyle/>
        <a:p>
          <a:endParaRPr lang="en-US"/>
        </a:p>
      </dgm:t>
    </dgm:pt>
    <dgm:pt modelId="{3D26245C-37F5-4716-AEAE-0D972D3E3E77}" type="sibTrans" cxnId="{9A874016-EF00-46B5-85DC-F719E5110C4A}">
      <dgm:prSet/>
      <dgm:spPr/>
      <dgm:t>
        <a:bodyPr/>
        <a:lstStyle/>
        <a:p>
          <a:endParaRPr lang="en-US"/>
        </a:p>
      </dgm:t>
    </dgm:pt>
    <dgm:pt modelId="{B51032D9-C31B-413F-B26B-20D73E19604E}">
      <dgm:prSet custT="1"/>
      <dgm:spPr/>
      <dgm:t>
        <a:bodyPr/>
        <a:lstStyle/>
        <a:p>
          <a:r>
            <a:rPr lang="en-US" sz="2000" dirty="0" smtClean="0"/>
            <a:t>FHIM</a:t>
          </a:r>
          <a:endParaRPr lang="en-US" sz="2000" dirty="0"/>
        </a:p>
      </dgm:t>
    </dgm:pt>
    <dgm:pt modelId="{079F2B94-376E-455E-AB7C-B17E5842BC22}" type="parTrans" cxnId="{73268224-5847-4CB2-AA12-125E9E0F7208}">
      <dgm:prSet/>
      <dgm:spPr/>
      <dgm:t>
        <a:bodyPr/>
        <a:lstStyle/>
        <a:p>
          <a:endParaRPr lang="en-US"/>
        </a:p>
      </dgm:t>
    </dgm:pt>
    <dgm:pt modelId="{31D587EC-D361-4E5C-A0A1-9628975BF851}" type="sibTrans" cxnId="{73268224-5847-4CB2-AA12-125E9E0F7208}">
      <dgm:prSet/>
      <dgm:spPr/>
      <dgm:t>
        <a:bodyPr/>
        <a:lstStyle/>
        <a:p>
          <a:endParaRPr lang="en-US"/>
        </a:p>
      </dgm:t>
    </dgm:pt>
    <dgm:pt modelId="{667283A7-0524-4359-AF2C-6FDB4D05FB92}">
      <dgm:prSet/>
      <dgm:spPr/>
      <dgm:t>
        <a:bodyPr/>
        <a:lstStyle/>
        <a:p>
          <a:endParaRPr lang="en-US" sz="1500" dirty="0"/>
        </a:p>
      </dgm:t>
    </dgm:pt>
    <dgm:pt modelId="{656A55AE-C851-46FC-8514-86AA15733901}" type="parTrans" cxnId="{D1DAE02C-3CB3-46FC-B6D8-9821F2899FF8}">
      <dgm:prSet/>
      <dgm:spPr/>
      <dgm:t>
        <a:bodyPr/>
        <a:lstStyle/>
        <a:p>
          <a:endParaRPr lang="en-US"/>
        </a:p>
      </dgm:t>
    </dgm:pt>
    <dgm:pt modelId="{27BA4F12-A42B-42AA-8384-64E22FFF362F}" type="sibTrans" cxnId="{D1DAE02C-3CB3-46FC-B6D8-9821F2899FF8}">
      <dgm:prSet/>
      <dgm:spPr/>
      <dgm:t>
        <a:bodyPr/>
        <a:lstStyle/>
        <a:p>
          <a:endParaRPr lang="en-US"/>
        </a:p>
      </dgm:t>
    </dgm:pt>
    <dgm:pt modelId="{E600D718-4EAB-4B97-B44E-180CEE4597AE}">
      <dgm:prSet custT="1"/>
      <dgm:spPr/>
      <dgm:t>
        <a:bodyPr/>
        <a:lstStyle/>
        <a:p>
          <a:r>
            <a:rPr lang="en-US" sz="2000" dirty="0" smtClean="0"/>
            <a:t>Facilitate the adoption of ‘Big Data’ concepts </a:t>
          </a:r>
          <a:endParaRPr lang="en-US" sz="2000" dirty="0"/>
        </a:p>
      </dgm:t>
    </dgm:pt>
    <dgm:pt modelId="{4DB2643A-FB01-4EF2-ADBE-E6FD9E46DBCD}" type="parTrans" cxnId="{B87DD99A-5B61-4003-9997-E887E29A4589}">
      <dgm:prSet/>
      <dgm:spPr/>
      <dgm:t>
        <a:bodyPr/>
        <a:lstStyle/>
        <a:p>
          <a:endParaRPr lang="en-US"/>
        </a:p>
      </dgm:t>
    </dgm:pt>
    <dgm:pt modelId="{F9C0726C-5655-45E8-B13C-22D7FD5EC4C5}" type="sibTrans" cxnId="{B87DD99A-5B61-4003-9997-E887E29A4589}">
      <dgm:prSet/>
      <dgm:spPr/>
      <dgm:t>
        <a:bodyPr/>
        <a:lstStyle/>
        <a:p>
          <a:endParaRPr lang="en-US"/>
        </a:p>
      </dgm:t>
    </dgm:pt>
    <dgm:pt modelId="{8E72A064-A934-463A-B8E0-EF0C61E5D01C}">
      <dgm:prSet custT="1"/>
      <dgm:spPr/>
      <dgm:t>
        <a:bodyPr/>
        <a:lstStyle/>
        <a:p>
          <a:r>
            <a:rPr lang="en-US" sz="2000" dirty="0" smtClean="0"/>
            <a:t>Data Pipeline and Data Hub Patterns</a:t>
          </a:r>
          <a:endParaRPr lang="en-US" sz="2000" dirty="0"/>
        </a:p>
      </dgm:t>
    </dgm:pt>
    <dgm:pt modelId="{6E0A6C27-35A0-4CE8-A477-A9F4EA34AA6C}" type="parTrans" cxnId="{42606C57-A2A1-41CC-9879-3D84D7D9EAC1}">
      <dgm:prSet/>
      <dgm:spPr/>
      <dgm:t>
        <a:bodyPr/>
        <a:lstStyle/>
        <a:p>
          <a:endParaRPr lang="en-US"/>
        </a:p>
      </dgm:t>
    </dgm:pt>
    <dgm:pt modelId="{518EE1D0-537C-4795-BC72-D2422EAD7494}" type="sibTrans" cxnId="{42606C57-A2A1-41CC-9879-3D84D7D9EAC1}">
      <dgm:prSet/>
      <dgm:spPr/>
      <dgm:t>
        <a:bodyPr/>
        <a:lstStyle/>
        <a:p>
          <a:endParaRPr lang="en-US"/>
        </a:p>
      </dgm:t>
    </dgm:pt>
    <dgm:pt modelId="{7276D5F5-A428-4D43-B202-B6A1439C00FA}">
      <dgm:prSet custT="1"/>
      <dgm:spPr/>
      <dgm:t>
        <a:bodyPr/>
        <a:lstStyle/>
        <a:p>
          <a:r>
            <a:rPr lang="en-US" sz="2000" dirty="0" smtClean="0"/>
            <a:t>Defined data exchange contracts</a:t>
          </a:r>
          <a:endParaRPr lang="en-US" sz="2000" dirty="0"/>
        </a:p>
      </dgm:t>
    </dgm:pt>
    <dgm:pt modelId="{E8C28C1D-B602-4412-BFAB-C5CCCBDCB600}" type="parTrans" cxnId="{0D12FFF3-3C08-4F43-A010-A75488535536}">
      <dgm:prSet/>
      <dgm:spPr/>
      <dgm:t>
        <a:bodyPr/>
        <a:lstStyle/>
        <a:p>
          <a:endParaRPr lang="en-US"/>
        </a:p>
      </dgm:t>
    </dgm:pt>
    <dgm:pt modelId="{7877A672-0EC8-453A-8B81-410DE5FC6236}" type="sibTrans" cxnId="{0D12FFF3-3C08-4F43-A010-A75488535536}">
      <dgm:prSet/>
      <dgm:spPr/>
      <dgm:t>
        <a:bodyPr/>
        <a:lstStyle/>
        <a:p>
          <a:endParaRPr lang="en-US"/>
        </a:p>
      </dgm:t>
    </dgm:pt>
    <dgm:pt modelId="{8CAA346C-0CB8-47FE-85F9-09BFCFDBFB0C}">
      <dgm:prSet custT="1"/>
      <dgm:spPr/>
      <dgm:t>
        <a:bodyPr/>
        <a:lstStyle/>
        <a:p>
          <a:r>
            <a:rPr lang="en-US" sz="2000" dirty="0" smtClean="0"/>
            <a:t>Published schemas</a:t>
          </a:r>
          <a:endParaRPr lang="en-US" sz="2000" dirty="0"/>
        </a:p>
      </dgm:t>
    </dgm:pt>
    <dgm:pt modelId="{3396F8A8-D9D8-42C7-9FA8-A399BEB0D958}" type="parTrans" cxnId="{CED85415-3AC3-48C3-B5CF-8C85A01F8F35}">
      <dgm:prSet/>
      <dgm:spPr/>
      <dgm:t>
        <a:bodyPr/>
        <a:lstStyle/>
        <a:p>
          <a:endParaRPr lang="en-US"/>
        </a:p>
      </dgm:t>
    </dgm:pt>
    <dgm:pt modelId="{F1D08780-1255-4DB6-B3F0-45D1113BBDEF}" type="sibTrans" cxnId="{CED85415-3AC3-48C3-B5CF-8C85A01F8F35}">
      <dgm:prSet/>
      <dgm:spPr/>
      <dgm:t>
        <a:bodyPr/>
        <a:lstStyle/>
        <a:p>
          <a:endParaRPr lang="en-US"/>
        </a:p>
      </dgm:t>
    </dgm:pt>
    <dgm:pt modelId="{FC0C9233-4069-4B39-9AE4-0D3847372785}">
      <dgm:prSet custT="1"/>
      <dgm:spPr/>
      <dgm:t>
        <a:bodyPr/>
        <a:lstStyle/>
        <a:p>
          <a:r>
            <a:rPr lang="en-US" sz="2000" dirty="0" smtClean="0"/>
            <a:t>Discoverable metadata</a:t>
          </a:r>
          <a:endParaRPr lang="en-US" sz="2000" dirty="0"/>
        </a:p>
      </dgm:t>
    </dgm:pt>
    <dgm:pt modelId="{31D96F0D-4711-40CA-B079-3AAEC5107178}" type="parTrans" cxnId="{B1D36DF9-6EE0-4C37-B2AF-38F53EEE1787}">
      <dgm:prSet/>
      <dgm:spPr/>
      <dgm:t>
        <a:bodyPr/>
        <a:lstStyle/>
        <a:p>
          <a:endParaRPr lang="en-US"/>
        </a:p>
      </dgm:t>
    </dgm:pt>
    <dgm:pt modelId="{84307ADD-6D5B-4430-B56E-DF4253CCBC6B}" type="sibTrans" cxnId="{B1D36DF9-6EE0-4C37-B2AF-38F53EEE1787}">
      <dgm:prSet/>
      <dgm:spPr/>
      <dgm:t>
        <a:bodyPr/>
        <a:lstStyle/>
        <a:p>
          <a:endParaRPr lang="en-US"/>
        </a:p>
      </dgm:t>
    </dgm:pt>
    <dgm:pt modelId="{3B5866FA-0F43-45BC-913E-486EEEBAD8C1}">
      <dgm:prSet custT="1"/>
      <dgm:spPr/>
      <dgm:t>
        <a:bodyPr/>
        <a:lstStyle/>
        <a:p>
          <a:r>
            <a:rPr lang="en-US" sz="2000" dirty="0" smtClean="0"/>
            <a:t>OAuth 2.0 </a:t>
          </a:r>
          <a:endParaRPr lang="en-US" sz="2000" dirty="0"/>
        </a:p>
      </dgm:t>
    </dgm:pt>
    <dgm:pt modelId="{9C9C162F-B0FE-496B-B9FF-A5A3F785C899}" type="parTrans" cxnId="{20B997AA-F395-4C49-B14E-B6E3817EF4E2}">
      <dgm:prSet/>
      <dgm:spPr/>
      <dgm:t>
        <a:bodyPr/>
        <a:lstStyle/>
        <a:p>
          <a:endParaRPr lang="en-US"/>
        </a:p>
      </dgm:t>
    </dgm:pt>
    <dgm:pt modelId="{637875F9-3338-43B4-A2E8-7B82F2DCFF8D}" type="sibTrans" cxnId="{20B997AA-F395-4C49-B14E-B6E3817EF4E2}">
      <dgm:prSet/>
      <dgm:spPr/>
      <dgm:t>
        <a:bodyPr/>
        <a:lstStyle/>
        <a:p>
          <a:endParaRPr lang="en-US"/>
        </a:p>
      </dgm:t>
    </dgm:pt>
    <dgm:pt modelId="{5F5380AB-50FB-4BEF-BAF5-54C13E142BAC}">
      <dgm:prSet custT="1"/>
      <dgm:spPr/>
      <dgm:t>
        <a:bodyPr/>
        <a:lstStyle/>
        <a:p>
          <a:pPr rtl="0"/>
          <a:endParaRPr lang="en-US" sz="2000" dirty="0"/>
        </a:p>
      </dgm:t>
    </dgm:pt>
    <dgm:pt modelId="{3AFF47A7-A06A-4AFE-83B0-080A6941961E}" type="parTrans" cxnId="{BFA549DC-193F-4F44-B9F8-5AC52013E6E7}">
      <dgm:prSet/>
      <dgm:spPr/>
      <dgm:t>
        <a:bodyPr/>
        <a:lstStyle/>
        <a:p>
          <a:endParaRPr lang="en-US"/>
        </a:p>
      </dgm:t>
    </dgm:pt>
    <dgm:pt modelId="{7DCBFC5F-8D67-4E39-9492-7819863FEB26}" type="sibTrans" cxnId="{BFA549DC-193F-4F44-B9F8-5AC52013E6E7}">
      <dgm:prSet/>
      <dgm:spPr/>
      <dgm:t>
        <a:bodyPr/>
        <a:lstStyle/>
        <a:p>
          <a:endParaRPr lang="en-US"/>
        </a:p>
      </dgm:t>
    </dgm:pt>
    <dgm:pt modelId="{A9F5F307-5883-41DD-B730-F529E3F820D7}">
      <dgm:prSet custT="1"/>
      <dgm:spPr/>
      <dgm:t>
        <a:bodyPr/>
        <a:lstStyle/>
        <a:p>
          <a:pPr rtl="0"/>
          <a:endParaRPr lang="en-US" sz="2000" dirty="0"/>
        </a:p>
      </dgm:t>
    </dgm:pt>
    <dgm:pt modelId="{2E247B96-A43A-4BAC-BA8C-3ABCBDDB3A27}" type="parTrans" cxnId="{E73846BD-B7FD-4D5A-BBE0-1B10F010634B}">
      <dgm:prSet/>
      <dgm:spPr/>
      <dgm:t>
        <a:bodyPr/>
        <a:lstStyle/>
        <a:p>
          <a:endParaRPr lang="en-US"/>
        </a:p>
      </dgm:t>
    </dgm:pt>
    <dgm:pt modelId="{05AB1A69-5F18-4CEB-AA01-068C069AA72C}" type="sibTrans" cxnId="{E73846BD-B7FD-4D5A-BBE0-1B10F010634B}">
      <dgm:prSet/>
      <dgm:spPr/>
      <dgm:t>
        <a:bodyPr/>
        <a:lstStyle/>
        <a:p>
          <a:endParaRPr lang="en-US"/>
        </a:p>
      </dgm:t>
    </dgm:pt>
    <dgm:pt modelId="{EA25B2A3-C0A7-4B0D-974D-BF110CAC5E91}" type="pres">
      <dgm:prSet presAssocID="{B1370D42-BA75-4F1C-9C15-5F8713F43585}" presName="Name0" presStyleCnt="0">
        <dgm:presLayoutVars>
          <dgm:dir/>
          <dgm:animLvl val="lvl"/>
          <dgm:resizeHandles val="exact"/>
        </dgm:presLayoutVars>
      </dgm:prSet>
      <dgm:spPr/>
    </dgm:pt>
    <dgm:pt modelId="{9752116D-E915-44BB-8376-E4D8723C2320}" type="pres">
      <dgm:prSet presAssocID="{9422EC31-0032-4E4C-87FF-271303704C77}" presName="linNode" presStyleCnt="0"/>
      <dgm:spPr/>
    </dgm:pt>
    <dgm:pt modelId="{40CFA9E2-1187-4618-97EF-6CA78CAEEE59}" type="pres">
      <dgm:prSet presAssocID="{9422EC31-0032-4E4C-87FF-271303704C7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C602F-9965-490F-BE5C-A20058E33F23}" type="pres">
      <dgm:prSet presAssocID="{9422EC31-0032-4E4C-87FF-271303704C77}" presName="descendantText" presStyleLbl="alignAccFollowNode1" presStyleIdx="0" presStyleCnt="1" custScaleY="110228" custLinFactNeighborX="-5714" custLinFactNeighborY="-3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3A2FA-E638-4C1F-A181-B48F6E25FAE5}" srcId="{5BDB2CC9-7CFA-429B-8C63-1F9091EA9816}" destId="{6D77E4F6-19BB-45D1-97D3-02E27EB24F73}" srcOrd="0" destOrd="0" parTransId="{4129CC65-8C10-4D7C-95AE-181FE83B53F5}" sibTransId="{19EED0F0-B9D6-4D52-998F-76FDFA189332}"/>
    <dgm:cxn modelId="{B1D36DF9-6EE0-4C37-B2AF-38F53EEE1787}" srcId="{A5EC515F-7BBD-402E-B337-6E6475537CB4}" destId="{FC0C9233-4069-4B39-9AE4-0D3847372785}" srcOrd="2" destOrd="0" parTransId="{31D96F0D-4711-40CA-B079-3AAEC5107178}" sibTransId="{84307ADD-6D5B-4430-B56E-DF4253CCBC6B}"/>
    <dgm:cxn modelId="{AE0BFCB4-2F76-48AB-8FA0-0A8074729D6B}" type="presOf" srcId="{5BDB2CC9-7CFA-429B-8C63-1F9091EA9816}" destId="{E49C602F-9965-490F-BE5C-A20058E33F23}" srcOrd="0" destOrd="2" presId="urn:microsoft.com/office/officeart/2005/8/layout/vList5"/>
    <dgm:cxn modelId="{6A2FCC65-392F-4227-AFCE-CBA492AE9532}" type="presOf" srcId="{8CAA346C-0CB8-47FE-85F9-09BFCFDBFB0C}" destId="{E49C602F-9965-490F-BE5C-A20058E33F23}" srcOrd="0" destOrd="10" presId="urn:microsoft.com/office/officeart/2005/8/layout/vList5"/>
    <dgm:cxn modelId="{DB688CE0-B05D-4065-869B-8EE5C986DA00}" type="presOf" srcId="{3B5866FA-0F43-45BC-913E-486EEEBAD8C1}" destId="{E49C602F-9965-490F-BE5C-A20058E33F23}" srcOrd="0" destOrd="7" presId="urn:microsoft.com/office/officeart/2005/8/layout/vList5"/>
    <dgm:cxn modelId="{F5DDBF26-E7BD-455C-9706-9208A79B1E2D}" type="presOf" srcId="{A5EC515F-7BBD-402E-B337-6E6475537CB4}" destId="{E49C602F-9965-490F-BE5C-A20058E33F23}" srcOrd="0" destOrd="8" presId="urn:microsoft.com/office/officeart/2005/8/layout/vList5"/>
    <dgm:cxn modelId="{20B997AA-F395-4C49-B14E-B6E3817EF4E2}" srcId="{E1C56A34-99DC-40B9-A440-97422495FCB2}" destId="{3B5866FA-0F43-45BC-913E-486EEEBAD8C1}" srcOrd="1" destOrd="0" parTransId="{9C9C162F-B0FE-496B-B9FF-A5A3F785C899}" sibTransId="{637875F9-3338-43B4-A2E8-7B82F2DCFF8D}"/>
    <dgm:cxn modelId="{27C9163E-9B1D-4608-A9F5-F8CB6256AA1E}" type="presOf" srcId="{9422EC31-0032-4E4C-87FF-271303704C77}" destId="{40CFA9E2-1187-4618-97EF-6CA78CAEEE59}" srcOrd="0" destOrd="0" presId="urn:microsoft.com/office/officeart/2005/8/layout/vList5"/>
    <dgm:cxn modelId="{42606C57-A2A1-41CC-9879-3D84D7D9EAC1}" srcId="{E600D718-4EAB-4B97-B44E-180CEE4597AE}" destId="{8E72A064-A934-463A-B8E0-EF0C61E5D01C}" srcOrd="0" destOrd="0" parTransId="{6E0A6C27-35A0-4CE8-A477-A9F4EA34AA6C}" sibTransId="{518EE1D0-537C-4795-BC72-D2422EAD7494}"/>
    <dgm:cxn modelId="{D1DAE02C-3CB3-46FC-B6D8-9821F2899FF8}" srcId="{E600D718-4EAB-4B97-B44E-180CEE4597AE}" destId="{667283A7-0524-4359-AF2C-6FDB4D05FB92}" srcOrd="1" destOrd="0" parTransId="{656A55AE-C851-46FC-8514-86AA15733901}" sibTransId="{27BA4F12-A42B-42AA-8384-64E22FFF362F}"/>
    <dgm:cxn modelId="{B87DD99A-5B61-4003-9997-E887E29A4589}" srcId="{9422EC31-0032-4E4C-87FF-271303704C77}" destId="{E600D718-4EAB-4B97-B44E-180CEE4597AE}" srcOrd="5" destOrd="0" parTransId="{4DB2643A-FB01-4EF2-ADBE-E6FD9E46DBCD}" sibTransId="{F9C0726C-5655-45E8-B13C-22D7FD5EC4C5}"/>
    <dgm:cxn modelId="{B3437213-EB23-46E2-AE3A-6A00B0D55E62}" srcId="{B1370D42-BA75-4F1C-9C15-5F8713F43585}" destId="{9422EC31-0032-4E4C-87FF-271303704C77}" srcOrd="0" destOrd="0" parTransId="{C4D5C2CB-3B0E-463E-94B5-0A362140AAAB}" sibTransId="{A1E67DF2-D01D-478F-BC5B-2B47C37CD0E1}"/>
    <dgm:cxn modelId="{AE3A47A1-6F3E-4003-84F6-9D257A01DEE4}" type="presOf" srcId="{7276D5F5-A428-4D43-B202-B6A1439C00FA}" destId="{E49C602F-9965-490F-BE5C-A20058E33F23}" srcOrd="0" destOrd="9" presId="urn:microsoft.com/office/officeart/2005/8/layout/vList5"/>
    <dgm:cxn modelId="{F708E22F-461F-4FA7-976F-37CBC2AB06AD}" srcId="{9422EC31-0032-4E4C-87FF-271303704C77}" destId="{5BDB2CC9-7CFA-429B-8C63-1F9091EA9816}" srcOrd="2" destOrd="0" parTransId="{473970EA-849C-4EB3-AB64-D7F89FA41877}" sibTransId="{40CE9344-04A3-4299-8EA4-8FAFEBEDCB15}"/>
    <dgm:cxn modelId="{2200B8AC-BCA2-4AC3-BBEF-DE69C25FAFF9}" srcId="{9422EC31-0032-4E4C-87FF-271303704C77}" destId="{E1C56A34-99DC-40B9-A440-97422495FCB2}" srcOrd="3" destOrd="0" parTransId="{110A6F11-2B5C-4B4D-A5A2-904F49AAD94C}" sibTransId="{F73C40B5-BD26-4336-B2C3-CE1412489770}"/>
    <dgm:cxn modelId="{4A5C6033-7BE8-418D-B150-7324D87DFC65}" type="presOf" srcId="{B51032D9-C31B-413F-B26B-20D73E19604E}" destId="{E49C602F-9965-490F-BE5C-A20058E33F23}" srcOrd="0" destOrd="4" presId="urn:microsoft.com/office/officeart/2005/8/layout/vList5"/>
    <dgm:cxn modelId="{2B61AE0B-A7CF-4E06-B479-5677E90D5C52}" type="presOf" srcId="{667283A7-0524-4359-AF2C-6FDB4D05FB92}" destId="{E49C602F-9965-490F-BE5C-A20058E33F23}" srcOrd="0" destOrd="14" presId="urn:microsoft.com/office/officeart/2005/8/layout/vList5"/>
    <dgm:cxn modelId="{EB680B5E-4266-41AB-B613-1BFDD3E72F2B}" type="presOf" srcId="{5F5380AB-50FB-4BEF-BAF5-54C13E142BAC}" destId="{E49C602F-9965-490F-BE5C-A20058E33F23}" srcOrd="0" destOrd="0" presId="urn:microsoft.com/office/officeart/2005/8/layout/vList5"/>
    <dgm:cxn modelId="{9ADB42AE-687B-43A1-8FA6-85FE531D2ACF}" type="presOf" srcId="{32BA074E-EC85-4404-98BD-119EF0F4CDE0}" destId="{E49C602F-9965-490F-BE5C-A20058E33F23}" srcOrd="0" destOrd="6" presId="urn:microsoft.com/office/officeart/2005/8/layout/vList5"/>
    <dgm:cxn modelId="{CC39F2BA-B60B-41A7-89DE-C5CCD285ACD4}" type="presOf" srcId="{FC0C9233-4069-4B39-9AE4-0D3847372785}" destId="{E49C602F-9965-490F-BE5C-A20058E33F23}" srcOrd="0" destOrd="11" presId="urn:microsoft.com/office/officeart/2005/8/layout/vList5"/>
    <dgm:cxn modelId="{1ACBC970-3EE6-4F95-BB40-FFB6CA98C153}" srcId="{9422EC31-0032-4E4C-87FF-271303704C77}" destId="{A5EC515F-7BBD-402E-B337-6E6475537CB4}" srcOrd="4" destOrd="0" parTransId="{58EFA5A7-DCCF-4F7C-87CF-682A90B4AD1E}" sibTransId="{F944B829-1882-4E04-9590-C3B291E74F4B}"/>
    <dgm:cxn modelId="{9A874016-EF00-46B5-85DC-F719E5110C4A}" srcId="{9422EC31-0032-4E4C-87FF-271303704C77}" destId="{93F1B623-E6B0-497C-B565-4EF1BCCFC59B}" srcOrd="6" destOrd="0" parTransId="{C9833DB5-09AA-4397-91A0-97D4D7B102A4}" sibTransId="{3D26245C-37F5-4716-AEAE-0D972D3E3E77}"/>
    <dgm:cxn modelId="{37227F93-846B-4A49-9E01-E73580F2DA64}" type="presOf" srcId="{A9F5F307-5883-41DD-B730-F529E3F820D7}" destId="{E49C602F-9965-490F-BE5C-A20058E33F23}" srcOrd="0" destOrd="1" presId="urn:microsoft.com/office/officeart/2005/8/layout/vList5"/>
    <dgm:cxn modelId="{29A9980B-90BB-4BAD-9D16-9595CFB66229}" type="presOf" srcId="{B1370D42-BA75-4F1C-9C15-5F8713F43585}" destId="{EA25B2A3-C0A7-4B0D-974D-BF110CAC5E91}" srcOrd="0" destOrd="0" presId="urn:microsoft.com/office/officeart/2005/8/layout/vList5"/>
    <dgm:cxn modelId="{3D27F94E-8543-49E9-B113-521A429EC131}" type="presOf" srcId="{E600D718-4EAB-4B97-B44E-180CEE4597AE}" destId="{E49C602F-9965-490F-BE5C-A20058E33F23}" srcOrd="0" destOrd="12" presId="urn:microsoft.com/office/officeart/2005/8/layout/vList5"/>
    <dgm:cxn modelId="{CED85415-3AC3-48C3-B5CF-8C85A01F8F35}" srcId="{A5EC515F-7BBD-402E-B337-6E6475537CB4}" destId="{8CAA346C-0CB8-47FE-85F9-09BFCFDBFB0C}" srcOrd="1" destOrd="0" parTransId="{3396F8A8-D9D8-42C7-9FA8-A399BEB0D958}" sibTransId="{F1D08780-1255-4DB6-B3F0-45D1113BBDEF}"/>
    <dgm:cxn modelId="{BFA549DC-193F-4F44-B9F8-5AC52013E6E7}" srcId="{9422EC31-0032-4E4C-87FF-271303704C77}" destId="{5F5380AB-50FB-4BEF-BAF5-54C13E142BAC}" srcOrd="0" destOrd="0" parTransId="{3AFF47A7-A06A-4AFE-83B0-080A6941961E}" sibTransId="{7DCBFC5F-8D67-4E39-9492-7819863FEB26}"/>
    <dgm:cxn modelId="{65683118-D054-4498-BC8A-1BCE160AD973}" srcId="{E1C56A34-99DC-40B9-A440-97422495FCB2}" destId="{32BA074E-EC85-4404-98BD-119EF0F4CDE0}" srcOrd="0" destOrd="0" parTransId="{E81491EF-34BA-4DBB-91EA-248B8A3165EF}" sibTransId="{6C706217-B704-4C4E-94DD-93780FF8F11D}"/>
    <dgm:cxn modelId="{E20A90F4-3DD3-429C-8766-6E9DACACB613}" type="presOf" srcId="{6D77E4F6-19BB-45D1-97D3-02E27EB24F73}" destId="{E49C602F-9965-490F-BE5C-A20058E33F23}" srcOrd="0" destOrd="3" presId="urn:microsoft.com/office/officeart/2005/8/layout/vList5"/>
    <dgm:cxn modelId="{73268224-5847-4CB2-AA12-125E9E0F7208}" srcId="{5BDB2CC9-7CFA-429B-8C63-1F9091EA9816}" destId="{B51032D9-C31B-413F-B26B-20D73E19604E}" srcOrd="1" destOrd="0" parTransId="{079F2B94-376E-455E-AB7C-B17E5842BC22}" sibTransId="{31D587EC-D361-4E5C-A0A1-9628975BF851}"/>
    <dgm:cxn modelId="{D7D0F175-7417-4023-899C-B84EEFA8D661}" type="presOf" srcId="{93F1B623-E6B0-497C-B565-4EF1BCCFC59B}" destId="{E49C602F-9965-490F-BE5C-A20058E33F23}" srcOrd="0" destOrd="15" presId="urn:microsoft.com/office/officeart/2005/8/layout/vList5"/>
    <dgm:cxn modelId="{E18FB604-0520-42A0-82BE-36456DF5C399}" type="presOf" srcId="{E1C56A34-99DC-40B9-A440-97422495FCB2}" destId="{E49C602F-9965-490F-BE5C-A20058E33F23}" srcOrd="0" destOrd="5" presId="urn:microsoft.com/office/officeart/2005/8/layout/vList5"/>
    <dgm:cxn modelId="{3D797D0E-3466-4907-87E0-2CDB147A3AB5}" type="presOf" srcId="{8E72A064-A934-463A-B8E0-EF0C61E5D01C}" destId="{E49C602F-9965-490F-BE5C-A20058E33F23}" srcOrd="0" destOrd="13" presId="urn:microsoft.com/office/officeart/2005/8/layout/vList5"/>
    <dgm:cxn modelId="{E73846BD-B7FD-4D5A-BBE0-1B10F010634B}" srcId="{9422EC31-0032-4E4C-87FF-271303704C77}" destId="{A9F5F307-5883-41DD-B730-F529E3F820D7}" srcOrd="1" destOrd="0" parTransId="{2E247B96-A43A-4BAC-BA8C-3ABCBDDB3A27}" sibTransId="{05AB1A69-5F18-4CEB-AA01-068C069AA72C}"/>
    <dgm:cxn modelId="{0D12FFF3-3C08-4F43-A010-A75488535536}" srcId="{A5EC515F-7BBD-402E-B337-6E6475537CB4}" destId="{7276D5F5-A428-4D43-B202-B6A1439C00FA}" srcOrd="0" destOrd="0" parTransId="{E8C28C1D-B602-4412-BFAB-C5CCCBDCB600}" sibTransId="{7877A672-0EC8-453A-8B81-410DE5FC6236}"/>
    <dgm:cxn modelId="{513FFAEE-1EEC-4050-80E9-7804DCF75445}" type="presParOf" srcId="{EA25B2A3-C0A7-4B0D-974D-BF110CAC5E91}" destId="{9752116D-E915-44BB-8376-E4D8723C2320}" srcOrd="0" destOrd="0" presId="urn:microsoft.com/office/officeart/2005/8/layout/vList5"/>
    <dgm:cxn modelId="{8562B91E-27CA-474D-816B-DA6C502D43AB}" type="presParOf" srcId="{9752116D-E915-44BB-8376-E4D8723C2320}" destId="{40CFA9E2-1187-4618-97EF-6CA78CAEEE59}" srcOrd="0" destOrd="0" presId="urn:microsoft.com/office/officeart/2005/8/layout/vList5"/>
    <dgm:cxn modelId="{DEE86836-E868-4A85-8615-354FEF9686FB}" type="presParOf" srcId="{9752116D-E915-44BB-8376-E4D8723C2320}" destId="{E49C602F-9965-490F-BE5C-A20058E33F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70D42-BA75-4F1C-9C15-5F8713F435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2EC31-0032-4E4C-87FF-271303704C77}">
      <dgm:prSet/>
      <dgm:spPr/>
      <dgm:t>
        <a:bodyPr/>
        <a:lstStyle/>
        <a:p>
          <a:pPr rtl="0"/>
          <a:r>
            <a:rPr lang="en-US" dirty="0" smtClean="0"/>
            <a:t>Evolve Enterprise Architecture from oversight to self-governance</a:t>
          </a:r>
          <a:endParaRPr lang="en-US" dirty="0"/>
        </a:p>
      </dgm:t>
    </dgm:pt>
    <dgm:pt modelId="{C4D5C2CB-3B0E-463E-94B5-0A362140AAAB}" type="parTrans" cxnId="{B3437213-EB23-46E2-AE3A-6A00B0D55E62}">
      <dgm:prSet/>
      <dgm:spPr/>
      <dgm:t>
        <a:bodyPr/>
        <a:lstStyle/>
        <a:p>
          <a:endParaRPr lang="en-US"/>
        </a:p>
      </dgm:t>
    </dgm:pt>
    <dgm:pt modelId="{A1E67DF2-D01D-478F-BC5B-2B47C37CD0E1}" type="sibTrans" cxnId="{B3437213-EB23-46E2-AE3A-6A00B0D55E62}">
      <dgm:prSet/>
      <dgm:spPr/>
      <dgm:t>
        <a:bodyPr/>
        <a:lstStyle/>
        <a:p>
          <a:endParaRPr lang="en-US"/>
        </a:p>
      </dgm:t>
    </dgm:pt>
    <dgm:pt modelId="{5BDB2CC9-7CFA-429B-8C63-1F9091EA9816}">
      <dgm:prSet/>
      <dgm:spPr/>
      <dgm:t>
        <a:bodyPr/>
        <a:lstStyle/>
        <a:p>
          <a:pPr rtl="0"/>
          <a:r>
            <a:rPr lang="en-US" smtClean="0"/>
            <a:t>Collaborate</a:t>
          </a:r>
          <a:endParaRPr lang="en-US" dirty="0"/>
        </a:p>
      </dgm:t>
    </dgm:pt>
    <dgm:pt modelId="{473970EA-849C-4EB3-AB64-D7F89FA41877}" type="parTrans" cxnId="{F708E22F-461F-4FA7-976F-37CBC2AB06AD}">
      <dgm:prSet/>
      <dgm:spPr/>
      <dgm:t>
        <a:bodyPr/>
        <a:lstStyle/>
        <a:p>
          <a:endParaRPr lang="en-US"/>
        </a:p>
      </dgm:t>
    </dgm:pt>
    <dgm:pt modelId="{40CE9344-04A3-4299-8EA4-8FAFEBEDCB15}" type="sibTrans" cxnId="{F708E22F-461F-4FA7-976F-37CBC2AB06AD}">
      <dgm:prSet/>
      <dgm:spPr/>
      <dgm:t>
        <a:bodyPr/>
        <a:lstStyle/>
        <a:p>
          <a:endParaRPr lang="en-US"/>
        </a:p>
      </dgm:t>
    </dgm:pt>
    <dgm:pt modelId="{6D77E4F6-19BB-45D1-97D3-02E27EB24F73}">
      <dgm:prSet/>
      <dgm:spPr/>
      <dgm:t>
        <a:bodyPr/>
        <a:lstStyle/>
        <a:p>
          <a:r>
            <a:rPr lang="en-US" dirty="0" smtClean="0"/>
            <a:t>Focus on strategic alignment and use of agreed upon patterns and practices </a:t>
          </a:r>
          <a:endParaRPr lang="en-US" dirty="0"/>
        </a:p>
      </dgm:t>
    </dgm:pt>
    <dgm:pt modelId="{4129CC65-8C10-4D7C-95AE-181FE83B53F5}" type="parTrans" cxnId="{1D73A2FA-E638-4C1F-A181-B48F6E25FAE5}">
      <dgm:prSet/>
      <dgm:spPr/>
      <dgm:t>
        <a:bodyPr/>
        <a:lstStyle/>
        <a:p>
          <a:endParaRPr lang="en-US"/>
        </a:p>
      </dgm:t>
    </dgm:pt>
    <dgm:pt modelId="{19EED0F0-B9D6-4D52-998F-76FDFA189332}" type="sibTrans" cxnId="{1D73A2FA-E638-4C1F-A181-B48F6E25FAE5}">
      <dgm:prSet/>
      <dgm:spPr/>
      <dgm:t>
        <a:bodyPr/>
        <a:lstStyle/>
        <a:p>
          <a:endParaRPr lang="en-US"/>
        </a:p>
      </dgm:t>
    </dgm:pt>
    <dgm:pt modelId="{DECE7BF1-A75D-485B-9A16-2A3DF5247740}">
      <dgm:prSet/>
      <dgm:spPr/>
      <dgm:t>
        <a:bodyPr/>
        <a:lstStyle/>
        <a:p>
          <a:r>
            <a:rPr lang="en-US" smtClean="0"/>
            <a:t>Agency and Department collaborate on those projects deemed most critical and/or where the opportunity to realize Enterprise Capabilities exists</a:t>
          </a:r>
          <a:endParaRPr lang="en-US" dirty="0"/>
        </a:p>
      </dgm:t>
    </dgm:pt>
    <dgm:pt modelId="{54C07D4D-DFCB-453D-B07C-55B8258BDB01}" type="parTrans" cxnId="{1E9823CD-C86F-478C-932B-0408AB44FDE8}">
      <dgm:prSet/>
      <dgm:spPr/>
      <dgm:t>
        <a:bodyPr/>
        <a:lstStyle/>
        <a:p>
          <a:endParaRPr lang="en-US"/>
        </a:p>
      </dgm:t>
    </dgm:pt>
    <dgm:pt modelId="{0B463AFC-39B8-46DD-9369-3287FC8EE95A}" type="sibTrans" cxnId="{1E9823CD-C86F-478C-932B-0408AB44FDE8}">
      <dgm:prSet/>
      <dgm:spPr/>
      <dgm:t>
        <a:bodyPr/>
        <a:lstStyle/>
        <a:p>
          <a:endParaRPr lang="en-US"/>
        </a:p>
      </dgm:t>
    </dgm:pt>
    <dgm:pt modelId="{E1C56A34-99DC-40B9-A440-97422495FCB2}">
      <dgm:prSet/>
      <dgm:spPr/>
      <dgm:t>
        <a:bodyPr/>
        <a:lstStyle/>
        <a:p>
          <a:r>
            <a:rPr lang="en-US" smtClean="0"/>
            <a:t>Federate</a:t>
          </a:r>
          <a:endParaRPr lang="en-US" dirty="0"/>
        </a:p>
      </dgm:t>
    </dgm:pt>
    <dgm:pt modelId="{110A6F11-2B5C-4B4D-A5A2-904F49AAD94C}" type="parTrans" cxnId="{2200B8AC-BCA2-4AC3-BBEF-DE69C25FAFF9}">
      <dgm:prSet/>
      <dgm:spPr/>
      <dgm:t>
        <a:bodyPr/>
        <a:lstStyle/>
        <a:p>
          <a:endParaRPr lang="en-US"/>
        </a:p>
      </dgm:t>
    </dgm:pt>
    <dgm:pt modelId="{F73C40B5-BD26-4336-B2C3-CE1412489770}" type="sibTrans" cxnId="{2200B8AC-BCA2-4AC3-BBEF-DE69C25FAFF9}">
      <dgm:prSet/>
      <dgm:spPr/>
      <dgm:t>
        <a:bodyPr/>
        <a:lstStyle/>
        <a:p>
          <a:endParaRPr lang="en-US"/>
        </a:p>
      </dgm:t>
    </dgm:pt>
    <dgm:pt modelId="{32BA074E-EC85-4404-98BD-119EF0F4CDE0}">
      <dgm:prSet/>
      <dgm:spPr/>
      <dgm:t>
        <a:bodyPr/>
        <a:lstStyle/>
        <a:p>
          <a:r>
            <a:rPr lang="en-US" smtClean="0"/>
            <a:t>Departments and projects are enabled and then accountable for alignment and use of agreed upon patterns and practices </a:t>
          </a:r>
          <a:endParaRPr lang="en-US" dirty="0"/>
        </a:p>
      </dgm:t>
    </dgm:pt>
    <dgm:pt modelId="{E81491EF-34BA-4DBB-91EA-248B8A3165EF}" type="parTrans" cxnId="{65683118-D054-4498-BC8A-1BCE160AD973}">
      <dgm:prSet/>
      <dgm:spPr/>
      <dgm:t>
        <a:bodyPr/>
        <a:lstStyle/>
        <a:p>
          <a:endParaRPr lang="en-US"/>
        </a:p>
      </dgm:t>
    </dgm:pt>
    <dgm:pt modelId="{6C706217-B704-4C4E-94DD-93780FF8F11D}" type="sibTrans" cxnId="{65683118-D054-4498-BC8A-1BCE160AD973}">
      <dgm:prSet/>
      <dgm:spPr/>
      <dgm:t>
        <a:bodyPr/>
        <a:lstStyle/>
        <a:p>
          <a:endParaRPr lang="en-US"/>
        </a:p>
      </dgm:t>
    </dgm:pt>
    <dgm:pt modelId="{A4C6AE8D-1F33-4682-A4F2-008E121A5B89}">
      <dgm:prSet/>
      <dgm:spPr/>
      <dgm:t>
        <a:bodyPr/>
        <a:lstStyle/>
        <a:p>
          <a:r>
            <a:rPr lang="en-US" smtClean="0"/>
            <a:t>Agency provides support as or if needed </a:t>
          </a:r>
          <a:endParaRPr lang="en-US" dirty="0"/>
        </a:p>
      </dgm:t>
    </dgm:pt>
    <dgm:pt modelId="{8A79943F-8556-4D97-9C82-EA14BDEC1832}" type="parTrans" cxnId="{642A090C-5C64-47BE-A014-B79C2B86E247}">
      <dgm:prSet/>
      <dgm:spPr/>
      <dgm:t>
        <a:bodyPr/>
        <a:lstStyle/>
        <a:p>
          <a:endParaRPr lang="en-US"/>
        </a:p>
      </dgm:t>
    </dgm:pt>
    <dgm:pt modelId="{A97F0FB6-07A5-452B-A6A9-6C8FFDA0A4A3}" type="sibTrans" cxnId="{642A090C-5C64-47BE-A014-B79C2B86E247}">
      <dgm:prSet/>
      <dgm:spPr/>
      <dgm:t>
        <a:bodyPr/>
        <a:lstStyle/>
        <a:p>
          <a:endParaRPr lang="en-US"/>
        </a:p>
      </dgm:t>
    </dgm:pt>
    <dgm:pt modelId="{A5EC515F-7BBD-402E-B337-6E6475537CB4}">
      <dgm:prSet/>
      <dgm:spPr/>
      <dgm:t>
        <a:bodyPr/>
        <a:lstStyle/>
        <a:p>
          <a:r>
            <a:rPr lang="en-US" smtClean="0"/>
            <a:t>Automate</a:t>
          </a:r>
          <a:endParaRPr lang="en-US" dirty="0"/>
        </a:p>
      </dgm:t>
    </dgm:pt>
    <dgm:pt modelId="{58EFA5A7-DCCF-4F7C-87CF-682A90B4AD1E}" type="parTrans" cxnId="{1ACBC970-3EE6-4F95-BB40-FFB6CA98C153}">
      <dgm:prSet/>
      <dgm:spPr/>
      <dgm:t>
        <a:bodyPr/>
        <a:lstStyle/>
        <a:p>
          <a:endParaRPr lang="en-US"/>
        </a:p>
      </dgm:t>
    </dgm:pt>
    <dgm:pt modelId="{F944B829-1882-4E04-9590-C3B291E74F4B}" type="sibTrans" cxnId="{1ACBC970-3EE6-4F95-BB40-FFB6CA98C153}">
      <dgm:prSet/>
      <dgm:spPr/>
      <dgm:t>
        <a:bodyPr/>
        <a:lstStyle/>
        <a:p>
          <a:endParaRPr lang="en-US"/>
        </a:p>
      </dgm:t>
    </dgm:pt>
    <dgm:pt modelId="{93F1B623-E6B0-497C-B565-4EF1BCCFC59B}">
      <dgm:prSet/>
      <dgm:spPr/>
      <dgm:t>
        <a:bodyPr/>
        <a:lstStyle/>
        <a:p>
          <a:r>
            <a:rPr lang="en-US" dirty="0" smtClean="0"/>
            <a:t>Where possible, provide departments and projects with reference implementations through IT automation tools</a:t>
          </a:r>
          <a:endParaRPr lang="en-US" dirty="0"/>
        </a:p>
      </dgm:t>
    </dgm:pt>
    <dgm:pt modelId="{C9833DB5-09AA-4397-91A0-97D4D7B102A4}" type="parTrans" cxnId="{9A874016-EF00-46B5-85DC-F719E5110C4A}">
      <dgm:prSet/>
      <dgm:spPr/>
      <dgm:t>
        <a:bodyPr/>
        <a:lstStyle/>
        <a:p>
          <a:endParaRPr lang="en-US"/>
        </a:p>
      </dgm:t>
    </dgm:pt>
    <dgm:pt modelId="{3D26245C-37F5-4716-AEAE-0D972D3E3E77}" type="sibTrans" cxnId="{9A874016-EF00-46B5-85DC-F719E5110C4A}">
      <dgm:prSet/>
      <dgm:spPr/>
      <dgm:t>
        <a:bodyPr/>
        <a:lstStyle/>
        <a:p>
          <a:endParaRPr lang="en-US"/>
        </a:p>
      </dgm:t>
    </dgm:pt>
    <dgm:pt modelId="{EA25B2A3-C0A7-4B0D-974D-BF110CAC5E91}" type="pres">
      <dgm:prSet presAssocID="{B1370D42-BA75-4F1C-9C15-5F8713F43585}" presName="Name0" presStyleCnt="0">
        <dgm:presLayoutVars>
          <dgm:dir/>
          <dgm:animLvl val="lvl"/>
          <dgm:resizeHandles val="exact"/>
        </dgm:presLayoutVars>
      </dgm:prSet>
      <dgm:spPr/>
    </dgm:pt>
    <dgm:pt modelId="{9752116D-E915-44BB-8376-E4D8723C2320}" type="pres">
      <dgm:prSet presAssocID="{9422EC31-0032-4E4C-87FF-271303704C77}" presName="linNode" presStyleCnt="0"/>
      <dgm:spPr/>
    </dgm:pt>
    <dgm:pt modelId="{40CFA9E2-1187-4618-97EF-6CA78CAEEE59}" type="pres">
      <dgm:prSet presAssocID="{9422EC31-0032-4E4C-87FF-271303704C7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C602F-9965-490F-BE5C-A20058E33F23}" type="pres">
      <dgm:prSet presAssocID="{9422EC31-0032-4E4C-87FF-271303704C7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2A090C-5C64-47BE-A014-B79C2B86E247}" srcId="{E1C56A34-99DC-40B9-A440-97422495FCB2}" destId="{A4C6AE8D-1F33-4682-A4F2-008E121A5B89}" srcOrd="1" destOrd="0" parTransId="{8A79943F-8556-4D97-9C82-EA14BDEC1832}" sibTransId="{A97F0FB6-07A5-452B-A6A9-6C8FFDA0A4A3}"/>
    <dgm:cxn modelId="{E20A90F4-3DD3-429C-8766-6E9DACACB613}" type="presOf" srcId="{6D77E4F6-19BB-45D1-97D3-02E27EB24F73}" destId="{E49C602F-9965-490F-BE5C-A20058E33F23}" srcOrd="0" destOrd="1" presId="urn:microsoft.com/office/officeart/2005/8/layout/vList5"/>
    <dgm:cxn modelId="{D7D0F175-7417-4023-899C-B84EEFA8D661}" type="presOf" srcId="{93F1B623-E6B0-497C-B565-4EF1BCCFC59B}" destId="{E49C602F-9965-490F-BE5C-A20058E33F23}" srcOrd="0" destOrd="7" presId="urn:microsoft.com/office/officeart/2005/8/layout/vList5"/>
    <dgm:cxn modelId="{29A9980B-90BB-4BAD-9D16-9595CFB66229}" type="presOf" srcId="{B1370D42-BA75-4F1C-9C15-5F8713F43585}" destId="{EA25B2A3-C0A7-4B0D-974D-BF110CAC5E91}" srcOrd="0" destOrd="0" presId="urn:microsoft.com/office/officeart/2005/8/layout/vList5"/>
    <dgm:cxn modelId="{1ACBC970-3EE6-4F95-BB40-FFB6CA98C153}" srcId="{9422EC31-0032-4E4C-87FF-271303704C77}" destId="{A5EC515F-7BBD-402E-B337-6E6475537CB4}" srcOrd="2" destOrd="0" parTransId="{58EFA5A7-DCCF-4F7C-87CF-682A90B4AD1E}" sibTransId="{F944B829-1882-4E04-9590-C3B291E74F4B}"/>
    <dgm:cxn modelId="{B3437213-EB23-46E2-AE3A-6A00B0D55E62}" srcId="{B1370D42-BA75-4F1C-9C15-5F8713F43585}" destId="{9422EC31-0032-4E4C-87FF-271303704C77}" srcOrd="0" destOrd="0" parTransId="{C4D5C2CB-3B0E-463E-94B5-0A362140AAAB}" sibTransId="{A1E67DF2-D01D-478F-BC5B-2B47C37CD0E1}"/>
    <dgm:cxn modelId="{E18FB604-0520-42A0-82BE-36456DF5C399}" type="presOf" srcId="{E1C56A34-99DC-40B9-A440-97422495FCB2}" destId="{E49C602F-9965-490F-BE5C-A20058E33F23}" srcOrd="0" destOrd="3" presId="urn:microsoft.com/office/officeart/2005/8/layout/vList5"/>
    <dgm:cxn modelId="{AE0BFCB4-2F76-48AB-8FA0-0A8074729D6B}" type="presOf" srcId="{5BDB2CC9-7CFA-429B-8C63-1F9091EA9816}" destId="{E49C602F-9965-490F-BE5C-A20058E33F23}" srcOrd="0" destOrd="0" presId="urn:microsoft.com/office/officeart/2005/8/layout/vList5"/>
    <dgm:cxn modelId="{9A874016-EF00-46B5-85DC-F719E5110C4A}" srcId="{A5EC515F-7BBD-402E-B337-6E6475537CB4}" destId="{93F1B623-E6B0-497C-B565-4EF1BCCFC59B}" srcOrd="0" destOrd="0" parTransId="{C9833DB5-09AA-4397-91A0-97D4D7B102A4}" sibTransId="{3D26245C-37F5-4716-AEAE-0D972D3E3E77}"/>
    <dgm:cxn modelId="{27C9163E-9B1D-4608-A9F5-F8CB6256AA1E}" type="presOf" srcId="{9422EC31-0032-4E4C-87FF-271303704C77}" destId="{40CFA9E2-1187-4618-97EF-6CA78CAEEE59}" srcOrd="0" destOrd="0" presId="urn:microsoft.com/office/officeart/2005/8/layout/vList5"/>
    <dgm:cxn modelId="{FA507CBD-71CE-48CC-8429-004CA98764C0}" type="presOf" srcId="{DECE7BF1-A75D-485B-9A16-2A3DF5247740}" destId="{E49C602F-9965-490F-BE5C-A20058E33F23}" srcOrd="0" destOrd="2" presId="urn:microsoft.com/office/officeart/2005/8/layout/vList5"/>
    <dgm:cxn modelId="{9ADB42AE-687B-43A1-8FA6-85FE531D2ACF}" type="presOf" srcId="{32BA074E-EC85-4404-98BD-119EF0F4CDE0}" destId="{E49C602F-9965-490F-BE5C-A20058E33F23}" srcOrd="0" destOrd="4" presId="urn:microsoft.com/office/officeart/2005/8/layout/vList5"/>
    <dgm:cxn modelId="{2200B8AC-BCA2-4AC3-BBEF-DE69C25FAFF9}" srcId="{9422EC31-0032-4E4C-87FF-271303704C77}" destId="{E1C56A34-99DC-40B9-A440-97422495FCB2}" srcOrd="1" destOrd="0" parTransId="{110A6F11-2B5C-4B4D-A5A2-904F49AAD94C}" sibTransId="{F73C40B5-BD26-4336-B2C3-CE1412489770}"/>
    <dgm:cxn modelId="{65683118-D054-4498-BC8A-1BCE160AD973}" srcId="{E1C56A34-99DC-40B9-A440-97422495FCB2}" destId="{32BA074E-EC85-4404-98BD-119EF0F4CDE0}" srcOrd="0" destOrd="0" parTransId="{E81491EF-34BA-4DBB-91EA-248B8A3165EF}" sibTransId="{6C706217-B704-4C4E-94DD-93780FF8F11D}"/>
    <dgm:cxn modelId="{1E9823CD-C86F-478C-932B-0408AB44FDE8}" srcId="{5BDB2CC9-7CFA-429B-8C63-1F9091EA9816}" destId="{DECE7BF1-A75D-485B-9A16-2A3DF5247740}" srcOrd="1" destOrd="0" parTransId="{54C07D4D-DFCB-453D-B07C-55B8258BDB01}" sibTransId="{0B463AFC-39B8-46DD-9369-3287FC8EE95A}"/>
    <dgm:cxn modelId="{04A00678-AC7A-4C5B-9E59-E9FFC1F06D8A}" type="presOf" srcId="{A4C6AE8D-1F33-4682-A4F2-008E121A5B89}" destId="{E49C602F-9965-490F-BE5C-A20058E33F23}" srcOrd="0" destOrd="5" presId="urn:microsoft.com/office/officeart/2005/8/layout/vList5"/>
    <dgm:cxn modelId="{1D73A2FA-E638-4C1F-A181-B48F6E25FAE5}" srcId="{5BDB2CC9-7CFA-429B-8C63-1F9091EA9816}" destId="{6D77E4F6-19BB-45D1-97D3-02E27EB24F73}" srcOrd="0" destOrd="0" parTransId="{4129CC65-8C10-4D7C-95AE-181FE83B53F5}" sibTransId="{19EED0F0-B9D6-4D52-998F-76FDFA189332}"/>
    <dgm:cxn modelId="{F5DDBF26-E7BD-455C-9706-9208A79B1E2D}" type="presOf" srcId="{A5EC515F-7BBD-402E-B337-6E6475537CB4}" destId="{E49C602F-9965-490F-BE5C-A20058E33F23}" srcOrd="0" destOrd="6" presId="urn:microsoft.com/office/officeart/2005/8/layout/vList5"/>
    <dgm:cxn modelId="{F708E22F-461F-4FA7-976F-37CBC2AB06AD}" srcId="{9422EC31-0032-4E4C-87FF-271303704C77}" destId="{5BDB2CC9-7CFA-429B-8C63-1F9091EA9816}" srcOrd="0" destOrd="0" parTransId="{473970EA-849C-4EB3-AB64-D7F89FA41877}" sibTransId="{40CE9344-04A3-4299-8EA4-8FAFEBEDCB15}"/>
    <dgm:cxn modelId="{513FFAEE-1EEC-4050-80E9-7804DCF75445}" type="presParOf" srcId="{EA25B2A3-C0A7-4B0D-974D-BF110CAC5E91}" destId="{9752116D-E915-44BB-8376-E4D8723C2320}" srcOrd="0" destOrd="0" presId="urn:microsoft.com/office/officeart/2005/8/layout/vList5"/>
    <dgm:cxn modelId="{8562B91E-27CA-474D-816B-DA6C502D43AB}" type="presParOf" srcId="{9752116D-E915-44BB-8376-E4D8723C2320}" destId="{40CFA9E2-1187-4618-97EF-6CA78CAEEE59}" srcOrd="0" destOrd="0" presId="urn:microsoft.com/office/officeart/2005/8/layout/vList5"/>
    <dgm:cxn modelId="{DEE86836-E868-4A85-8615-354FEF9686FB}" type="presParOf" srcId="{9752116D-E915-44BB-8376-E4D8723C2320}" destId="{E49C602F-9965-490F-BE5C-A20058E33F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C602F-9965-490F-BE5C-A20058E33F23}">
      <dsp:nvSpPr>
        <dsp:cNvPr id="0" name=""/>
        <dsp:cNvSpPr/>
      </dsp:nvSpPr>
      <dsp:spPr>
        <a:xfrm rot="5400000">
          <a:off x="5295228" y="-1045767"/>
          <a:ext cx="371075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Cloud Investment Strategy 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Supports the State of California ‘Cloud First’ Policy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API First Strategy 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Supports the CHHS Agency ‘Data Sharing’ Policy and ‘Shared Services’ Policy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Identity and Access Management Strategy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Supports Single Sign-On and Identity Federation among Departments and Trading Partners</a:t>
          </a:r>
          <a:endParaRPr lang="en-US" sz="2300" kern="1200" dirty="0"/>
        </a:p>
      </dsp:txBody>
      <dsp:txXfrm rot="-5400000">
        <a:off x="3785616" y="644989"/>
        <a:ext cx="6548840" cy="3348471"/>
      </dsp:txXfrm>
    </dsp:sp>
    <dsp:sp modelId="{40CFA9E2-1187-4618-97EF-6CA78CAEEE59}">
      <dsp:nvSpPr>
        <dsp:cNvPr id="0" name=""/>
        <dsp:cNvSpPr/>
      </dsp:nvSpPr>
      <dsp:spPr>
        <a:xfrm>
          <a:off x="0" y="0"/>
          <a:ext cx="3785616" cy="4638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Focusing on common enterprise capabilities </a:t>
          </a:r>
          <a:endParaRPr lang="en-US" sz="5200" kern="1200" dirty="0"/>
        </a:p>
      </dsp:txBody>
      <dsp:txXfrm>
        <a:off x="184799" y="184799"/>
        <a:ext cx="3416018" cy="4268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C602F-9965-490F-BE5C-A20058E33F23}">
      <dsp:nvSpPr>
        <dsp:cNvPr id="0" name=""/>
        <dsp:cNvSpPr/>
      </dsp:nvSpPr>
      <dsp:spPr>
        <a:xfrm rot="5400000">
          <a:off x="4891147" y="-1173292"/>
          <a:ext cx="408630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Adopt standard formats for exchange of data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HL7 FHIR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FHIM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Adopt standard security protocols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SAML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OAuth 2.0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Facilitate the adoption of API / EDI Gateway concepts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Defined data exchange contracts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Published schemas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Discoverable metadata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Facilitate the adoption of ‘Big Data’ concepts 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Pipeline and Data Hub Patterns</a:t>
          </a:r>
          <a:endParaRPr lang="en-US" sz="20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 rot="-5400000">
        <a:off x="3569306" y="348026"/>
        <a:ext cx="6530507" cy="3687347"/>
      </dsp:txXfrm>
    </dsp:sp>
    <dsp:sp modelId="{40CFA9E2-1187-4618-97EF-6CA78CAEEE59}">
      <dsp:nvSpPr>
        <dsp:cNvPr id="0" name=""/>
        <dsp:cNvSpPr/>
      </dsp:nvSpPr>
      <dsp:spPr>
        <a:xfrm>
          <a:off x="0" y="2264"/>
          <a:ext cx="3785616" cy="4633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Facilitate adoption of standards, protocols and methods of data exchange throughout the Agency</a:t>
          </a:r>
          <a:endParaRPr lang="en-US" sz="3600" kern="1200" dirty="0"/>
        </a:p>
      </dsp:txBody>
      <dsp:txXfrm>
        <a:off x="184799" y="187063"/>
        <a:ext cx="3416018" cy="4264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C602F-9965-490F-BE5C-A20058E33F23}">
      <dsp:nvSpPr>
        <dsp:cNvPr id="0" name=""/>
        <dsp:cNvSpPr/>
      </dsp:nvSpPr>
      <dsp:spPr>
        <a:xfrm rot="5400000">
          <a:off x="5295228" y="-1045767"/>
          <a:ext cx="371075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Collaborate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Focus on strategic alignment and use of agreed upon patterns and practices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Agency and Department collaborate on those projects deemed most critical and/or where the opportunity to realize Enterprise Capabilities exists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Federate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Departments and projects are enabled and then accountable for alignment and use of agreed upon patterns and practices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Agency provides support as or if needed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Where possible, provide departments and projects with reference implementations through IT automation tools</a:t>
          </a:r>
          <a:endParaRPr lang="en-US" sz="1600" kern="1200" dirty="0"/>
        </a:p>
      </dsp:txBody>
      <dsp:txXfrm rot="-5400000">
        <a:off x="3785616" y="644989"/>
        <a:ext cx="6548840" cy="3348471"/>
      </dsp:txXfrm>
    </dsp:sp>
    <dsp:sp modelId="{40CFA9E2-1187-4618-97EF-6CA78CAEEE59}">
      <dsp:nvSpPr>
        <dsp:cNvPr id="0" name=""/>
        <dsp:cNvSpPr/>
      </dsp:nvSpPr>
      <dsp:spPr>
        <a:xfrm>
          <a:off x="0" y="0"/>
          <a:ext cx="3785616" cy="4638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Evolve Enterprise Architecture from oversight to self-governance</a:t>
          </a:r>
          <a:endParaRPr lang="en-US" sz="4200" kern="1200" dirty="0"/>
        </a:p>
      </dsp:txBody>
      <dsp:txXfrm>
        <a:off x="184799" y="184799"/>
        <a:ext cx="3416018" cy="426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CF27A-CEF0-4AF1-B90C-3E8CFDCFC71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F50C-D9CC-463A-A7F9-88CD191C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E90F-A921-4620-B2AC-F5262BCB36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E90F-A921-4620-B2AC-F5262BCB362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5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E90F-A921-4620-B2AC-F5262BCB362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7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E90F-A921-4620-B2AC-F5262BCB362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2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8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09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38449"/>
          </a:xfrm>
        </p:spPr>
        <p:txBody>
          <a:bodyPr/>
          <a:lstStyle>
            <a:lvl2pPr marL="566738" indent="-228600">
              <a:defRPr/>
            </a:lvl2pPr>
            <a:lvl3pPr marL="914400" indent="-228600">
              <a:defRPr/>
            </a:lvl3pPr>
            <a:lvl4pPr marL="1262063" indent="-228600">
              <a:defRPr/>
            </a:lvl4pPr>
            <a:lvl5pPr marL="1597025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01" y="151861"/>
            <a:ext cx="2000114" cy="731706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7D0A-E6B0-4FEE-B143-C8F49CCB5D1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695E-631A-4158-9DC1-BAA47D04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0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8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14F7AB9B-364A-4ED7-B113-703F970C137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08F20487-F18D-40F9-A52E-202E35DB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37333"/>
            <a:ext cx="12192000" cy="3642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049486" y="6537333"/>
            <a:ext cx="4103914" cy="3424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California Health and Human Services Agency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838200" y="649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7D0A-E6B0-4FEE-B143-C8F49CCB5D1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695E-631A-4158-9DC1-BAA47D04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b="20538"/>
          <a:stretch/>
        </p:blipFill>
        <p:spPr>
          <a:xfrm>
            <a:off x="6061629" y="4374516"/>
            <a:ext cx="2853055" cy="14458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3" t="8000" r="9690" b="16000"/>
          <a:stretch/>
        </p:blipFill>
        <p:spPr>
          <a:xfrm>
            <a:off x="6061629" y="1215390"/>
            <a:ext cx="2514600" cy="1625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/>
          <a:stretch/>
        </p:blipFill>
        <p:spPr>
          <a:xfrm>
            <a:off x="6039483" y="2887663"/>
            <a:ext cx="1621155" cy="14287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22377"/>
          <a:stretch/>
        </p:blipFill>
        <p:spPr>
          <a:xfrm>
            <a:off x="7744617" y="2899093"/>
            <a:ext cx="3064510" cy="14173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r="19435"/>
          <a:stretch/>
        </p:blipFill>
        <p:spPr bwMode="auto">
          <a:xfrm>
            <a:off x="8660922" y="1130300"/>
            <a:ext cx="2138680" cy="1708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" r="26145" b="8343"/>
          <a:stretch/>
        </p:blipFill>
        <p:spPr bwMode="auto">
          <a:xfrm>
            <a:off x="8968262" y="4374516"/>
            <a:ext cx="1840865" cy="1445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Title 1"/>
          <p:cNvSpPr txBox="1">
            <a:spLocks noGrp="1"/>
          </p:cNvSpPr>
          <p:nvPr>
            <p:ph type="ctrTitle"/>
          </p:nvPr>
        </p:nvSpPr>
        <p:spPr bwMode="auto">
          <a:xfrm>
            <a:off x="855406" y="3658932"/>
            <a:ext cx="4925961" cy="14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OAIO </a:t>
            </a:r>
            <a:br>
              <a:rPr lang="en-US" sz="3600" b="1" dirty="0" smtClean="0"/>
            </a:br>
            <a:r>
              <a:rPr lang="en-US" sz="3600" b="1" dirty="0" smtClean="0"/>
              <a:t>Enterprise Architecture – Approach to Interoperability </a:t>
            </a:r>
            <a:endParaRPr lang="en-US" sz="3600" b="1" i="1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84" y="2191067"/>
            <a:ext cx="3714750" cy="129476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6126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D8BA6A15-5E0E-48EE-A9E8-7BAD85C92B97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842248" y="6446520"/>
            <a:ext cx="2743200" cy="365125"/>
          </a:xfrm>
          <a:prstGeom prst="rect">
            <a:avLst/>
          </a:prstGeom>
        </p:spPr>
        <p:txBody>
          <a:bodyPr/>
          <a:lstStyle/>
          <a:p>
            <a:fld id="{3B60CFC2-5FC1-46F2-A190-C16F6045E2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560389"/>
            <a:ext cx="3430588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9" y="785813"/>
            <a:ext cx="13620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3598863"/>
            <a:ext cx="163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2" r="7909"/>
          <a:stretch>
            <a:fillRect/>
          </a:stretch>
        </p:blipFill>
        <p:spPr bwMode="auto">
          <a:xfrm>
            <a:off x="8686800" y="2716213"/>
            <a:ext cx="1752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38" y="4416425"/>
            <a:ext cx="1162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33400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1" y="1863725"/>
            <a:ext cx="1311275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r="11453"/>
          <a:stretch>
            <a:fillRect/>
          </a:stretch>
        </p:blipFill>
        <p:spPr bwMode="auto">
          <a:xfrm>
            <a:off x="1762126" y="4799014"/>
            <a:ext cx="1362075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6" y="2852738"/>
            <a:ext cx="114776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7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" b="9943"/>
          <a:stretch>
            <a:fillRect/>
          </a:stretch>
        </p:blipFill>
        <p:spPr bwMode="auto">
          <a:xfrm>
            <a:off x="1784350" y="3365501"/>
            <a:ext cx="13668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r="10889"/>
          <a:stretch>
            <a:fillRect/>
          </a:stretch>
        </p:blipFill>
        <p:spPr bwMode="auto">
          <a:xfrm>
            <a:off x="7219951" y="4633913"/>
            <a:ext cx="1812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9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9" y="1897064"/>
            <a:ext cx="130333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0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22993" r="4948" b="24200"/>
          <a:stretch>
            <a:fillRect/>
          </a:stretch>
        </p:blipFill>
        <p:spPr bwMode="auto">
          <a:xfrm>
            <a:off x="3387725" y="4648201"/>
            <a:ext cx="160655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1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2136775"/>
            <a:ext cx="157162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3548063"/>
            <a:ext cx="195421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4000" r="8000" b="20000"/>
          <a:stretch>
            <a:fillRect/>
          </a:stretch>
        </p:blipFill>
        <p:spPr bwMode="auto">
          <a:xfrm>
            <a:off x="5346700" y="4767264"/>
            <a:ext cx="142398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756049"/>
      </p:ext>
    </p:extLst>
  </p:cSld>
  <p:clrMapOvr>
    <a:masterClrMapping/>
  </p:clrMapOvr>
  <p:transition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65031"/>
              </p:ext>
            </p:extLst>
          </p:nvPr>
        </p:nvGraphicFramePr>
        <p:xfrm>
          <a:off x="838200" y="1735561"/>
          <a:ext cx="10515600" cy="463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057"/>
            <a:ext cx="10515600" cy="1057275"/>
          </a:xfrm>
        </p:spPr>
        <p:txBody>
          <a:bodyPr>
            <a:noAutofit/>
          </a:bodyPr>
          <a:lstStyle/>
          <a:p>
            <a:r>
              <a:rPr lang="en-US" sz="3600" dirty="0"/>
              <a:t>Office of the Agency Information Officer </a:t>
            </a:r>
            <a:r>
              <a:rPr lang="en-US" sz="3600" dirty="0" smtClean="0"/>
              <a:t>-Enterprise </a:t>
            </a:r>
            <a:r>
              <a:rPr lang="en-US" sz="3600" dirty="0" smtClean="0"/>
              <a:t>Architecture (EA)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7A8-E809-401F-92C9-63CE1BE3FFE4}" type="datetime1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CFC2-5FC1-46F2-A190-C16F6045E2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3019425" y="6000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524464"/>
              </p:ext>
            </p:extLst>
          </p:nvPr>
        </p:nvGraphicFramePr>
        <p:xfrm>
          <a:off x="838200" y="1617332"/>
          <a:ext cx="10515600" cy="463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057"/>
            <a:ext cx="10515600" cy="10572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OAIO EA </a:t>
            </a:r>
            <a:r>
              <a:rPr lang="en-US" sz="3600" dirty="0"/>
              <a:t>– </a:t>
            </a:r>
            <a:r>
              <a:rPr lang="en-US" sz="3600" dirty="0" smtClean="0"/>
              <a:t>Interoperability Approach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7A8-E809-401F-92C9-63CE1BE3FFE4}" type="datetime1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CFC2-5FC1-46F2-A190-C16F6045E2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3019425" y="6000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8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757442"/>
              </p:ext>
            </p:extLst>
          </p:nvPr>
        </p:nvGraphicFramePr>
        <p:xfrm>
          <a:off x="838200" y="1617332"/>
          <a:ext cx="10515600" cy="463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057"/>
            <a:ext cx="10515600" cy="1057275"/>
          </a:xfrm>
        </p:spPr>
        <p:txBody>
          <a:bodyPr>
            <a:normAutofit/>
          </a:bodyPr>
          <a:lstStyle/>
          <a:p>
            <a:r>
              <a:rPr lang="en-US" sz="3600" dirty="0"/>
              <a:t>Agile Enterprise Architecture – Federated 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7A8-E809-401F-92C9-63CE1BE3FFE4}" type="datetime1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CFC2-5FC1-46F2-A190-C16F6045E2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3019425" y="6000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2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25872</TotalTime>
  <Words>230</Words>
  <Application>Microsoft Office PowerPoint</Application>
  <PresentationFormat>Widescreen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OAIO  Enterprise Architecture – Approach to Interoperability </vt:lpstr>
      <vt:lpstr>PowerPoint Presentation</vt:lpstr>
      <vt:lpstr>Office of the Agency Information Officer -Enterprise Architecture (EA)</vt:lpstr>
      <vt:lpstr>OAIO EA – Interoperability Approach</vt:lpstr>
      <vt:lpstr>Agile Enterprise Architecture – Federated EA</vt:lpstr>
    </vt:vector>
  </TitlesOfParts>
  <Company>PCG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Services Strategy</dc:title>
  <dc:creator>McKenney, Robert</dc:creator>
  <cp:lastModifiedBy>Krautter, Keith (DHCS-CAMMIS)@DHCS</cp:lastModifiedBy>
  <cp:revision>165</cp:revision>
  <dcterms:created xsi:type="dcterms:W3CDTF">2016-03-03T19:47:44Z</dcterms:created>
  <dcterms:modified xsi:type="dcterms:W3CDTF">2018-08-09T22:17:14Z</dcterms:modified>
</cp:coreProperties>
</file>