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Lst>
  <p:notesMasterIdLst>
    <p:notesMasterId r:id="rId27"/>
  </p:notesMasterIdLst>
  <p:handoutMasterIdLst>
    <p:handoutMasterId r:id="rId28"/>
  </p:handoutMasterIdLst>
  <p:sldIdLst>
    <p:sldId id="291" r:id="rId3"/>
    <p:sldId id="292" r:id="rId4"/>
    <p:sldId id="293" r:id="rId5"/>
    <p:sldId id="294" r:id="rId6"/>
    <p:sldId id="295" r:id="rId7"/>
    <p:sldId id="296" r:id="rId8"/>
    <p:sldId id="305" r:id="rId9"/>
    <p:sldId id="304" r:id="rId10"/>
    <p:sldId id="311" r:id="rId11"/>
    <p:sldId id="300" r:id="rId12"/>
    <p:sldId id="302" r:id="rId13"/>
    <p:sldId id="298" r:id="rId14"/>
    <p:sldId id="308" r:id="rId15"/>
    <p:sldId id="310" r:id="rId16"/>
    <p:sldId id="256" r:id="rId17"/>
    <p:sldId id="258" r:id="rId18"/>
    <p:sldId id="259" r:id="rId19"/>
    <p:sldId id="289" r:id="rId20"/>
    <p:sldId id="290" r:id="rId21"/>
    <p:sldId id="270" r:id="rId22"/>
    <p:sldId id="271" r:id="rId23"/>
    <p:sldId id="273" r:id="rId24"/>
    <p:sldId id="277" r:id="rId25"/>
    <p:sldId id="312" r:id="rId2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CFF"/>
    <a:srgbClr val="FFFFCC"/>
    <a:srgbClr val="CCFFFF"/>
    <a:srgbClr val="CCFFCC"/>
    <a:srgbClr val="99CCFF"/>
    <a:srgbClr val="33CCFF"/>
    <a:srgbClr val="0099CC"/>
    <a:srgbClr val="33CCCC"/>
    <a:srgbClr val="FFCCCC"/>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650"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57DB7C-B291-4785-8791-AAC4B3402013}" type="doc">
      <dgm:prSet loTypeId="urn:microsoft.com/office/officeart/2005/8/layout/arrow1" loCatId="relationship" qsTypeId="urn:microsoft.com/office/officeart/2005/8/quickstyle/simple1" qsCatId="simple" csTypeId="urn:microsoft.com/office/officeart/2005/8/colors/colorful1#1" csCatId="colorful" phldr="1"/>
      <dgm:spPr/>
      <dgm:t>
        <a:bodyPr/>
        <a:lstStyle/>
        <a:p>
          <a:endParaRPr lang="en-US"/>
        </a:p>
      </dgm:t>
    </dgm:pt>
    <dgm:pt modelId="{0004C86E-E993-463E-B79A-57FFD662ECA4}">
      <dgm:prSet custT="1"/>
      <dgm:spPr/>
      <dgm:t>
        <a:bodyPr/>
        <a:lstStyle/>
        <a:p>
          <a:pPr rtl="0"/>
          <a:r>
            <a:rPr lang="en-US" sz="2200" dirty="0" smtClean="0"/>
            <a:t>Voucher</a:t>
          </a:r>
          <a:endParaRPr lang="en-US" sz="2200" dirty="0"/>
        </a:p>
      </dgm:t>
    </dgm:pt>
    <dgm:pt modelId="{776937AC-F5BF-4483-A515-B102BB956FDB}" type="parTrans" cxnId="{6A2EFBD6-1BCD-4024-9D3A-6C8F35345818}">
      <dgm:prSet/>
      <dgm:spPr/>
      <dgm:t>
        <a:bodyPr/>
        <a:lstStyle/>
        <a:p>
          <a:endParaRPr lang="en-US"/>
        </a:p>
      </dgm:t>
    </dgm:pt>
    <dgm:pt modelId="{78E462E2-5AF3-4E48-B7CA-141BFB180DED}" type="sibTrans" cxnId="{6A2EFBD6-1BCD-4024-9D3A-6C8F35345818}">
      <dgm:prSet/>
      <dgm:spPr/>
      <dgm:t>
        <a:bodyPr/>
        <a:lstStyle/>
        <a:p>
          <a:endParaRPr lang="en-US"/>
        </a:p>
      </dgm:t>
    </dgm:pt>
    <dgm:pt modelId="{8D44A6BE-AB32-443B-8A4E-339099C1A4BD}">
      <dgm:prSet custT="1"/>
      <dgm:spPr/>
      <dgm:t>
        <a:bodyPr/>
        <a:lstStyle/>
        <a:p>
          <a:r>
            <a:rPr lang="en-US" sz="2000" dirty="0" smtClean="0"/>
            <a:t>Housing Assistance Payment Contract</a:t>
          </a:r>
          <a:endParaRPr lang="en-US" sz="2000" dirty="0"/>
        </a:p>
      </dgm:t>
    </dgm:pt>
    <dgm:pt modelId="{164A0E51-612A-49F3-A4C0-6F0288453DDA}" type="parTrans" cxnId="{4136A80E-025C-4394-AA3B-D17349909588}">
      <dgm:prSet/>
      <dgm:spPr/>
      <dgm:t>
        <a:bodyPr/>
        <a:lstStyle/>
        <a:p>
          <a:endParaRPr lang="en-US"/>
        </a:p>
      </dgm:t>
    </dgm:pt>
    <dgm:pt modelId="{0BB324D9-B12B-4118-A094-BD8049E4DD51}" type="sibTrans" cxnId="{4136A80E-025C-4394-AA3B-D17349909588}">
      <dgm:prSet/>
      <dgm:spPr/>
      <dgm:t>
        <a:bodyPr/>
        <a:lstStyle/>
        <a:p>
          <a:endParaRPr lang="en-US"/>
        </a:p>
      </dgm:t>
    </dgm:pt>
    <dgm:pt modelId="{AC5F3B00-D985-415F-8C91-437722AB9C53}">
      <dgm:prSet custT="1"/>
      <dgm:spPr/>
      <dgm:t>
        <a:bodyPr/>
        <a:lstStyle/>
        <a:p>
          <a:r>
            <a:rPr lang="en-US" sz="2000" dirty="0" smtClean="0"/>
            <a:t>Lease Agreement</a:t>
          </a:r>
          <a:endParaRPr lang="en-US" sz="2000" dirty="0"/>
        </a:p>
      </dgm:t>
    </dgm:pt>
    <dgm:pt modelId="{5E627471-F09F-42FE-8976-B4F261829945}" type="parTrans" cxnId="{03BCD520-81D0-42B5-84C0-A927D8A5BDCD}">
      <dgm:prSet/>
      <dgm:spPr/>
      <dgm:t>
        <a:bodyPr/>
        <a:lstStyle/>
        <a:p>
          <a:endParaRPr lang="en-US"/>
        </a:p>
      </dgm:t>
    </dgm:pt>
    <dgm:pt modelId="{4C8C7A2F-6B66-46D4-98C3-06130BE2068A}" type="sibTrans" cxnId="{03BCD520-81D0-42B5-84C0-A927D8A5BDCD}">
      <dgm:prSet/>
      <dgm:spPr/>
      <dgm:t>
        <a:bodyPr/>
        <a:lstStyle/>
        <a:p>
          <a:endParaRPr lang="en-US"/>
        </a:p>
      </dgm:t>
    </dgm:pt>
    <dgm:pt modelId="{2B3B898E-C359-45E7-879B-9D203DD075AE}">
      <dgm:prSet custT="1"/>
      <dgm:spPr/>
      <dgm:t>
        <a:bodyPr/>
        <a:lstStyle/>
        <a:p>
          <a:r>
            <a:rPr lang="en-US" sz="1800" dirty="0" smtClean="0"/>
            <a:t>Owner’s contract with tenant</a:t>
          </a:r>
          <a:endParaRPr lang="en-US" sz="1800" dirty="0"/>
        </a:p>
      </dgm:t>
    </dgm:pt>
    <dgm:pt modelId="{6FF3D5AD-9813-4BD7-AD78-36F35E47BAF2}" type="parTrans" cxnId="{3DB91D9F-7491-4651-B468-C07FF3227A24}">
      <dgm:prSet/>
      <dgm:spPr/>
      <dgm:t>
        <a:bodyPr/>
        <a:lstStyle/>
        <a:p>
          <a:endParaRPr lang="en-US"/>
        </a:p>
      </dgm:t>
    </dgm:pt>
    <dgm:pt modelId="{2182815A-626C-4C31-B983-2943FE81AC39}" type="sibTrans" cxnId="{3DB91D9F-7491-4651-B468-C07FF3227A24}">
      <dgm:prSet/>
      <dgm:spPr/>
      <dgm:t>
        <a:bodyPr/>
        <a:lstStyle/>
        <a:p>
          <a:endParaRPr lang="en-US"/>
        </a:p>
      </dgm:t>
    </dgm:pt>
    <dgm:pt modelId="{A012240F-C5B0-4605-950A-65B805D45E63}">
      <dgm:prSet custT="1"/>
      <dgm:spPr/>
      <dgm:t>
        <a:bodyPr/>
        <a:lstStyle/>
        <a:p>
          <a:r>
            <a:rPr lang="en-US" sz="1800" dirty="0" smtClean="0"/>
            <a:t>CMHA’s contract with owner</a:t>
          </a:r>
          <a:endParaRPr lang="en-US" sz="1800" dirty="0"/>
        </a:p>
      </dgm:t>
    </dgm:pt>
    <dgm:pt modelId="{C46B51FD-35B9-4528-AEB0-3B1DDE8E8B2C}" type="parTrans" cxnId="{2B171A53-7268-4213-BF20-AC41A418A765}">
      <dgm:prSet/>
      <dgm:spPr/>
      <dgm:t>
        <a:bodyPr/>
        <a:lstStyle/>
        <a:p>
          <a:endParaRPr lang="en-US"/>
        </a:p>
      </dgm:t>
    </dgm:pt>
    <dgm:pt modelId="{9540B2F9-6795-4FC4-BB64-4D38226DF434}" type="sibTrans" cxnId="{2B171A53-7268-4213-BF20-AC41A418A765}">
      <dgm:prSet/>
      <dgm:spPr/>
      <dgm:t>
        <a:bodyPr/>
        <a:lstStyle/>
        <a:p>
          <a:endParaRPr lang="en-US"/>
        </a:p>
      </dgm:t>
    </dgm:pt>
    <dgm:pt modelId="{C82547A6-381E-442D-A2CD-EDA2BDE644B2}">
      <dgm:prSet custT="1"/>
      <dgm:spPr/>
      <dgm:t>
        <a:bodyPr/>
        <a:lstStyle/>
        <a:p>
          <a:pPr rtl="0"/>
          <a:r>
            <a:rPr lang="en-US" sz="1800" dirty="0" smtClean="0"/>
            <a:t>CMHA’s contract with tenant</a:t>
          </a:r>
          <a:endParaRPr lang="en-US" sz="1800" dirty="0"/>
        </a:p>
      </dgm:t>
    </dgm:pt>
    <dgm:pt modelId="{B2668DBD-37AA-4257-89B3-F0817089A328}" type="parTrans" cxnId="{085276AD-619D-46B3-92D7-A2B230D4DECE}">
      <dgm:prSet/>
      <dgm:spPr/>
      <dgm:t>
        <a:bodyPr/>
        <a:lstStyle/>
        <a:p>
          <a:endParaRPr lang="en-US"/>
        </a:p>
      </dgm:t>
    </dgm:pt>
    <dgm:pt modelId="{330C4548-0AF0-4380-A838-8F3C4972E97A}" type="sibTrans" cxnId="{085276AD-619D-46B3-92D7-A2B230D4DECE}">
      <dgm:prSet/>
      <dgm:spPr/>
      <dgm:t>
        <a:bodyPr/>
        <a:lstStyle/>
        <a:p>
          <a:endParaRPr lang="en-US"/>
        </a:p>
      </dgm:t>
    </dgm:pt>
    <dgm:pt modelId="{98E2AAAA-6C03-4676-BDDC-D459EB8B3C6B}" type="pres">
      <dgm:prSet presAssocID="{1957DB7C-B291-4785-8791-AAC4B3402013}" presName="cycle" presStyleCnt="0">
        <dgm:presLayoutVars>
          <dgm:dir/>
          <dgm:resizeHandles val="exact"/>
        </dgm:presLayoutVars>
      </dgm:prSet>
      <dgm:spPr/>
      <dgm:t>
        <a:bodyPr/>
        <a:lstStyle/>
        <a:p>
          <a:endParaRPr lang="en-US"/>
        </a:p>
      </dgm:t>
    </dgm:pt>
    <dgm:pt modelId="{A2B3C089-E77E-45A9-80AD-BE17B2801314}" type="pres">
      <dgm:prSet presAssocID="{0004C86E-E993-463E-B79A-57FFD662ECA4}" presName="arrow" presStyleLbl="node1" presStyleIdx="0" presStyleCnt="3" custScaleX="111184" custRadScaleRad="94186" custRadScaleInc="-355">
        <dgm:presLayoutVars>
          <dgm:bulletEnabled val="1"/>
        </dgm:presLayoutVars>
      </dgm:prSet>
      <dgm:spPr/>
      <dgm:t>
        <a:bodyPr/>
        <a:lstStyle/>
        <a:p>
          <a:endParaRPr lang="en-US"/>
        </a:p>
      </dgm:t>
    </dgm:pt>
    <dgm:pt modelId="{C5D76CE1-D010-4CEF-9D0B-F16BD5836AA5}" type="pres">
      <dgm:prSet presAssocID="{8D44A6BE-AB32-443B-8A4E-339099C1A4BD}" presName="arrow" presStyleLbl="node1" presStyleIdx="1" presStyleCnt="3" custScaleX="109833" custScaleY="122775">
        <dgm:presLayoutVars>
          <dgm:bulletEnabled val="1"/>
        </dgm:presLayoutVars>
      </dgm:prSet>
      <dgm:spPr/>
      <dgm:t>
        <a:bodyPr/>
        <a:lstStyle/>
        <a:p>
          <a:endParaRPr lang="en-US"/>
        </a:p>
      </dgm:t>
    </dgm:pt>
    <dgm:pt modelId="{B59BCC80-078E-4A3E-82E3-8AEB51EE12A8}" type="pres">
      <dgm:prSet presAssocID="{AC5F3B00-D985-415F-8C91-437722AB9C53}" presName="arrow" presStyleLbl="node1" presStyleIdx="2" presStyleCnt="3" custScaleX="111896" custScaleY="118666" custRadScaleRad="96420" custRadScaleInc="5453">
        <dgm:presLayoutVars>
          <dgm:bulletEnabled val="1"/>
        </dgm:presLayoutVars>
      </dgm:prSet>
      <dgm:spPr/>
      <dgm:t>
        <a:bodyPr/>
        <a:lstStyle/>
        <a:p>
          <a:endParaRPr lang="en-US"/>
        </a:p>
      </dgm:t>
    </dgm:pt>
  </dgm:ptLst>
  <dgm:cxnLst>
    <dgm:cxn modelId="{DBB99D10-DBA4-42DF-B5D6-D5654CDDED4B}" type="presOf" srcId="{A012240F-C5B0-4605-950A-65B805D45E63}" destId="{C5D76CE1-D010-4CEF-9D0B-F16BD5836AA5}" srcOrd="0" destOrd="1" presId="urn:microsoft.com/office/officeart/2005/8/layout/arrow1"/>
    <dgm:cxn modelId="{3DB91D9F-7491-4651-B468-C07FF3227A24}" srcId="{AC5F3B00-D985-415F-8C91-437722AB9C53}" destId="{2B3B898E-C359-45E7-879B-9D203DD075AE}" srcOrd="0" destOrd="0" parTransId="{6FF3D5AD-9813-4BD7-AD78-36F35E47BAF2}" sibTransId="{2182815A-626C-4C31-B983-2943FE81AC39}"/>
    <dgm:cxn modelId="{2C2CC6CF-3116-43DC-A982-B40BCD6B69F9}" type="presOf" srcId="{2B3B898E-C359-45E7-879B-9D203DD075AE}" destId="{B59BCC80-078E-4A3E-82E3-8AEB51EE12A8}" srcOrd="0" destOrd="1" presId="urn:microsoft.com/office/officeart/2005/8/layout/arrow1"/>
    <dgm:cxn modelId="{6041FDC2-5D3D-4DC0-95FD-ED0EA00D26B7}" type="presOf" srcId="{AC5F3B00-D985-415F-8C91-437722AB9C53}" destId="{B59BCC80-078E-4A3E-82E3-8AEB51EE12A8}" srcOrd="0" destOrd="0" presId="urn:microsoft.com/office/officeart/2005/8/layout/arrow1"/>
    <dgm:cxn modelId="{2E8FE6E8-6255-453E-8AA9-9EF79CA945B5}" type="presOf" srcId="{8D44A6BE-AB32-443B-8A4E-339099C1A4BD}" destId="{C5D76CE1-D010-4CEF-9D0B-F16BD5836AA5}" srcOrd="0" destOrd="0" presId="urn:microsoft.com/office/officeart/2005/8/layout/arrow1"/>
    <dgm:cxn modelId="{E1168C29-4CAB-4D32-AD3E-EA1B2C833B81}" type="presOf" srcId="{C82547A6-381E-442D-A2CD-EDA2BDE644B2}" destId="{A2B3C089-E77E-45A9-80AD-BE17B2801314}" srcOrd="0" destOrd="1" presId="urn:microsoft.com/office/officeart/2005/8/layout/arrow1"/>
    <dgm:cxn modelId="{03BCD520-81D0-42B5-84C0-A927D8A5BDCD}" srcId="{1957DB7C-B291-4785-8791-AAC4B3402013}" destId="{AC5F3B00-D985-415F-8C91-437722AB9C53}" srcOrd="2" destOrd="0" parTransId="{5E627471-F09F-42FE-8976-B4F261829945}" sibTransId="{4C8C7A2F-6B66-46D4-98C3-06130BE2068A}"/>
    <dgm:cxn modelId="{5DA95A7B-7F0C-4654-A4E6-A883BDCD6AF0}" type="presOf" srcId="{1957DB7C-B291-4785-8791-AAC4B3402013}" destId="{98E2AAAA-6C03-4676-BDDC-D459EB8B3C6B}" srcOrd="0" destOrd="0" presId="urn:microsoft.com/office/officeart/2005/8/layout/arrow1"/>
    <dgm:cxn modelId="{312B03B5-97D1-4E15-AF4C-AB5ADA5F4D50}" type="presOf" srcId="{0004C86E-E993-463E-B79A-57FFD662ECA4}" destId="{A2B3C089-E77E-45A9-80AD-BE17B2801314}" srcOrd="0" destOrd="0" presId="urn:microsoft.com/office/officeart/2005/8/layout/arrow1"/>
    <dgm:cxn modelId="{085276AD-619D-46B3-92D7-A2B230D4DECE}" srcId="{0004C86E-E993-463E-B79A-57FFD662ECA4}" destId="{C82547A6-381E-442D-A2CD-EDA2BDE644B2}" srcOrd="0" destOrd="0" parTransId="{B2668DBD-37AA-4257-89B3-F0817089A328}" sibTransId="{330C4548-0AF0-4380-A838-8F3C4972E97A}"/>
    <dgm:cxn modelId="{6A2EFBD6-1BCD-4024-9D3A-6C8F35345818}" srcId="{1957DB7C-B291-4785-8791-AAC4B3402013}" destId="{0004C86E-E993-463E-B79A-57FFD662ECA4}" srcOrd="0" destOrd="0" parTransId="{776937AC-F5BF-4483-A515-B102BB956FDB}" sibTransId="{78E462E2-5AF3-4E48-B7CA-141BFB180DED}"/>
    <dgm:cxn modelId="{2B171A53-7268-4213-BF20-AC41A418A765}" srcId="{8D44A6BE-AB32-443B-8A4E-339099C1A4BD}" destId="{A012240F-C5B0-4605-950A-65B805D45E63}" srcOrd="0" destOrd="0" parTransId="{C46B51FD-35B9-4528-AEB0-3B1DDE8E8B2C}" sibTransId="{9540B2F9-6795-4FC4-BB64-4D38226DF434}"/>
    <dgm:cxn modelId="{4136A80E-025C-4394-AA3B-D17349909588}" srcId="{1957DB7C-B291-4785-8791-AAC4B3402013}" destId="{8D44A6BE-AB32-443B-8A4E-339099C1A4BD}" srcOrd="1" destOrd="0" parTransId="{164A0E51-612A-49F3-A4C0-6F0288453DDA}" sibTransId="{0BB324D9-B12B-4118-A094-BD8049E4DD51}"/>
    <dgm:cxn modelId="{36778DFC-F4D6-40B7-868D-221DAED2B2BB}" type="presParOf" srcId="{98E2AAAA-6C03-4676-BDDC-D459EB8B3C6B}" destId="{A2B3C089-E77E-45A9-80AD-BE17B2801314}" srcOrd="0" destOrd="0" presId="urn:microsoft.com/office/officeart/2005/8/layout/arrow1"/>
    <dgm:cxn modelId="{DF79E3E8-FA0F-436E-9F91-35B79F4BC763}" type="presParOf" srcId="{98E2AAAA-6C03-4676-BDDC-D459EB8B3C6B}" destId="{C5D76CE1-D010-4CEF-9D0B-F16BD5836AA5}" srcOrd="1" destOrd="0" presId="urn:microsoft.com/office/officeart/2005/8/layout/arrow1"/>
    <dgm:cxn modelId="{D0AF8222-8B99-4D0C-AF21-400C2E182F0C}" type="presParOf" srcId="{98E2AAAA-6C03-4676-BDDC-D459EB8B3C6B}" destId="{B59BCC80-078E-4A3E-82E3-8AEB51EE12A8}" srcOrd="2" destOrd="0" presId="urn:microsoft.com/office/officeart/2005/8/layout/arrow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AF92BB-786E-46B0-99A6-AB02770DCD17}" type="doc">
      <dgm:prSet loTypeId="urn:microsoft.com/office/officeart/2005/8/layout/default#2" loCatId="list" qsTypeId="urn:microsoft.com/office/officeart/2005/8/quickstyle/simple1" qsCatId="simple" csTypeId="urn:microsoft.com/office/officeart/2005/8/colors/colorful5" csCatId="colorful" phldr="1"/>
      <dgm:spPr/>
      <dgm:t>
        <a:bodyPr/>
        <a:lstStyle/>
        <a:p>
          <a:endParaRPr lang="en-US"/>
        </a:p>
      </dgm:t>
    </dgm:pt>
    <dgm:pt modelId="{EE02EA2D-9C84-4573-BF78-CEFE180713B2}">
      <dgm:prSet/>
      <dgm:spPr>
        <a:solidFill>
          <a:srgbClr val="FCCBA6"/>
        </a:solidFill>
      </dgm:spPr>
      <dgm:t>
        <a:bodyPr/>
        <a:lstStyle/>
        <a:p>
          <a:pPr rtl="0"/>
          <a:r>
            <a:rPr lang="en-US" b="1" dirty="0" smtClean="0">
              <a:solidFill>
                <a:schemeClr val="bg1">
                  <a:lumMod val="10000"/>
                </a:schemeClr>
              </a:solidFill>
            </a:rPr>
            <a:t>Instructions for completion</a:t>
          </a:r>
          <a:endParaRPr lang="en-US" b="1" dirty="0">
            <a:solidFill>
              <a:schemeClr val="bg1">
                <a:lumMod val="10000"/>
              </a:schemeClr>
            </a:solidFill>
          </a:endParaRPr>
        </a:p>
      </dgm:t>
    </dgm:pt>
    <dgm:pt modelId="{2B67F1C5-5EFF-4653-A9E8-A437CA8D739D}" type="parTrans" cxnId="{9456BC15-7E53-4C0B-8B8E-58B310DDC307}">
      <dgm:prSet/>
      <dgm:spPr/>
      <dgm:t>
        <a:bodyPr/>
        <a:lstStyle/>
        <a:p>
          <a:endParaRPr lang="en-US"/>
        </a:p>
      </dgm:t>
    </dgm:pt>
    <dgm:pt modelId="{29F12022-2880-44F1-BC93-F82B3C3E9BC0}" type="sibTrans" cxnId="{9456BC15-7E53-4C0B-8B8E-58B310DDC307}">
      <dgm:prSet/>
      <dgm:spPr/>
      <dgm:t>
        <a:bodyPr/>
        <a:lstStyle/>
        <a:p>
          <a:endParaRPr lang="en-US"/>
        </a:p>
      </dgm:t>
    </dgm:pt>
    <dgm:pt modelId="{4EFA13C5-F34A-4790-83A8-20F5ABFCD24C}">
      <dgm:prSet/>
      <dgm:spPr>
        <a:solidFill>
          <a:srgbClr val="FEE3A0"/>
        </a:solidFill>
      </dgm:spPr>
      <dgm:t>
        <a:bodyPr/>
        <a:lstStyle/>
        <a:p>
          <a:pPr rtl="0"/>
          <a:r>
            <a:rPr lang="en-US" b="1" dirty="0" smtClean="0">
              <a:solidFill>
                <a:schemeClr val="bg1">
                  <a:lumMod val="10000"/>
                </a:schemeClr>
              </a:solidFill>
            </a:rPr>
            <a:t>RFTA Document</a:t>
          </a:r>
          <a:endParaRPr lang="en-US" b="1" dirty="0">
            <a:solidFill>
              <a:schemeClr val="bg1">
                <a:lumMod val="10000"/>
              </a:schemeClr>
            </a:solidFill>
          </a:endParaRPr>
        </a:p>
      </dgm:t>
    </dgm:pt>
    <dgm:pt modelId="{8BDECA3D-F63F-4B45-B1BF-D8E42E739A68}" type="parTrans" cxnId="{33DA3C76-A7B3-4844-91EA-C372B715DBA9}">
      <dgm:prSet/>
      <dgm:spPr/>
      <dgm:t>
        <a:bodyPr/>
        <a:lstStyle/>
        <a:p>
          <a:endParaRPr lang="en-US"/>
        </a:p>
      </dgm:t>
    </dgm:pt>
    <dgm:pt modelId="{50C93C15-71BB-4C3D-8E89-9985C793C528}" type="sibTrans" cxnId="{33DA3C76-A7B3-4844-91EA-C372B715DBA9}">
      <dgm:prSet/>
      <dgm:spPr/>
      <dgm:t>
        <a:bodyPr/>
        <a:lstStyle/>
        <a:p>
          <a:endParaRPr lang="en-US"/>
        </a:p>
      </dgm:t>
    </dgm:pt>
    <dgm:pt modelId="{8398D3C6-4E31-4735-AD65-395902EF3D1E}">
      <dgm:prSet/>
      <dgm:spPr>
        <a:solidFill>
          <a:srgbClr val="FFFF9B"/>
        </a:solidFill>
      </dgm:spPr>
      <dgm:t>
        <a:bodyPr/>
        <a:lstStyle/>
        <a:p>
          <a:pPr rtl="0"/>
          <a:r>
            <a:rPr lang="en-US" b="1" dirty="0" smtClean="0">
              <a:solidFill>
                <a:schemeClr val="bg1">
                  <a:lumMod val="10000"/>
                </a:schemeClr>
              </a:solidFill>
            </a:rPr>
            <a:t>Landlord Fraud Letter</a:t>
          </a:r>
          <a:endParaRPr lang="en-US" b="1" dirty="0">
            <a:solidFill>
              <a:schemeClr val="bg1">
                <a:lumMod val="10000"/>
              </a:schemeClr>
            </a:solidFill>
          </a:endParaRPr>
        </a:p>
      </dgm:t>
    </dgm:pt>
    <dgm:pt modelId="{89366174-E257-46A0-A563-859ABAEFC4DC}" type="parTrans" cxnId="{CE1B1236-0014-44C2-97A9-D16A201981BA}">
      <dgm:prSet/>
      <dgm:spPr/>
      <dgm:t>
        <a:bodyPr/>
        <a:lstStyle/>
        <a:p>
          <a:endParaRPr lang="en-US"/>
        </a:p>
      </dgm:t>
    </dgm:pt>
    <dgm:pt modelId="{80AF7634-285C-4C4E-A137-93BAEA1B1D01}" type="sibTrans" cxnId="{CE1B1236-0014-44C2-97A9-D16A201981BA}">
      <dgm:prSet/>
      <dgm:spPr/>
      <dgm:t>
        <a:bodyPr/>
        <a:lstStyle/>
        <a:p>
          <a:endParaRPr lang="en-US"/>
        </a:p>
      </dgm:t>
    </dgm:pt>
    <dgm:pt modelId="{297582AA-5E5F-492D-826C-6A38B30E9CE1}">
      <dgm:prSet/>
      <dgm:spPr>
        <a:solidFill>
          <a:srgbClr val="DDF6C6"/>
        </a:solidFill>
      </dgm:spPr>
      <dgm:t>
        <a:bodyPr/>
        <a:lstStyle/>
        <a:p>
          <a:pPr rtl="0"/>
          <a:r>
            <a:rPr lang="en-US" b="1" dirty="0" smtClean="0">
              <a:solidFill>
                <a:schemeClr val="bg1">
                  <a:lumMod val="10000"/>
                </a:schemeClr>
              </a:solidFill>
            </a:rPr>
            <a:t>Landlord</a:t>
          </a:r>
          <a:r>
            <a:rPr lang="en-US" b="1" dirty="0" smtClean="0">
              <a:solidFill>
                <a:schemeClr val="tx1"/>
              </a:solidFill>
            </a:rPr>
            <a:t> </a:t>
          </a:r>
          <a:r>
            <a:rPr lang="en-US" b="1" dirty="0" smtClean="0">
              <a:solidFill>
                <a:schemeClr val="bg1">
                  <a:lumMod val="10000"/>
                </a:schemeClr>
              </a:solidFill>
            </a:rPr>
            <a:t>Certification</a:t>
          </a:r>
          <a:endParaRPr lang="en-US" b="1" dirty="0">
            <a:solidFill>
              <a:schemeClr val="bg1">
                <a:lumMod val="10000"/>
              </a:schemeClr>
            </a:solidFill>
          </a:endParaRPr>
        </a:p>
      </dgm:t>
    </dgm:pt>
    <dgm:pt modelId="{4E0B9BEC-0CEB-4334-BA39-F26F288BCF6B}" type="parTrans" cxnId="{3F087E84-90B4-4900-99FB-487B73ED340B}">
      <dgm:prSet/>
      <dgm:spPr/>
      <dgm:t>
        <a:bodyPr/>
        <a:lstStyle/>
        <a:p>
          <a:endParaRPr lang="en-US"/>
        </a:p>
      </dgm:t>
    </dgm:pt>
    <dgm:pt modelId="{05E04E98-2702-4009-B598-FCB584B61E2F}" type="sibTrans" cxnId="{3F087E84-90B4-4900-99FB-487B73ED340B}">
      <dgm:prSet/>
      <dgm:spPr/>
      <dgm:t>
        <a:bodyPr/>
        <a:lstStyle/>
        <a:p>
          <a:endParaRPr lang="en-US"/>
        </a:p>
      </dgm:t>
    </dgm:pt>
    <dgm:pt modelId="{7DC86947-BE61-4B38-8487-15627832B78E}">
      <dgm:prSet/>
      <dgm:spPr>
        <a:solidFill>
          <a:srgbClr val="E1EEC8"/>
        </a:solidFill>
      </dgm:spPr>
      <dgm:t>
        <a:bodyPr/>
        <a:lstStyle/>
        <a:p>
          <a:pPr rtl="0"/>
          <a:r>
            <a:rPr lang="en-US" b="1" dirty="0" smtClean="0">
              <a:solidFill>
                <a:schemeClr val="bg1">
                  <a:lumMod val="10000"/>
                </a:schemeClr>
              </a:solidFill>
            </a:rPr>
            <a:t>Sample</a:t>
          </a:r>
          <a:r>
            <a:rPr lang="en-US" b="1" dirty="0" smtClean="0">
              <a:solidFill>
                <a:schemeClr val="tx1"/>
              </a:solidFill>
            </a:rPr>
            <a:t> </a:t>
          </a:r>
          <a:r>
            <a:rPr lang="en-US" b="1" dirty="0" smtClean="0">
              <a:solidFill>
                <a:schemeClr val="bg1">
                  <a:lumMod val="10000"/>
                </a:schemeClr>
              </a:solidFill>
            </a:rPr>
            <a:t>Lease</a:t>
          </a:r>
          <a:endParaRPr lang="en-US" b="1" dirty="0">
            <a:solidFill>
              <a:schemeClr val="bg1">
                <a:lumMod val="10000"/>
              </a:schemeClr>
            </a:solidFill>
          </a:endParaRPr>
        </a:p>
      </dgm:t>
    </dgm:pt>
    <dgm:pt modelId="{BBC2A884-938E-4937-9ABA-7FBEFF951C1B}" type="parTrans" cxnId="{EA850FCE-F2C6-4E98-9821-459BE35A2D86}">
      <dgm:prSet/>
      <dgm:spPr/>
      <dgm:t>
        <a:bodyPr/>
        <a:lstStyle/>
        <a:p>
          <a:endParaRPr lang="en-US"/>
        </a:p>
      </dgm:t>
    </dgm:pt>
    <dgm:pt modelId="{ED8D5800-F1A4-44CA-86AF-0C9987314344}" type="sibTrans" cxnId="{EA850FCE-F2C6-4E98-9821-459BE35A2D86}">
      <dgm:prSet/>
      <dgm:spPr/>
      <dgm:t>
        <a:bodyPr/>
        <a:lstStyle/>
        <a:p>
          <a:endParaRPr lang="en-US"/>
        </a:p>
      </dgm:t>
    </dgm:pt>
    <dgm:pt modelId="{DC2369B0-C191-4B6F-A2CB-5A38D2C1082B}">
      <dgm:prSet/>
      <dgm:spPr>
        <a:solidFill>
          <a:srgbClr val="E7FFE7"/>
        </a:solidFill>
      </dgm:spPr>
      <dgm:t>
        <a:bodyPr/>
        <a:lstStyle/>
        <a:p>
          <a:pPr rtl="0"/>
          <a:r>
            <a:rPr lang="en-US" b="1" dirty="0" smtClean="0">
              <a:solidFill>
                <a:schemeClr val="bg1">
                  <a:lumMod val="10000"/>
                </a:schemeClr>
              </a:solidFill>
            </a:rPr>
            <a:t>HUD</a:t>
          </a:r>
          <a:r>
            <a:rPr lang="en-US" b="1" dirty="0" smtClean="0">
              <a:solidFill>
                <a:schemeClr val="tx1"/>
              </a:solidFill>
            </a:rPr>
            <a:t> </a:t>
          </a:r>
          <a:r>
            <a:rPr lang="en-US" b="1" dirty="0" smtClean="0">
              <a:solidFill>
                <a:schemeClr val="bg1">
                  <a:lumMod val="10000"/>
                </a:schemeClr>
              </a:solidFill>
            </a:rPr>
            <a:t>Tenancy</a:t>
          </a:r>
          <a:r>
            <a:rPr lang="en-US" b="1" dirty="0" smtClean="0">
              <a:solidFill>
                <a:schemeClr val="tx1"/>
              </a:solidFill>
            </a:rPr>
            <a:t> </a:t>
          </a:r>
          <a:r>
            <a:rPr lang="en-US" b="1" dirty="0" smtClean="0">
              <a:solidFill>
                <a:schemeClr val="bg1">
                  <a:lumMod val="10000"/>
                </a:schemeClr>
              </a:solidFill>
            </a:rPr>
            <a:t>Addendum</a:t>
          </a:r>
          <a:endParaRPr lang="en-US" b="1" dirty="0">
            <a:solidFill>
              <a:schemeClr val="bg1">
                <a:lumMod val="10000"/>
              </a:schemeClr>
            </a:solidFill>
          </a:endParaRPr>
        </a:p>
      </dgm:t>
    </dgm:pt>
    <dgm:pt modelId="{0C6B0DAA-E0DD-48CD-9950-60B3BE4E4C3E}" type="parTrans" cxnId="{134FD42E-D77C-4462-915D-92CD53EC53D0}">
      <dgm:prSet/>
      <dgm:spPr/>
      <dgm:t>
        <a:bodyPr/>
        <a:lstStyle/>
        <a:p>
          <a:endParaRPr lang="en-US"/>
        </a:p>
      </dgm:t>
    </dgm:pt>
    <dgm:pt modelId="{F072AB4C-0F55-4CFD-B52F-EC5A369FBA90}" type="sibTrans" cxnId="{134FD42E-D77C-4462-915D-92CD53EC53D0}">
      <dgm:prSet/>
      <dgm:spPr/>
      <dgm:t>
        <a:bodyPr/>
        <a:lstStyle/>
        <a:p>
          <a:endParaRPr lang="en-US"/>
        </a:p>
      </dgm:t>
    </dgm:pt>
    <dgm:pt modelId="{0DA20157-F1A9-4861-9733-3213E36A1260}">
      <dgm:prSet/>
      <dgm:spPr>
        <a:solidFill>
          <a:srgbClr val="FFE1FF"/>
        </a:solidFill>
      </dgm:spPr>
      <dgm:t>
        <a:bodyPr/>
        <a:lstStyle/>
        <a:p>
          <a:pPr rtl="0"/>
          <a:r>
            <a:rPr lang="en-US" b="1" dirty="0" smtClean="0">
              <a:solidFill>
                <a:schemeClr val="bg1">
                  <a:lumMod val="10000"/>
                </a:schemeClr>
              </a:solidFill>
            </a:rPr>
            <a:t>Drug-free Housing Lease Addendum</a:t>
          </a:r>
          <a:endParaRPr lang="en-US" b="1" dirty="0">
            <a:solidFill>
              <a:schemeClr val="bg1">
                <a:lumMod val="10000"/>
              </a:schemeClr>
            </a:solidFill>
          </a:endParaRPr>
        </a:p>
      </dgm:t>
    </dgm:pt>
    <dgm:pt modelId="{200C4BA2-BF69-4C46-A6CA-A65548AC2B64}" type="parTrans" cxnId="{538285D4-2B99-4795-A308-4604A2CF3713}">
      <dgm:prSet/>
      <dgm:spPr/>
      <dgm:t>
        <a:bodyPr/>
        <a:lstStyle/>
        <a:p>
          <a:endParaRPr lang="en-US"/>
        </a:p>
      </dgm:t>
    </dgm:pt>
    <dgm:pt modelId="{6A8BF62A-F557-48C4-BBD2-FE2D4F73371F}" type="sibTrans" cxnId="{538285D4-2B99-4795-A308-4604A2CF3713}">
      <dgm:prSet/>
      <dgm:spPr/>
      <dgm:t>
        <a:bodyPr/>
        <a:lstStyle/>
        <a:p>
          <a:endParaRPr lang="en-US"/>
        </a:p>
      </dgm:t>
    </dgm:pt>
    <dgm:pt modelId="{18B05375-8E21-4AA7-B2A9-DE9384B8D1DF}">
      <dgm:prSet/>
      <dgm:spPr>
        <a:solidFill>
          <a:srgbClr val="BAE8D1"/>
        </a:solidFill>
      </dgm:spPr>
      <dgm:t>
        <a:bodyPr/>
        <a:lstStyle/>
        <a:p>
          <a:pPr rtl="0"/>
          <a:r>
            <a:rPr lang="en-US" b="1" dirty="0" smtClean="0">
              <a:solidFill>
                <a:schemeClr val="bg1">
                  <a:lumMod val="10000"/>
                </a:schemeClr>
              </a:solidFill>
            </a:rPr>
            <a:t>Lead-based Paint Disclosure</a:t>
          </a:r>
          <a:endParaRPr lang="en-US" b="1" dirty="0">
            <a:solidFill>
              <a:schemeClr val="bg1">
                <a:lumMod val="10000"/>
              </a:schemeClr>
            </a:solidFill>
          </a:endParaRPr>
        </a:p>
      </dgm:t>
    </dgm:pt>
    <dgm:pt modelId="{BDDEEC6E-74F7-42A3-B4DF-285FE4268053}" type="parTrans" cxnId="{D5017973-132C-4B69-AB3A-820016C9E59D}">
      <dgm:prSet/>
      <dgm:spPr/>
      <dgm:t>
        <a:bodyPr/>
        <a:lstStyle/>
        <a:p>
          <a:endParaRPr lang="en-US"/>
        </a:p>
      </dgm:t>
    </dgm:pt>
    <dgm:pt modelId="{90CFE57C-F9B3-4656-83B7-4D0038D7764F}" type="sibTrans" cxnId="{D5017973-132C-4B69-AB3A-820016C9E59D}">
      <dgm:prSet/>
      <dgm:spPr/>
      <dgm:t>
        <a:bodyPr/>
        <a:lstStyle/>
        <a:p>
          <a:endParaRPr lang="en-US"/>
        </a:p>
      </dgm:t>
    </dgm:pt>
    <dgm:pt modelId="{DBA10663-F50B-4BFD-AFC5-9C33DD3F3D72}">
      <dgm:prSet/>
      <dgm:spPr>
        <a:solidFill>
          <a:srgbClr val="DDDDFF"/>
        </a:solidFill>
      </dgm:spPr>
      <dgm:t>
        <a:bodyPr/>
        <a:lstStyle/>
        <a:p>
          <a:pPr rtl="0"/>
          <a:r>
            <a:rPr lang="en-US" b="1" dirty="0" smtClean="0">
              <a:solidFill>
                <a:schemeClr val="bg1">
                  <a:lumMod val="10000"/>
                </a:schemeClr>
              </a:solidFill>
            </a:rPr>
            <a:t>30-Day Notices</a:t>
          </a:r>
          <a:endParaRPr lang="en-US" b="1" dirty="0">
            <a:solidFill>
              <a:schemeClr val="bg1">
                <a:lumMod val="10000"/>
              </a:schemeClr>
            </a:solidFill>
          </a:endParaRPr>
        </a:p>
      </dgm:t>
    </dgm:pt>
    <dgm:pt modelId="{0CD3DA7D-FACE-45EA-B7E6-CAFE78934247}" type="parTrans" cxnId="{0ECED3ED-1757-43A2-8F6C-C7D067B83DCC}">
      <dgm:prSet/>
      <dgm:spPr/>
      <dgm:t>
        <a:bodyPr/>
        <a:lstStyle/>
        <a:p>
          <a:endParaRPr lang="en-US"/>
        </a:p>
      </dgm:t>
    </dgm:pt>
    <dgm:pt modelId="{F65B5342-FBCE-4C31-B223-0210972FFD88}" type="sibTrans" cxnId="{0ECED3ED-1757-43A2-8F6C-C7D067B83DCC}">
      <dgm:prSet/>
      <dgm:spPr/>
      <dgm:t>
        <a:bodyPr/>
        <a:lstStyle/>
        <a:p>
          <a:endParaRPr lang="en-US"/>
        </a:p>
      </dgm:t>
    </dgm:pt>
    <dgm:pt modelId="{2DB96DEA-E11E-4ACE-AA3B-75339CD196FE}">
      <dgm:prSet/>
      <dgm:spPr>
        <a:solidFill>
          <a:srgbClr val="FFD3C9"/>
        </a:solidFill>
      </dgm:spPr>
      <dgm:t>
        <a:bodyPr/>
        <a:lstStyle/>
        <a:p>
          <a:pPr rtl="0"/>
          <a:r>
            <a:rPr lang="en-US" b="1" dirty="0" smtClean="0">
              <a:solidFill>
                <a:schemeClr val="bg1">
                  <a:lumMod val="10000"/>
                </a:schemeClr>
              </a:solidFill>
            </a:rPr>
            <a:t>New Landlord Packet</a:t>
          </a:r>
          <a:endParaRPr lang="en-US" b="1" dirty="0">
            <a:solidFill>
              <a:schemeClr val="bg1">
                <a:lumMod val="10000"/>
              </a:schemeClr>
            </a:solidFill>
          </a:endParaRPr>
        </a:p>
      </dgm:t>
    </dgm:pt>
    <dgm:pt modelId="{800927DC-CF38-4C56-A74B-653D55623695}" type="parTrans" cxnId="{2C765D21-9341-411F-B6BD-05041B75076F}">
      <dgm:prSet/>
      <dgm:spPr/>
      <dgm:t>
        <a:bodyPr/>
        <a:lstStyle/>
        <a:p>
          <a:endParaRPr lang="en-US"/>
        </a:p>
      </dgm:t>
    </dgm:pt>
    <dgm:pt modelId="{3C43AD45-4741-4F67-869B-1C45112CFEF0}" type="sibTrans" cxnId="{2C765D21-9341-411F-B6BD-05041B75076F}">
      <dgm:prSet/>
      <dgm:spPr/>
      <dgm:t>
        <a:bodyPr/>
        <a:lstStyle/>
        <a:p>
          <a:endParaRPr lang="en-US"/>
        </a:p>
      </dgm:t>
    </dgm:pt>
    <dgm:pt modelId="{2C36BB01-97A2-417A-9766-352113C4919B}">
      <dgm:prSet/>
      <dgm:spPr>
        <a:solidFill>
          <a:srgbClr val="FFD3C9"/>
        </a:solidFill>
      </dgm:spPr>
      <dgm:t>
        <a:bodyPr/>
        <a:lstStyle/>
        <a:p>
          <a:r>
            <a:rPr lang="en-US" b="1" dirty="0" smtClean="0">
              <a:solidFill>
                <a:schemeClr val="bg1">
                  <a:lumMod val="10000"/>
                </a:schemeClr>
              </a:solidFill>
            </a:rPr>
            <a:t>Direct Deposit Form</a:t>
          </a:r>
        </a:p>
      </dgm:t>
    </dgm:pt>
    <dgm:pt modelId="{44E7BEEC-2D67-4427-BE89-10F1724057E2}" type="parTrans" cxnId="{03B2728B-8A99-4A56-8DC1-07E368547763}">
      <dgm:prSet/>
      <dgm:spPr/>
      <dgm:t>
        <a:bodyPr/>
        <a:lstStyle/>
        <a:p>
          <a:endParaRPr lang="en-US"/>
        </a:p>
      </dgm:t>
    </dgm:pt>
    <dgm:pt modelId="{62175DF1-7C28-48F5-B1FA-7A251338EBE0}" type="sibTrans" cxnId="{03B2728B-8A99-4A56-8DC1-07E368547763}">
      <dgm:prSet/>
      <dgm:spPr/>
      <dgm:t>
        <a:bodyPr/>
        <a:lstStyle/>
        <a:p>
          <a:endParaRPr lang="en-US"/>
        </a:p>
      </dgm:t>
    </dgm:pt>
    <dgm:pt modelId="{8BE6EA69-750C-41E8-86DF-F5A75F510BED}">
      <dgm:prSet/>
      <dgm:spPr>
        <a:solidFill>
          <a:srgbClr val="FFD3C9"/>
        </a:solidFill>
      </dgm:spPr>
      <dgm:t>
        <a:bodyPr/>
        <a:lstStyle/>
        <a:p>
          <a:r>
            <a:rPr lang="en-US" b="1" dirty="0" smtClean="0">
              <a:solidFill>
                <a:schemeClr val="bg1">
                  <a:lumMod val="10000"/>
                </a:schemeClr>
              </a:solidFill>
            </a:rPr>
            <a:t>W-9 Form</a:t>
          </a:r>
        </a:p>
      </dgm:t>
    </dgm:pt>
    <dgm:pt modelId="{6519D4E2-AA09-46D9-AB4F-DB512CCE0BC3}" type="parTrans" cxnId="{890D12A2-8138-4A9D-B671-46FF48AB3C27}">
      <dgm:prSet/>
      <dgm:spPr/>
      <dgm:t>
        <a:bodyPr/>
        <a:lstStyle/>
        <a:p>
          <a:endParaRPr lang="en-US"/>
        </a:p>
      </dgm:t>
    </dgm:pt>
    <dgm:pt modelId="{01C92316-D125-4FD2-A002-21459942F0C1}" type="sibTrans" cxnId="{890D12A2-8138-4A9D-B671-46FF48AB3C27}">
      <dgm:prSet/>
      <dgm:spPr/>
      <dgm:t>
        <a:bodyPr/>
        <a:lstStyle/>
        <a:p>
          <a:endParaRPr lang="en-US"/>
        </a:p>
      </dgm:t>
    </dgm:pt>
    <dgm:pt modelId="{4BDE5200-68F3-469F-B1EF-99501A217D77}">
      <dgm:prSet/>
      <dgm:spPr>
        <a:solidFill>
          <a:srgbClr val="FFD3C9"/>
        </a:solidFill>
      </dgm:spPr>
      <dgm:t>
        <a:bodyPr/>
        <a:lstStyle/>
        <a:p>
          <a:r>
            <a:rPr lang="en-US" b="1" dirty="0" smtClean="0">
              <a:solidFill>
                <a:schemeClr val="bg1">
                  <a:lumMod val="10000"/>
                </a:schemeClr>
              </a:solidFill>
            </a:rPr>
            <a:t>Agent Form</a:t>
          </a:r>
        </a:p>
      </dgm:t>
    </dgm:pt>
    <dgm:pt modelId="{435EB5EF-25CA-46AC-9D30-8BA7264CA1AC}" type="parTrans" cxnId="{3272D2A4-565F-4119-A815-862494D1D6ED}">
      <dgm:prSet/>
      <dgm:spPr/>
      <dgm:t>
        <a:bodyPr/>
        <a:lstStyle/>
        <a:p>
          <a:endParaRPr lang="en-US"/>
        </a:p>
      </dgm:t>
    </dgm:pt>
    <dgm:pt modelId="{42C5614E-4491-413F-8F0C-78E35385D878}" type="sibTrans" cxnId="{3272D2A4-565F-4119-A815-862494D1D6ED}">
      <dgm:prSet/>
      <dgm:spPr/>
      <dgm:t>
        <a:bodyPr/>
        <a:lstStyle/>
        <a:p>
          <a:endParaRPr lang="en-US"/>
        </a:p>
      </dgm:t>
    </dgm:pt>
    <dgm:pt modelId="{59ED2CD6-6C7C-400C-BA1E-BF12550E0F54}">
      <dgm:prSet/>
      <dgm:spPr>
        <a:solidFill>
          <a:srgbClr val="C9EDFF"/>
        </a:solidFill>
      </dgm:spPr>
      <dgm:t>
        <a:bodyPr/>
        <a:lstStyle/>
        <a:p>
          <a:r>
            <a:rPr lang="en-US" b="1" dirty="0" smtClean="0">
              <a:solidFill>
                <a:schemeClr val="bg1">
                  <a:lumMod val="10000"/>
                </a:schemeClr>
              </a:solidFill>
            </a:rPr>
            <a:t>Inspection</a:t>
          </a:r>
          <a:r>
            <a:rPr lang="en-US" b="1" dirty="0" smtClean="0">
              <a:solidFill>
                <a:schemeClr val="tx1"/>
              </a:solidFill>
            </a:rPr>
            <a:t> </a:t>
          </a:r>
          <a:r>
            <a:rPr lang="en-US" b="1" dirty="0" smtClean="0">
              <a:solidFill>
                <a:schemeClr val="bg1">
                  <a:lumMod val="10000"/>
                </a:schemeClr>
              </a:solidFill>
            </a:rPr>
            <a:t>Checklist</a:t>
          </a:r>
        </a:p>
      </dgm:t>
    </dgm:pt>
    <dgm:pt modelId="{2F05C522-1478-44A7-963A-FB22740429C5}" type="parTrans" cxnId="{5F754361-855C-46BC-9015-292C04273920}">
      <dgm:prSet/>
      <dgm:spPr/>
      <dgm:t>
        <a:bodyPr/>
        <a:lstStyle/>
        <a:p>
          <a:endParaRPr lang="en-US"/>
        </a:p>
      </dgm:t>
    </dgm:pt>
    <dgm:pt modelId="{34DEC08F-12AF-4557-B347-3FE23F2F5311}" type="sibTrans" cxnId="{5F754361-855C-46BC-9015-292C04273920}">
      <dgm:prSet/>
      <dgm:spPr/>
      <dgm:t>
        <a:bodyPr/>
        <a:lstStyle/>
        <a:p>
          <a:endParaRPr lang="en-US"/>
        </a:p>
      </dgm:t>
    </dgm:pt>
    <dgm:pt modelId="{1791DA90-9369-4F69-93E6-B463ABBB310E}">
      <dgm:prSet/>
      <dgm:spPr>
        <a:solidFill>
          <a:srgbClr val="C5D3FF"/>
        </a:solidFill>
      </dgm:spPr>
      <dgm:t>
        <a:bodyPr/>
        <a:lstStyle/>
        <a:p>
          <a:r>
            <a:rPr lang="en-US" b="1" dirty="0" smtClean="0">
              <a:solidFill>
                <a:schemeClr val="bg1">
                  <a:lumMod val="10000"/>
                </a:schemeClr>
              </a:solidFill>
            </a:rPr>
            <a:t>Informational</a:t>
          </a:r>
          <a:r>
            <a:rPr lang="en-US" b="1" dirty="0" smtClean="0">
              <a:solidFill>
                <a:schemeClr val="tx1"/>
              </a:solidFill>
            </a:rPr>
            <a:t> </a:t>
          </a:r>
          <a:r>
            <a:rPr lang="en-US" b="1" dirty="0" smtClean="0">
              <a:solidFill>
                <a:schemeClr val="bg1">
                  <a:lumMod val="10000"/>
                </a:schemeClr>
              </a:solidFill>
            </a:rPr>
            <a:t>Handouts</a:t>
          </a:r>
          <a:endParaRPr lang="en-US" b="1" dirty="0">
            <a:solidFill>
              <a:schemeClr val="bg1">
                <a:lumMod val="10000"/>
              </a:schemeClr>
            </a:solidFill>
          </a:endParaRPr>
        </a:p>
      </dgm:t>
    </dgm:pt>
    <dgm:pt modelId="{F527B62E-E140-4407-B267-0AAF02DD9DF4}" type="parTrans" cxnId="{B57608BC-F767-4A2A-A6D6-38388BC851AB}">
      <dgm:prSet/>
      <dgm:spPr/>
      <dgm:t>
        <a:bodyPr/>
        <a:lstStyle/>
        <a:p>
          <a:endParaRPr lang="en-US"/>
        </a:p>
      </dgm:t>
    </dgm:pt>
    <dgm:pt modelId="{F3CC3ED0-5246-4F8A-9659-2BEF82D22601}" type="sibTrans" cxnId="{B57608BC-F767-4A2A-A6D6-38388BC851AB}">
      <dgm:prSet/>
      <dgm:spPr/>
      <dgm:t>
        <a:bodyPr/>
        <a:lstStyle/>
        <a:p>
          <a:endParaRPr lang="en-US"/>
        </a:p>
      </dgm:t>
    </dgm:pt>
    <dgm:pt modelId="{7F4A4732-6FFA-4BD8-8F81-3A0C67925036}" type="pres">
      <dgm:prSet presAssocID="{6DAF92BB-786E-46B0-99A6-AB02770DCD17}" presName="diagram" presStyleCnt="0">
        <dgm:presLayoutVars>
          <dgm:dir/>
          <dgm:resizeHandles val="exact"/>
        </dgm:presLayoutVars>
      </dgm:prSet>
      <dgm:spPr/>
      <dgm:t>
        <a:bodyPr/>
        <a:lstStyle/>
        <a:p>
          <a:endParaRPr lang="en-US"/>
        </a:p>
      </dgm:t>
    </dgm:pt>
    <dgm:pt modelId="{29586502-9107-49A6-84D2-DE278F5C0CD2}" type="pres">
      <dgm:prSet presAssocID="{EE02EA2D-9C84-4573-BF78-CEFE180713B2}" presName="node" presStyleLbl="node1" presStyleIdx="0" presStyleCnt="12">
        <dgm:presLayoutVars>
          <dgm:bulletEnabled val="1"/>
        </dgm:presLayoutVars>
      </dgm:prSet>
      <dgm:spPr/>
      <dgm:t>
        <a:bodyPr/>
        <a:lstStyle/>
        <a:p>
          <a:endParaRPr lang="en-US"/>
        </a:p>
      </dgm:t>
    </dgm:pt>
    <dgm:pt modelId="{96DA839D-43F7-457D-A727-6F823EA0B761}" type="pres">
      <dgm:prSet presAssocID="{29F12022-2880-44F1-BC93-F82B3C3E9BC0}" presName="sibTrans" presStyleCnt="0"/>
      <dgm:spPr/>
      <dgm:t>
        <a:bodyPr/>
        <a:lstStyle/>
        <a:p>
          <a:endParaRPr lang="en-US"/>
        </a:p>
      </dgm:t>
    </dgm:pt>
    <dgm:pt modelId="{D1368993-0313-4B28-9EEB-5EBFD4BC81CE}" type="pres">
      <dgm:prSet presAssocID="{4EFA13C5-F34A-4790-83A8-20F5ABFCD24C}" presName="node" presStyleLbl="node1" presStyleIdx="1" presStyleCnt="12">
        <dgm:presLayoutVars>
          <dgm:bulletEnabled val="1"/>
        </dgm:presLayoutVars>
      </dgm:prSet>
      <dgm:spPr/>
      <dgm:t>
        <a:bodyPr/>
        <a:lstStyle/>
        <a:p>
          <a:endParaRPr lang="en-US"/>
        </a:p>
      </dgm:t>
    </dgm:pt>
    <dgm:pt modelId="{E68A35D8-1CCE-429F-916A-16B1271A581D}" type="pres">
      <dgm:prSet presAssocID="{50C93C15-71BB-4C3D-8E89-9985C793C528}" presName="sibTrans" presStyleCnt="0"/>
      <dgm:spPr/>
      <dgm:t>
        <a:bodyPr/>
        <a:lstStyle/>
        <a:p>
          <a:endParaRPr lang="en-US"/>
        </a:p>
      </dgm:t>
    </dgm:pt>
    <dgm:pt modelId="{026291C6-12D4-4C44-9FED-5754838962F7}" type="pres">
      <dgm:prSet presAssocID="{8398D3C6-4E31-4735-AD65-395902EF3D1E}" presName="node" presStyleLbl="node1" presStyleIdx="2" presStyleCnt="12">
        <dgm:presLayoutVars>
          <dgm:bulletEnabled val="1"/>
        </dgm:presLayoutVars>
      </dgm:prSet>
      <dgm:spPr/>
      <dgm:t>
        <a:bodyPr/>
        <a:lstStyle/>
        <a:p>
          <a:endParaRPr lang="en-US"/>
        </a:p>
      </dgm:t>
    </dgm:pt>
    <dgm:pt modelId="{44D0EA82-317C-447D-B54E-7D84DFFC512E}" type="pres">
      <dgm:prSet presAssocID="{80AF7634-285C-4C4E-A137-93BAEA1B1D01}" presName="sibTrans" presStyleCnt="0"/>
      <dgm:spPr/>
      <dgm:t>
        <a:bodyPr/>
        <a:lstStyle/>
        <a:p>
          <a:endParaRPr lang="en-US"/>
        </a:p>
      </dgm:t>
    </dgm:pt>
    <dgm:pt modelId="{31EF02B3-5E3B-498E-B35A-E5C49F894DC7}" type="pres">
      <dgm:prSet presAssocID="{297582AA-5E5F-492D-826C-6A38B30E9CE1}" presName="node" presStyleLbl="node1" presStyleIdx="3" presStyleCnt="12" custLinFactNeighborX="30" custLinFactNeighborY="-1687">
        <dgm:presLayoutVars>
          <dgm:bulletEnabled val="1"/>
        </dgm:presLayoutVars>
      </dgm:prSet>
      <dgm:spPr/>
      <dgm:t>
        <a:bodyPr/>
        <a:lstStyle/>
        <a:p>
          <a:endParaRPr lang="en-US"/>
        </a:p>
      </dgm:t>
    </dgm:pt>
    <dgm:pt modelId="{9CDFDF6C-0CF3-430D-B28B-4F0692A0996A}" type="pres">
      <dgm:prSet presAssocID="{05E04E98-2702-4009-B598-FCB584B61E2F}" presName="sibTrans" presStyleCnt="0"/>
      <dgm:spPr/>
      <dgm:t>
        <a:bodyPr/>
        <a:lstStyle/>
        <a:p>
          <a:endParaRPr lang="en-US"/>
        </a:p>
      </dgm:t>
    </dgm:pt>
    <dgm:pt modelId="{5F52DD29-B311-4F05-B8CA-C6D3F4799035}" type="pres">
      <dgm:prSet presAssocID="{7DC86947-BE61-4B38-8487-15627832B78E}" presName="node" presStyleLbl="node1" presStyleIdx="4" presStyleCnt="12">
        <dgm:presLayoutVars>
          <dgm:bulletEnabled val="1"/>
        </dgm:presLayoutVars>
      </dgm:prSet>
      <dgm:spPr/>
      <dgm:t>
        <a:bodyPr/>
        <a:lstStyle/>
        <a:p>
          <a:endParaRPr lang="en-US"/>
        </a:p>
      </dgm:t>
    </dgm:pt>
    <dgm:pt modelId="{F53E1DF6-51CB-4675-BC33-0F9D492EA2BC}" type="pres">
      <dgm:prSet presAssocID="{ED8D5800-F1A4-44CA-86AF-0C9987314344}" presName="sibTrans" presStyleCnt="0"/>
      <dgm:spPr/>
      <dgm:t>
        <a:bodyPr/>
        <a:lstStyle/>
        <a:p>
          <a:endParaRPr lang="en-US"/>
        </a:p>
      </dgm:t>
    </dgm:pt>
    <dgm:pt modelId="{279DBA9E-297E-4D66-91B8-E5547D07295F}" type="pres">
      <dgm:prSet presAssocID="{DC2369B0-C191-4B6F-A2CB-5A38D2C1082B}" presName="node" presStyleLbl="node1" presStyleIdx="5" presStyleCnt="12">
        <dgm:presLayoutVars>
          <dgm:bulletEnabled val="1"/>
        </dgm:presLayoutVars>
      </dgm:prSet>
      <dgm:spPr/>
      <dgm:t>
        <a:bodyPr/>
        <a:lstStyle/>
        <a:p>
          <a:endParaRPr lang="en-US"/>
        </a:p>
      </dgm:t>
    </dgm:pt>
    <dgm:pt modelId="{BDC53E0B-C9BD-4B64-B453-F178BBE7B164}" type="pres">
      <dgm:prSet presAssocID="{F072AB4C-0F55-4CFD-B52F-EC5A369FBA90}" presName="sibTrans" presStyleCnt="0"/>
      <dgm:spPr/>
      <dgm:t>
        <a:bodyPr/>
        <a:lstStyle/>
        <a:p>
          <a:endParaRPr lang="en-US"/>
        </a:p>
      </dgm:t>
    </dgm:pt>
    <dgm:pt modelId="{BC03C0B7-D45A-4FD2-8372-C2E4B7E05961}" type="pres">
      <dgm:prSet presAssocID="{0DA20157-F1A9-4861-9733-3213E36A1260}" presName="node" presStyleLbl="node1" presStyleIdx="6" presStyleCnt="12" custLinFactNeighborX="-1313" custLinFactNeighborY="-1990">
        <dgm:presLayoutVars>
          <dgm:bulletEnabled val="1"/>
        </dgm:presLayoutVars>
      </dgm:prSet>
      <dgm:spPr/>
      <dgm:t>
        <a:bodyPr/>
        <a:lstStyle/>
        <a:p>
          <a:endParaRPr lang="en-US"/>
        </a:p>
      </dgm:t>
    </dgm:pt>
    <dgm:pt modelId="{868DA751-DE43-4636-937A-FD13558D3620}" type="pres">
      <dgm:prSet presAssocID="{6A8BF62A-F557-48C4-BBD2-FE2D4F73371F}" presName="sibTrans" presStyleCnt="0"/>
      <dgm:spPr/>
      <dgm:t>
        <a:bodyPr/>
        <a:lstStyle/>
        <a:p>
          <a:endParaRPr lang="en-US"/>
        </a:p>
      </dgm:t>
    </dgm:pt>
    <dgm:pt modelId="{C3E1C36A-E3E7-418A-BFEE-ACE471723099}" type="pres">
      <dgm:prSet presAssocID="{18B05375-8E21-4AA7-B2A9-DE9384B8D1DF}" presName="node" presStyleLbl="node1" presStyleIdx="7" presStyleCnt="12">
        <dgm:presLayoutVars>
          <dgm:bulletEnabled val="1"/>
        </dgm:presLayoutVars>
      </dgm:prSet>
      <dgm:spPr/>
      <dgm:t>
        <a:bodyPr/>
        <a:lstStyle/>
        <a:p>
          <a:endParaRPr lang="en-US"/>
        </a:p>
      </dgm:t>
    </dgm:pt>
    <dgm:pt modelId="{3B50FB46-C661-48C8-BC97-E63A18677C5B}" type="pres">
      <dgm:prSet presAssocID="{90CFE57C-F9B3-4656-83B7-4D0038D7764F}" presName="sibTrans" presStyleCnt="0"/>
      <dgm:spPr/>
      <dgm:t>
        <a:bodyPr/>
        <a:lstStyle/>
        <a:p>
          <a:endParaRPr lang="en-US"/>
        </a:p>
      </dgm:t>
    </dgm:pt>
    <dgm:pt modelId="{C49B21DF-949A-4AC3-A4F0-42C661465707}" type="pres">
      <dgm:prSet presAssocID="{DBA10663-F50B-4BFD-AFC5-9C33DD3F3D72}" presName="node" presStyleLbl="node1" presStyleIdx="8" presStyleCnt="12">
        <dgm:presLayoutVars>
          <dgm:bulletEnabled val="1"/>
        </dgm:presLayoutVars>
      </dgm:prSet>
      <dgm:spPr/>
      <dgm:t>
        <a:bodyPr/>
        <a:lstStyle/>
        <a:p>
          <a:endParaRPr lang="en-US"/>
        </a:p>
      </dgm:t>
    </dgm:pt>
    <dgm:pt modelId="{DAF2AA82-7EEE-421D-B8EE-4A9FF651628B}" type="pres">
      <dgm:prSet presAssocID="{F65B5342-FBCE-4C31-B223-0210972FFD88}" presName="sibTrans" presStyleCnt="0"/>
      <dgm:spPr/>
      <dgm:t>
        <a:bodyPr/>
        <a:lstStyle/>
        <a:p>
          <a:endParaRPr lang="en-US"/>
        </a:p>
      </dgm:t>
    </dgm:pt>
    <dgm:pt modelId="{F9855D39-AB37-4492-A34D-9AC4CFDD5B5F}" type="pres">
      <dgm:prSet presAssocID="{2DB96DEA-E11E-4ACE-AA3B-75339CD196FE}" presName="node" presStyleLbl="node1" presStyleIdx="9" presStyleCnt="12">
        <dgm:presLayoutVars>
          <dgm:bulletEnabled val="1"/>
        </dgm:presLayoutVars>
      </dgm:prSet>
      <dgm:spPr/>
      <dgm:t>
        <a:bodyPr/>
        <a:lstStyle/>
        <a:p>
          <a:endParaRPr lang="en-US"/>
        </a:p>
      </dgm:t>
    </dgm:pt>
    <dgm:pt modelId="{E3BCD2E0-0FEF-4F62-86BC-34511B352087}" type="pres">
      <dgm:prSet presAssocID="{3C43AD45-4741-4F67-869B-1C45112CFEF0}" presName="sibTrans" presStyleCnt="0"/>
      <dgm:spPr/>
      <dgm:t>
        <a:bodyPr/>
        <a:lstStyle/>
        <a:p>
          <a:endParaRPr lang="en-US"/>
        </a:p>
      </dgm:t>
    </dgm:pt>
    <dgm:pt modelId="{7409400E-DFBF-4EC5-9881-455030A38C88}" type="pres">
      <dgm:prSet presAssocID="{59ED2CD6-6C7C-400C-BA1E-BF12550E0F54}" presName="node" presStyleLbl="node1" presStyleIdx="10" presStyleCnt="12">
        <dgm:presLayoutVars>
          <dgm:bulletEnabled val="1"/>
        </dgm:presLayoutVars>
      </dgm:prSet>
      <dgm:spPr/>
      <dgm:t>
        <a:bodyPr/>
        <a:lstStyle/>
        <a:p>
          <a:endParaRPr lang="en-US"/>
        </a:p>
      </dgm:t>
    </dgm:pt>
    <dgm:pt modelId="{7ACB692F-38AF-4696-A12E-534D50FBC65D}" type="pres">
      <dgm:prSet presAssocID="{34DEC08F-12AF-4557-B347-3FE23F2F5311}" presName="sibTrans" presStyleCnt="0"/>
      <dgm:spPr/>
      <dgm:t>
        <a:bodyPr/>
        <a:lstStyle/>
        <a:p>
          <a:endParaRPr lang="en-US"/>
        </a:p>
      </dgm:t>
    </dgm:pt>
    <dgm:pt modelId="{F59CF4C3-C2C1-4BCB-A47A-BFFD98C928C4}" type="pres">
      <dgm:prSet presAssocID="{1791DA90-9369-4F69-93E6-B463ABBB310E}" presName="node" presStyleLbl="node1" presStyleIdx="11" presStyleCnt="12">
        <dgm:presLayoutVars>
          <dgm:bulletEnabled val="1"/>
        </dgm:presLayoutVars>
      </dgm:prSet>
      <dgm:spPr/>
      <dgm:t>
        <a:bodyPr/>
        <a:lstStyle/>
        <a:p>
          <a:endParaRPr lang="en-US"/>
        </a:p>
      </dgm:t>
    </dgm:pt>
  </dgm:ptLst>
  <dgm:cxnLst>
    <dgm:cxn modelId="{B5FA14F6-6F24-4CA5-B11C-C9819D2B302C}" type="presOf" srcId="{8BE6EA69-750C-41E8-86DF-F5A75F510BED}" destId="{F9855D39-AB37-4492-A34D-9AC4CFDD5B5F}" srcOrd="0" destOrd="2" presId="urn:microsoft.com/office/officeart/2005/8/layout/default#2"/>
    <dgm:cxn modelId="{38B03FC0-1BAC-4E3F-8AF3-27FD113E5F01}" type="presOf" srcId="{18B05375-8E21-4AA7-B2A9-DE9384B8D1DF}" destId="{C3E1C36A-E3E7-418A-BFEE-ACE471723099}" srcOrd="0" destOrd="0" presId="urn:microsoft.com/office/officeart/2005/8/layout/default#2"/>
    <dgm:cxn modelId="{2704F8C9-4563-49BB-86F3-217C59B33171}" type="presOf" srcId="{297582AA-5E5F-492D-826C-6A38B30E9CE1}" destId="{31EF02B3-5E3B-498E-B35A-E5C49F894DC7}" srcOrd="0" destOrd="0" presId="urn:microsoft.com/office/officeart/2005/8/layout/default#2"/>
    <dgm:cxn modelId="{CE1B1236-0014-44C2-97A9-D16A201981BA}" srcId="{6DAF92BB-786E-46B0-99A6-AB02770DCD17}" destId="{8398D3C6-4E31-4735-AD65-395902EF3D1E}" srcOrd="2" destOrd="0" parTransId="{89366174-E257-46A0-A563-859ABAEFC4DC}" sibTransId="{80AF7634-285C-4C4E-A137-93BAEA1B1D01}"/>
    <dgm:cxn modelId="{3272D2A4-565F-4119-A815-862494D1D6ED}" srcId="{2DB96DEA-E11E-4ACE-AA3B-75339CD196FE}" destId="{4BDE5200-68F3-469F-B1EF-99501A217D77}" srcOrd="2" destOrd="0" parTransId="{435EB5EF-25CA-46AC-9D30-8BA7264CA1AC}" sibTransId="{42C5614E-4491-413F-8F0C-78E35385D878}"/>
    <dgm:cxn modelId="{0578443A-F659-4143-9C57-DF2545BFA06D}" type="presOf" srcId="{4BDE5200-68F3-469F-B1EF-99501A217D77}" destId="{F9855D39-AB37-4492-A34D-9AC4CFDD5B5F}" srcOrd="0" destOrd="3" presId="urn:microsoft.com/office/officeart/2005/8/layout/default#2"/>
    <dgm:cxn modelId="{2E853398-8E7B-4569-801E-EE0E35D99348}" type="presOf" srcId="{EE02EA2D-9C84-4573-BF78-CEFE180713B2}" destId="{29586502-9107-49A6-84D2-DE278F5C0CD2}" srcOrd="0" destOrd="0" presId="urn:microsoft.com/office/officeart/2005/8/layout/default#2"/>
    <dgm:cxn modelId="{0ECED3ED-1757-43A2-8F6C-C7D067B83DCC}" srcId="{6DAF92BB-786E-46B0-99A6-AB02770DCD17}" destId="{DBA10663-F50B-4BFD-AFC5-9C33DD3F3D72}" srcOrd="8" destOrd="0" parTransId="{0CD3DA7D-FACE-45EA-B7E6-CAFE78934247}" sibTransId="{F65B5342-FBCE-4C31-B223-0210972FFD88}"/>
    <dgm:cxn modelId="{01B35B38-DD5C-41FC-A808-A3F7C02A5F01}" type="presOf" srcId="{DBA10663-F50B-4BFD-AFC5-9C33DD3F3D72}" destId="{C49B21DF-949A-4AC3-A4F0-42C661465707}" srcOrd="0" destOrd="0" presId="urn:microsoft.com/office/officeart/2005/8/layout/default#2"/>
    <dgm:cxn modelId="{B57608BC-F767-4A2A-A6D6-38388BC851AB}" srcId="{6DAF92BB-786E-46B0-99A6-AB02770DCD17}" destId="{1791DA90-9369-4F69-93E6-B463ABBB310E}" srcOrd="11" destOrd="0" parTransId="{F527B62E-E140-4407-B267-0AAF02DD9DF4}" sibTransId="{F3CC3ED0-5246-4F8A-9659-2BEF82D22601}"/>
    <dgm:cxn modelId="{5F754361-855C-46BC-9015-292C04273920}" srcId="{6DAF92BB-786E-46B0-99A6-AB02770DCD17}" destId="{59ED2CD6-6C7C-400C-BA1E-BF12550E0F54}" srcOrd="10" destOrd="0" parTransId="{2F05C522-1478-44A7-963A-FB22740429C5}" sibTransId="{34DEC08F-12AF-4557-B347-3FE23F2F5311}"/>
    <dgm:cxn modelId="{324EA711-4EBD-414E-8CFA-89A81C18B6DA}" type="presOf" srcId="{0DA20157-F1A9-4861-9733-3213E36A1260}" destId="{BC03C0B7-D45A-4FD2-8372-C2E4B7E05961}" srcOrd="0" destOrd="0" presId="urn:microsoft.com/office/officeart/2005/8/layout/default#2"/>
    <dgm:cxn modelId="{5D32E229-A9A2-4A6E-875B-12D16A181F1D}" type="presOf" srcId="{2DB96DEA-E11E-4ACE-AA3B-75339CD196FE}" destId="{F9855D39-AB37-4492-A34D-9AC4CFDD5B5F}" srcOrd="0" destOrd="0" presId="urn:microsoft.com/office/officeart/2005/8/layout/default#2"/>
    <dgm:cxn modelId="{53443960-1D35-4A3A-8649-A78A842E6704}" type="presOf" srcId="{DC2369B0-C191-4B6F-A2CB-5A38D2C1082B}" destId="{279DBA9E-297E-4D66-91B8-E5547D07295F}" srcOrd="0" destOrd="0" presId="urn:microsoft.com/office/officeart/2005/8/layout/default#2"/>
    <dgm:cxn modelId="{3586B002-DBCE-4491-BE0A-8F882CDE95BE}" type="presOf" srcId="{1791DA90-9369-4F69-93E6-B463ABBB310E}" destId="{F59CF4C3-C2C1-4BCB-A47A-BFFD98C928C4}" srcOrd="0" destOrd="0" presId="urn:microsoft.com/office/officeart/2005/8/layout/default#2"/>
    <dgm:cxn modelId="{7F780A34-19F4-4586-AFD2-4587A8BAD973}" type="presOf" srcId="{59ED2CD6-6C7C-400C-BA1E-BF12550E0F54}" destId="{7409400E-DFBF-4EC5-9881-455030A38C88}" srcOrd="0" destOrd="0" presId="urn:microsoft.com/office/officeart/2005/8/layout/default#2"/>
    <dgm:cxn modelId="{890D12A2-8138-4A9D-B671-46FF48AB3C27}" srcId="{2DB96DEA-E11E-4ACE-AA3B-75339CD196FE}" destId="{8BE6EA69-750C-41E8-86DF-F5A75F510BED}" srcOrd="1" destOrd="0" parTransId="{6519D4E2-AA09-46D9-AB4F-DB512CCE0BC3}" sibTransId="{01C92316-D125-4FD2-A002-21459942F0C1}"/>
    <dgm:cxn modelId="{47AE9A03-0E6C-440C-92C9-7818181113E4}" type="presOf" srcId="{8398D3C6-4E31-4735-AD65-395902EF3D1E}" destId="{026291C6-12D4-4C44-9FED-5754838962F7}" srcOrd="0" destOrd="0" presId="urn:microsoft.com/office/officeart/2005/8/layout/default#2"/>
    <dgm:cxn modelId="{9456BC15-7E53-4C0B-8B8E-58B310DDC307}" srcId="{6DAF92BB-786E-46B0-99A6-AB02770DCD17}" destId="{EE02EA2D-9C84-4573-BF78-CEFE180713B2}" srcOrd="0" destOrd="0" parTransId="{2B67F1C5-5EFF-4653-A9E8-A437CA8D739D}" sibTransId="{29F12022-2880-44F1-BC93-F82B3C3E9BC0}"/>
    <dgm:cxn modelId="{2C765D21-9341-411F-B6BD-05041B75076F}" srcId="{6DAF92BB-786E-46B0-99A6-AB02770DCD17}" destId="{2DB96DEA-E11E-4ACE-AA3B-75339CD196FE}" srcOrd="9" destOrd="0" parTransId="{800927DC-CF38-4C56-A74B-653D55623695}" sibTransId="{3C43AD45-4741-4F67-869B-1C45112CFEF0}"/>
    <dgm:cxn modelId="{CB496E9C-0332-4D24-9925-7F567235793B}" type="presOf" srcId="{7DC86947-BE61-4B38-8487-15627832B78E}" destId="{5F52DD29-B311-4F05-B8CA-C6D3F4799035}" srcOrd="0" destOrd="0" presId="urn:microsoft.com/office/officeart/2005/8/layout/default#2"/>
    <dgm:cxn modelId="{EA850FCE-F2C6-4E98-9821-459BE35A2D86}" srcId="{6DAF92BB-786E-46B0-99A6-AB02770DCD17}" destId="{7DC86947-BE61-4B38-8487-15627832B78E}" srcOrd="4" destOrd="0" parTransId="{BBC2A884-938E-4937-9ABA-7FBEFF951C1B}" sibTransId="{ED8D5800-F1A4-44CA-86AF-0C9987314344}"/>
    <dgm:cxn modelId="{35F756D5-F0AE-4A16-8A5E-F44F05CEDB7A}" type="presOf" srcId="{6DAF92BB-786E-46B0-99A6-AB02770DCD17}" destId="{7F4A4732-6FFA-4BD8-8F81-3A0C67925036}" srcOrd="0" destOrd="0" presId="urn:microsoft.com/office/officeart/2005/8/layout/default#2"/>
    <dgm:cxn modelId="{538285D4-2B99-4795-A308-4604A2CF3713}" srcId="{6DAF92BB-786E-46B0-99A6-AB02770DCD17}" destId="{0DA20157-F1A9-4861-9733-3213E36A1260}" srcOrd="6" destOrd="0" parTransId="{200C4BA2-BF69-4C46-A6CA-A65548AC2B64}" sibTransId="{6A8BF62A-F557-48C4-BBD2-FE2D4F73371F}"/>
    <dgm:cxn modelId="{33DA3C76-A7B3-4844-91EA-C372B715DBA9}" srcId="{6DAF92BB-786E-46B0-99A6-AB02770DCD17}" destId="{4EFA13C5-F34A-4790-83A8-20F5ABFCD24C}" srcOrd="1" destOrd="0" parTransId="{8BDECA3D-F63F-4B45-B1BF-D8E42E739A68}" sibTransId="{50C93C15-71BB-4C3D-8E89-9985C793C528}"/>
    <dgm:cxn modelId="{134FD42E-D77C-4462-915D-92CD53EC53D0}" srcId="{6DAF92BB-786E-46B0-99A6-AB02770DCD17}" destId="{DC2369B0-C191-4B6F-A2CB-5A38D2C1082B}" srcOrd="5" destOrd="0" parTransId="{0C6B0DAA-E0DD-48CD-9950-60B3BE4E4C3E}" sibTransId="{F072AB4C-0F55-4CFD-B52F-EC5A369FBA90}"/>
    <dgm:cxn modelId="{D5017973-132C-4B69-AB3A-820016C9E59D}" srcId="{6DAF92BB-786E-46B0-99A6-AB02770DCD17}" destId="{18B05375-8E21-4AA7-B2A9-DE9384B8D1DF}" srcOrd="7" destOrd="0" parTransId="{BDDEEC6E-74F7-42A3-B4DF-285FE4268053}" sibTransId="{90CFE57C-F9B3-4656-83B7-4D0038D7764F}"/>
    <dgm:cxn modelId="{3F087E84-90B4-4900-99FB-487B73ED340B}" srcId="{6DAF92BB-786E-46B0-99A6-AB02770DCD17}" destId="{297582AA-5E5F-492D-826C-6A38B30E9CE1}" srcOrd="3" destOrd="0" parTransId="{4E0B9BEC-0CEB-4334-BA39-F26F288BCF6B}" sibTransId="{05E04E98-2702-4009-B598-FCB584B61E2F}"/>
    <dgm:cxn modelId="{03B2728B-8A99-4A56-8DC1-07E368547763}" srcId="{2DB96DEA-E11E-4ACE-AA3B-75339CD196FE}" destId="{2C36BB01-97A2-417A-9766-352113C4919B}" srcOrd="0" destOrd="0" parTransId="{44E7BEEC-2D67-4427-BE89-10F1724057E2}" sibTransId="{62175DF1-7C28-48F5-B1FA-7A251338EBE0}"/>
    <dgm:cxn modelId="{7ED10936-934C-4F4E-8730-0664C14530D9}" type="presOf" srcId="{2C36BB01-97A2-417A-9766-352113C4919B}" destId="{F9855D39-AB37-4492-A34D-9AC4CFDD5B5F}" srcOrd="0" destOrd="1" presId="urn:microsoft.com/office/officeart/2005/8/layout/default#2"/>
    <dgm:cxn modelId="{16E0ED00-558E-47D0-A73B-3A454CE75011}" type="presOf" srcId="{4EFA13C5-F34A-4790-83A8-20F5ABFCD24C}" destId="{D1368993-0313-4B28-9EEB-5EBFD4BC81CE}" srcOrd="0" destOrd="0" presId="urn:microsoft.com/office/officeart/2005/8/layout/default#2"/>
    <dgm:cxn modelId="{0AEABB53-FBB5-496C-82CF-120B85585E70}" type="presParOf" srcId="{7F4A4732-6FFA-4BD8-8F81-3A0C67925036}" destId="{29586502-9107-49A6-84D2-DE278F5C0CD2}" srcOrd="0" destOrd="0" presId="urn:microsoft.com/office/officeart/2005/8/layout/default#2"/>
    <dgm:cxn modelId="{2E57B25B-9C64-49AA-9D3B-BABADB9A5FD1}" type="presParOf" srcId="{7F4A4732-6FFA-4BD8-8F81-3A0C67925036}" destId="{96DA839D-43F7-457D-A727-6F823EA0B761}" srcOrd="1" destOrd="0" presId="urn:microsoft.com/office/officeart/2005/8/layout/default#2"/>
    <dgm:cxn modelId="{87FC5EF7-DAA5-40F2-8C44-B87C0A905CDA}" type="presParOf" srcId="{7F4A4732-6FFA-4BD8-8F81-3A0C67925036}" destId="{D1368993-0313-4B28-9EEB-5EBFD4BC81CE}" srcOrd="2" destOrd="0" presId="urn:microsoft.com/office/officeart/2005/8/layout/default#2"/>
    <dgm:cxn modelId="{A1FBFD1E-D50C-4673-8D40-C455C6042366}" type="presParOf" srcId="{7F4A4732-6FFA-4BD8-8F81-3A0C67925036}" destId="{E68A35D8-1CCE-429F-916A-16B1271A581D}" srcOrd="3" destOrd="0" presId="urn:microsoft.com/office/officeart/2005/8/layout/default#2"/>
    <dgm:cxn modelId="{B808C1ED-1948-4CF1-9E13-5CAFF79218C6}" type="presParOf" srcId="{7F4A4732-6FFA-4BD8-8F81-3A0C67925036}" destId="{026291C6-12D4-4C44-9FED-5754838962F7}" srcOrd="4" destOrd="0" presId="urn:microsoft.com/office/officeart/2005/8/layout/default#2"/>
    <dgm:cxn modelId="{BF038130-C726-4439-A239-1555542971CD}" type="presParOf" srcId="{7F4A4732-6FFA-4BD8-8F81-3A0C67925036}" destId="{44D0EA82-317C-447D-B54E-7D84DFFC512E}" srcOrd="5" destOrd="0" presId="urn:microsoft.com/office/officeart/2005/8/layout/default#2"/>
    <dgm:cxn modelId="{D498D020-7F0A-47F8-A402-C4A846D50D18}" type="presParOf" srcId="{7F4A4732-6FFA-4BD8-8F81-3A0C67925036}" destId="{31EF02B3-5E3B-498E-B35A-E5C49F894DC7}" srcOrd="6" destOrd="0" presId="urn:microsoft.com/office/officeart/2005/8/layout/default#2"/>
    <dgm:cxn modelId="{46264E59-7EFA-4B01-A656-D135D1846ED4}" type="presParOf" srcId="{7F4A4732-6FFA-4BD8-8F81-3A0C67925036}" destId="{9CDFDF6C-0CF3-430D-B28B-4F0692A0996A}" srcOrd="7" destOrd="0" presId="urn:microsoft.com/office/officeart/2005/8/layout/default#2"/>
    <dgm:cxn modelId="{A12548C1-BD87-4955-9FD8-E5F57588FC34}" type="presParOf" srcId="{7F4A4732-6FFA-4BD8-8F81-3A0C67925036}" destId="{5F52DD29-B311-4F05-B8CA-C6D3F4799035}" srcOrd="8" destOrd="0" presId="urn:microsoft.com/office/officeart/2005/8/layout/default#2"/>
    <dgm:cxn modelId="{D282F1EB-C242-4599-9766-49680D79E128}" type="presParOf" srcId="{7F4A4732-6FFA-4BD8-8F81-3A0C67925036}" destId="{F53E1DF6-51CB-4675-BC33-0F9D492EA2BC}" srcOrd="9" destOrd="0" presId="urn:microsoft.com/office/officeart/2005/8/layout/default#2"/>
    <dgm:cxn modelId="{EC6ED32E-BB2B-462D-B42C-B4519F5637D4}" type="presParOf" srcId="{7F4A4732-6FFA-4BD8-8F81-3A0C67925036}" destId="{279DBA9E-297E-4D66-91B8-E5547D07295F}" srcOrd="10" destOrd="0" presId="urn:microsoft.com/office/officeart/2005/8/layout/default#2"/>
    <dgm:cxn modelId="{55002AD0-E04B-47B1-94F2-C133FC0F76BD}" type="presParOf" srcId="{7F4A4732-6FFA-4BD8-8F81-3A0C67925036}" destId="{BDC53E0B-C9BD-4B64-B453-F178BBE7B164}" srcOrd="11" destOrd="0" presId="urn:microsoft.com/office/officeart/2005/8/layout/default#2"/>
    <dgm:cxn modelId="{9A30258E-A331-4E13-ADFF-4A98CB0682CB}" type="presParOf" srcId="{7F4A4732-6FFA-4BD8-8F81-3A0C67925036}" destId="{BC03C0B7-D45A-4FD2-8372-C2E4B7E05961}" srcOrd="12" destOrd="0" presId="urn:microsoft.com/office/officeart/2005/8/layout/default#2"/>
    <dgm:cxn modelId="{B24F47E8-73B0-4CEB-A253-3288389A09FD}" type="presParOf" srcId="{7F4A4732-6FFA-4BD8-8F81-3A0C67925036}" destId="{868DA751-DE43-4636-937A-FD13558D3620}" srcOrd="13" destOrd="0" presId="urn:microsoft.com/office/officeart/2005/8/layout/default#2"/>
    <dgm:cxn modelId="{85B3EA6C-8877-4F2B-A526-10CF009CBE12}" type="presParOf" srcId="{7F4A4732-6FFA-4BD8-8F81-3A0C67925036}" destId="{C3E1C36A-E3E7-418A-BFEE-ACE471723099}" srcOrd="14" destOrd="0" presId="urn:microsoft.com/office/officeart/2005/8/layout/default#2"/>
    <dgm:cxn modelId="{9BE99526-5174-479B-A39B-9FAF71610F91}" type="presParOf" srcId="{7F4A4732-6FFA-4BD8-8F81-3A0C67925036}" destId="{3B50FB46-C661-48C8-BC97-E63A18677C5B}" srcOrd="15" destOrd="0" presId="urn:microsoft.com/office/officeart/2005/8/layout/default#2"/>
    <dgm:cxn modelId="{950A0E89-8694-47C4-B4D6-5EC3E824FA65}" type="presParOf" srcId="{7F4A4732-6FFA-4BD8-8F81-3A0C67925036}" destId="{C49B21DF-949A-4AC3-A4F0-42C661465707}" srcOrd="16" destOrd="0" presId="urn:microsoft.com/office/officeart/2005/8/layout/default#2"/>
    <dgm:cxn modelId="{0D33653C-A02A-44BA-8C02-A2A8B8CCE32A}" type="presParOf" srcId="{7F4A4732-6FFA-4BD8-8F81-3A0C67925036}" destId="{DAF2AA82-7EEE-421D-B8EE-4A9FF651628B}" srcOrd="17" destOrd="0" presId="urn:microsoft.com/office/officeart/2005/8/layout/default#2"/>
    <dgm:cxn modelId="{30A34161-39B0-4172-9DCD-A8391AAD561E}" type="presParOf" srcId="{7F4A4732-6FFA-4BD8-8F81-3A0C67925036}" destId="{F9855D39-AB37-4492-A34D-9AC4CFDD5B5F}" srcOrd="18" destOrd="0" presId="urn:microsoft.com/office/officeart/2005/8/layout/default#2"/>
    <dgm:cxn modelId="{F1592E45-0903-482E-9819-8A98E0E6E421}" type="presParOf" srcId="{7F4A4732-6FFA-4BD8-8F81-3A0C67925036}" destId="{E3BCD2E0-0FEF-4F62-86BC-34511B352087}" srcOrd="19" destOrd="0" presId="urn:microsoft.com/office/officeart/2005/8/layout/default#2"/>
    <dgm:cxn modelId="{ACA93553-29CB-4E5B-9B89-2BCE22766EE2}" type="presParOf" srcId="{7F4A4732-6FFA-4BD8-8F81-3A0C67925036}" destId="{7409400E-DFBF-4EC5-9881-455030A38C88}" srcOrd="20" destOrd="0" presId="urn:microsoft.com/office/officeart/2005/8/layout/default#2"/>
    <dgm:cxn modelId="{1DAEB5D8-D4C9-4AE7-870A-D28AC458353E}" type="presParOf" srcId="{7F4A4732-6FFA-4BD8-8F81-3A0C67925036}" destId="{7ACB692F-38AF-4696-A12E-534D50FBC65D}" srcOrd="21" destOrd="0" presId="urn:microsoft.com/office/officeart/2005/8/layout/default#2"/>
    <dgm:cxn modelId="{DE945E33-4424-4DBF-BEB4-CD2907552497}" type="presParOf" srcId="{7F4A4732-6FFA-4BD8-8F81-3A0C67925036}" destId="{F59CF4C3-C2C1-4BCB-A47A-BFFD98C928C4}" srcOrd="22" destOrd="0" presId="urn:microsoft.com/office/officeart/2005/8/layout/defaul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692AF57-453F-48B6-9F8E-2767F1CFF971}" type="doc">
      <dgm:prSet loTypeId="urn:microsoft.com/office/officeart/2005/8/layout/vList2" loCatId="list" qsTypeId="urn:microsoft.com/office/officeart/2005/8/quickstyle/simple2" qsCatId="simple" csTypeId="urn:microsoft.com/office/officeart/2005/8/colors/colorful1#2" csCatId="colorful"/>
      <dgm:spPr/>
      <dgm:t>
        <a:bodyPr/>
        <a:lstStyle/>
        <a:p>
          <a:endParaRPr lang="en-US"/>
        </a:p>
      </dgm:t>
    </dgm:pt>
    <dgm:pt modelId="{7653A1E9-65DE-4EF4-8DD1-E0EED450096C}">
      <dgm:prSet/>
      <dgm:spPr/>
      <dgm:t>
        <a:bodyPr/>
        <a:lstStyle/>
        <a:p>
          <a:pPr rtl="0"/>
          <a:r>
            <a:rPr lang="en-US" b="1" dirty="0" smtClean="0">
              <a:solidFill>
                <a:schemeClr val="tx1"/>
              </a:solidFill>
            </a:rPr>
            <a:t>Bedford</a:t>
          </a:r>
          <a:endParaRPr lang="en-US" b="1" dirty="0">
            <a:solidFill>
              <a:schemeClr val="tx1"/>
            </a:solidFill>
          </a:endParaRPr>
        </a:p>
      </dgm:t>
    </dgm:pt>
    <dgm:pt modelId="{8FCE3E07-E559-4C00-91B2-1FC9B3BB0B91}" type="parTrans" cxnId="{B330E9A6-5563-4C59-8920-8753955AEE98}">
      <dgm:prSet/>
      <dgm:spPr/>
      <dgm:t>
        <a:bodyPr/>
        <a:lstStyle/>
        <a:p>
          <a:endParaRPr lang="en-US" b="1">
            <a:solidFill>
              <a:schemeClr val="bg1"/>
            </a:solidFill>
          </a:endParaRPr>
        </a:p>
      </dgm:t>
    </dgm:pt>
    <dgm:pt modelId="{9BFBDEDE-DC20-4EEB-9A3A-E36F34FAE44B}" type="sibTrans" cxnId="{B330E9A6-5563-4C59-8920-8753955AEE98}">
      <dgm:prSet/>
      <dgm:spPr/>
      <dgm:t>
        <a:bodyPr/>
        <a:lstStyle/>
        <a:p>
          <a:endParaRPr lang="en-US" b="1">
            <a:solidFill>
              <a:schemeClr val="bg1"/>
            </a:solidFill>
          </a:endParaRPr>
        </a:p>
      </dgm:t>
    </dgm:pt>
    <dgm:pt modelId="{AFB6BF61-692D-42C4-AB3A-3247C29F4754}">
      <dgm:prSet/>
      <dgm:spPr/>
      <dgm:t>
        <a:bodyPr/>
        <a:lstStyle/>
        <a:p>
          <a:pPr rtl="0"/>
          <a:r>
            <a:rPr lang="en-US" b="1" dirty="0" smtClean="0">
              <a:solidFill>
                <a:schemeClr val="tx1"/>
              </a:solidFill>
            </a:rPr>
            <a:t>Bedford Heights</a:t>
          </a:r>
          <a:endParaRPr lang="en-US" b="1" dirty="0">
            <a:solidFill>
              <a:schemeClr val="tx1"/>
            </a:solidFill>
          </a:endParaRPr>
        </a:p>
      </dgm:t>
    </dgm:pt>
    <dgm:pt modelId="{FF7DE2FD-F8BB-4F89-B142-0AA8E17456CE}" type="parTrans" cxnId="{C50646D3-D6E7-4336-BA3E-5A6AD161082F}">
      <dgm:prSet/>
      <dgm:spPr/>
      <dgm:t>
        <a:bodyPr/>
        <a:lstStyle/>
        <a:p>
          <a:endParaRPr lang="en-US" b="1">
            <a:solidFill>
              <a:schemeClr val="bg1"/>
            </a:solidFill>
          </a:endParaRPr>
        </a:p>
      </dgm:t>
    </dgm:pt>
    <dgm:pt modelId="{3916B98A-01CB-4ACC-A434-66BAD1001045}" type="sibTrans" cxnId="{C50646D3-D6E7-4336-BA3E-5A6AD161082F}">
      <dgm:prSet/>
      <dgm:spPr/>
      <dgm:t>
        <a:bodyPr/>
        <a:lstStyle/>
        <a:p>
          <a:endParaRPr lang="en-US" b="1">
            <a:solidFill>
              <a:schemeClr val="bg1"/>
            </a:solidFill>
          </a:endParaRPr>
        </a:p>
      </dgm:t>
    </dgm:pt>
    <dgm:pt modelId="{41C3D9EE-1694-4A84-9F74-1F289B55DCCC}">
      <dgm:prSet/>
      <dgm:spPr/>
      <dgm:t>
        <a:bodyPr/>
        <a:lstStyle/>
        <a:p>
          <a:pPr rtl="0"/>
          <a:r>
            <a:rPr lang="en-US" b="1" dirty="0" smtClean="0">
              <a:solidFill>
                <a:schemeClr val="tx1"/>
              </a:solidFill>
            </a:rPr>
            <a:t>Berea</a:t>
          </a:r>
          <a:endParaRPr lang="en-US" b="1" dirty="0">
            <a:solidFill>
              <a:schemeClr val="tx1"/>
            </a:solidFill>
          </a:endParaRPr>
        </a:p>
      </dgm:t>
    </dgm:pt>
    <dgm:pt modelId="{F8033CFD-770C-4819-B33C-FD2B27DB4984}" type="parTrans" cxnId="{2F4E181E-7B37-40C3-B8C3-807D6FE0C9D4}">
      <dgm:prSet/>
      <dgm:spPr/>
      <dgm:t>
        <a:bodyPr/>
        <a:lstStyle/>
        <a:p>
          <a:endParaRPr lang="en-US" b="1">
            <a:solidFill>
              <a:schemeClr val="bg1"/>
            </a:solidFill>
          </a:endParaRPr>
        </a:p>
      </dgm:t>
    </dgm:pt>
    <dgm:pt modelId="{2B24672A-336C-4EC4-A6B6-24280AA6F2D1}" type="sibTrans" cxnId="{2F4E181E-7B37-40C3-B8C3-807D6FE0C9D4}">
      <dgm:prSet/>
      <dgm:spPr/>
      <dgm:t>
        <a:bodyPr/>
        <a:lstStyle/>
        <a:p>
          <a:endParaRPr lang="en-US" b="1">
            <a:solidFill>
              <a:schemeClr val="bg1"/>
            </a:solidFill>
          </a:endParaRPr>
        </a:p>
      </dgm:t>
    </dgm:pt>
    <dgm:pt modelId="{28B08209-CD55-43E7-A26E-DC973D87AF5F}">
      <dgm:prSet/>
      <dgm:spPr/>
      <dgm:t>
        <a:bodyPr/>
        <a:lstStyle/>
        <a:p>
          <a:pPr rtl="0"/>
          <a:r>
            <a:rPr lang="en-US" b="1" dirty="0" smtClean="0">
              <a:solidFill>
                <a:schemeClr val="tx1"/>
              </a:solidFill>
            </a:rPr>
            <a:t>Brooklyn</a:t>
          </a:r>
          <a:endParaRPr lang="en-US" b="1" dirty="0">
            <a:solidFill>
              <a:schemeClr val="tx1"/>
            </a:solidFill>
          </a:endParaRPr>
        </a:p>
      </dgm:t>
    </dgm:pt>
    <dgm:pt modelId="{F93F369C-7E41-4F32-B3D1-A331068096F4}" type="parTrans" cxnId="{AA43ED94-2075-455A-8CBF-D984E07C0747}">
      <dgm:prSet/>
      <dgm:spPr/>
      <dgm:t>
        <a:bodyPr/>
        <a:lstStyle/>
        <a:p>
          <a:endParaRPr lang="en-US" b="1">
            <a:solidFill>
              <a:schemeClr val="bg1"/>
            </a:solidFill>
          </a:endParaRPr>
        </a:p>
      </dgm:t>
    </dgm:pt>
    <dgm:pt modelId="{42245E44-59A9-4CE6-A048-7BEB4E0BF5FF}" type="sibTrans" cxnId="{AA43ED94-2075-455A-8CBF-D984E07C0747}">
      <dgm:prSet/>
      <dgm:spPr/>
      <dgm:t>
        <a:bodyPr/>
        <a:lstStyle/>
        <a:p>
          <a:endParaRPr lang="en-US" b="1">
            <a:solidFill>
              <a:schemeClr val="bg1"/>
            </a:solidFill>
          </a:endParaRPr>
        </a:p>
      </dgm:t>
    </dgm:pt>
    <dgm:pt modelId="{4B0C0B33-98BA-420D-9E07-5C85669B486C}">
      <dgm:prSet/>
      <dgm:spPr/>
      <dgm:t>
        <a:bodyPr/>
        <a:lstStyle/>
        <a:p>
          <a:pPr rtl="0"/>
          <a:r>
            <a:rPr lang="en-US" b="1" dirty="0" smtClean="0">
              <a:solidFill>
                <a:schemeClr val="tx1"/>
              </a:solidFill>
            </a:rPr>
            <a:t>Brook Park</a:t>
          </a:r>
          <a:endParaRPr lang="en-US" b="1" dirty="0">
            <a:solidFill>
              <a:schemeClr val="tx1"/>
            </a:solidFill>
          </a:endParaRPr>
        </a:p>
      </dgm:t>
    </dgm:pt>
    <dgm:pt modelId="{C09D0C74-FAD8-4A19-983E-D13439FD2E72}" type="parTrans" cxnId="{14B6F943-50CF-46DC-830D-947650FDEDEA}">
      <dgm:prSet/>
      <dgm:spPr/>
      <dgm:t>
        <a:bodyPr/>
        <a:lstStyle/>
        <a:p>
          <a:endParaRPr lang="en-US" b="1">
            <a:solidFill>
              <a:schemeClr val="bg1"/>
            </a:solidFill>
          </a:endParaRPr>
        </a:p>
      </dgm:t>
    </dgm:pt>
    <dgm:pt modelId="{9E009C9B-470E-403D-A155-3F270A2A6959}" type="sibTrans" cxnId="{14B6F943-50CF-46DC-830D-947650FDEDEA}">
      <dgm:prSet/>
      <dgm:spPr/>
      <dgm:t>
        <a:bodyPr/>
        <a:lstStyle/>
        <a:p>
          <a:endParaRPr lang="en-US" b="1">
            <a:solidFill>
              <a:schemeClr val="bg1"/>
            </a:solidFill>
          </a:endParaRPr>
        </a:p>
      </dgm:t>
    </dgm:pt>
    <dgm:pt modelId="{1C187E94-48A8-4726-85C9-9B4B3C7F5B63}">
      <dgm:prSet/>
      <dgm:spPr/>
      <dgm:t>
        <a:bodyPr/>
        <a:lstStyle/>
        <a:p>
          <a:pPr rtl="0"/>
          <a:r>
            <a:rPr lang="en-US" b="1" dirty="0" smtClean="0">
              <a:solidFill>
                <a:schemeClr val="tx1"/>
              </a:solidFill>
            </a:rPr>
            <a:t>Cleveland Heights</a:t>
          </a:r>
          <a:endParaRPr lang="en-US" b="1" dirty="0">
            <a:solidFill>
              <a:schemeClr val="tx1"/>
            </a:solidFill>
          </a:endParaRPr>
        </a:p>
      </dgm:t>
    </dgm:pt>
    <dgm:pt modelId="{112A442F-0263-43F5-B282-28C7862D2E17}" type="parTrans" cxnId="{C800399F-960B-43E6-8A21-8F84A5341B92}">
      <dgm:prSet/>
      <dgm:spPr/>
      <dgm:t>
        <a:bodyPr/>
        <a:lstStyle/>
        <a:p>
          <a:endParaRPr lang="en-US" b="1">
            <a:solidFill>
              <a:schemeClr val="bg1"/>
            </a:solidFill>
          </a:endParaRPr>
        </a:p>
      </dgm:t>
    </dgm:pt>
    <dgm:pt modelId="{05BAD3F2-B016-4B22-914A-AA03A7C49131}" type="sibTrans" cxnId="{C800399F-960B-43E6-8A21-8F84A5341B92}">
      <dgm:prSet/>
      <dgm:spPr/>
      <dgm:t>
        <a:bodyPr/>
        <a:lstStyle/>
        <a:p>
          <a:endParaRPr lang="en-US" b="1">
            <a:solidFill>
              <a:schemeClr val="bg1"/>
            </a:solidFill>
          </a:endParaRPr>
        </a:p>
      </dgm:t>
    </dgm:pt>
    <dgm:pt modelId="{A3F759DB-EE2F-4156-B851-BCFB4FFFEFB5}">
      <dgm:prSet/>
      <dgm:spPr/>
      <dgm:t>
        <a:bodyPr/>
        <a:lstStyle/>
        <a:p>
          <a:pPr rtl="0"/>
          <a:r>
            <a:rPr lang="en-US" b="1" dirty="0" smtClean="0">
              <a:solidFill>
                <a:schemeClr val="tx1"/>
              </a:solidFill>
            </a:rPr>
            <a:t>Cuyahoga Heights</a:t>
          </a:r>
          <a:endParaRPr lang="en-US" b="1" dirty="0">
            <a:solidFill>
              <a:schemeClr val="tx1"/>
            </a:solidFill>
          </a:endParaRPr>
        </a:p>
      </dgm:t>
    </dgm:pt>
    <dgm:pt modelId="{2003600B-A3EC-46CA-BC6C-C2D16EF02355}" type="parTrans" cxnId="{AE58C0FC-9EA2-41FF-A3B5-A2FCC0151683}">
      <dgm:prSet/>
      <dgm:spPr/>
      <dgm:t>
        <a:bodyPr/>
        <a:lstStyle/>
        <a:p>
          <a:endParaRPr lang="en-US" b="1">
            <a:solidFill>
              <a:schemeClr val="bg1"/>
            </a:solidFill>
          </a:endParaRPr>
        </a:p>
      </dgm:t>
    </dgm:pt>
    <dgm:pt modelId="{8E030633-4D46-4BA9-97A8-0211040CBA12}" type="sibTrans" cxnId="{AE58C0FC-9EA2-41FF-A3B5-A2FCC0151683}">
      <dgm:prSet/>
      <dgm:spPr/>
      <dgm:t>
        <a:bodyPr/>
        <a:lstStyle/>
        <a:p>
          <a:endParaRPr lang="en-US" b="1">
            <a:solidFill>
              <a:schemeClr val="bg1"/>
            </a:solidFill>
          </a:endParaRPr>
        </a:p>
      </dgm:t>
    </dgm:pt>
    <dgm:pt modelId="{EE985559-E1E0-4088-BCB6-C5634181C972}" type="pres">
      <dgm:prSet presAssocID="{9692AF57-453F-48B6-9F8E-2767F1CFF971}" presName="linear" presStyleCnt="0">
        <dgm:presLayoutVars>
          <dgm:animLvl val="lvl"/>
          <dgm:resizeHandles val="exact"/>
        </dgm:presLayoutVars>
      </dgm:prSet>
      <dgm:spPr/>
      <dgm:t>
        <a:bodyPr/>
        <a:lstStyle/>
        <a:p>
          <a:endParaRPr lang="en-US"/>
        </a:p>
      </dgm:t>
    </dgm:pt>
    <dgm:pt modelId="{56E1C37B-42E8-4984-BB56-5FD1883808F0}" type="pres">
      <dgm:prSet presAssocID="{7653A1E9-65DE-4EF4-8DD1-E0EED450096C}" presName="parentText" presStyleLbl="node1" presStyleIdx="0" presStyleCnt="7">
        <dgm:presLayoutVars>
          <dgm:chMax val="0"/>
          <dgm:bulletEnabled val="1"/>
        </dgm:presLayoutVars>
      </dgm:prSet>
      <dgm:spPr/>
      <dgm:t>
        <a:bodyPr/>
        <a:lstStyle/>
        <a:p>
          <a:endParaRPr lang="en-US"/>
        </a:p>
      </dgm:t>
    </dgm:pt>
    <dgm:pt modelId="{2D89F4C7-D110-43CB-A0C1-505E51D6643B}" type="pres">
      <dgm:prSet presAssocID="{9BFBDEDE-DC20-4EEB-9A3A-E36F34FAE44B}" presName="spacer" presStyleCnt="0"/>
      <dgm:spPr/>
      <dgm:t>
        <a:bodyPr/>
        <a:lstStyle/>
        <a:p>
          <a:endParaRPr lang="en-US"/>
        </a:p>
      </dgm:t>
    </dgm:pt>
    <dgm:pt modelId="{7123BF0A-DA72-43C8-A87B-1FAAB8EBCFA9}" type="pres">
      <dgm:prSet presAssocID="{AFB6BF61-692D-42C4-AB3A-3247C29F4754}" presName="parentText" presStyleLbl="node1" presStyleIdx="1" presStyleCnt="7">
        <dgm:presLayoutVars>
          <dgm:chMax val="0"/>
          <dgm:bulletEnabled val="1"/>
        </dgm:presLayoutVars>
      </dgm:prSet>
      <dgm:spPr/>
      <dgm:t>
        <a:bodyPr/>
        <a:lstStyle/>
        <a:p>
          <a:endParaRPr lang="en-US"/>
        </a:p>
      </dgm:t>
    </dgm:pt>
    <dgm:pt modelId="{1C675802-D44D-41CA-8F22-104D082639E9}" type="pres">
      <dgm:prSet presAssocID="{3916B98A-01CB-4ACC-A434-66BAD1001045}" presName="spacer" presStyleCnt="0"/>
      <dgm:spPr/>
      <dgm:t>
        <a:bodyPr/>
        <a:lstStyle/>
        <a:p>
          <a:endParaRPr lang="en-US"/>
        </a:p>
      </dgm:t>
    </dgm:pt>
    <dgm:pt modelId="{C00F020F-78A3-4855-80A6-A6D2B30DC068}" type="pres">
      <dgm:prSet presAssocID="{41C3D9EE-1694-4A84-9F74-1F289B55DCCC}" presName="parentText" presStyleLbl="node1" presStyleIdx="2" presStyleCnt="7" custLinFactNeighborX="3448" custLinFactNeighborY="58831">
        <dgm:presLayoutVars>
          <dgm:chMax val="0"/>
          <dgm:bulletEnabled val="1"/>
        </dgm:presLayoutVars>
      </dgm:prSet>
      <dgm:spPr/>
      <dgm:t>
        <a:bodyPr/>
        <a:lstStyle/>
        <a:p>
          <a:endParaRPr lang="en-US"/>
        </a:p>
      </dgm:t>
    </dgm:pt>
    <dgm:pt modelId="{3B16B951-1D44-46CD-91CA-EFBD4F473EAC}" type="pres">
      <dgm:prSet presAssocID="{2B24672A-336C-4EC4-A6B6-24280AA6F2D1}" presName="spacer" presStyleCnt="0"/>
      <dgm:spPr/>
      <dgm:t>
        <a:bodyPr/>
        <a:lstStyle/>
        <a:p>
          <a:endParaRPr lang="en-US"/>
        </a:p>
      </dgm:t>
    </dgm:pt>
    <dgm:pt modelId="{CDCA382F-6B7F-448F-B638-99E698E3209A}" type="pres">
      <dgm:prSet presAssocID="{28B08209-CD55-43E7-A26E-DC973D87AF5F}" presName="parentText" presStyleLbl="node1" presStyleIdx="3" presStyleCnt="7">
        <dgm:presLayoutVars>
          <dgm:chMax val="0"/>
          <dgm:bulletEnabled val="1"/>
        </dgm:presLayoutVars>
      </dgm:prSet>
      <dgm:spPr/>
      <dgm:t>
        <a:bodyPr/>
        <a:lstStyle/>
        <a:p>
          <a:endParaRPr lang="en-US"/>
        </a:p>
      </dgm:t>
    </dgm:pt>
    <dgm:pt modelId="{4E73DC79-48DE-4BDD-A6E5-133F8F3DAF92}" type="pres">
      <dgm:prSet presAssocID="{42245E44-59A9-4CE6-A048-7BEB4E0BF5FF}" presName="spacer" presStyleCnt="0"/>
      <dgm:spPr/>
      <dgm:t>
        <a:bodyPr/>
        <a:lstStyle/>
        <a:p>
          <a:endParaRPr lang="en-US"/>
        </a:p>
      </dgm:t>
    </dgm:pt>
    <dgm:pt modelId="{CDD0ABBE-8C3F-4382-8B15-BFE82770F1EF}" type="pres">
      <dgm:prSet presAssocID="{4B0C0B33-98BA-420D-9E07-5C85669B486C}" presName="parentText" presStyleLbl="node1" presStyleIdx="4" presStyleCnt="7">
        <dgm:presLayoutVars>
          <dgm:chMax val="0"/>
          <dgm:bulletEnabled val="1"/>
        </dgm:presLayoutVars>
      </dgm:prSet>
      <dgm:spPr/>
      <dgm:t>
        <a:bodyPr/>
        <a:lstStyle/>
        <a:p>
          <a:endParaRPr lang="en-US"/>
        </a:p>
      </dgm:t>
    </dgm:pt>
    <dgm:pt modelId="{1C00A140-3A6B-42A4-AA37-B0BF5EC1F153}" type="pres">
      <dgm:prSet presAssocID="{9E009C9B-470E-403D-A155-3F270A2A6959}" presName="spacer" presStyleCnt="0"/>
      <dgm:spPr/>
      <dgm:t>
        <a:bodyPr/>
        <a:lstStyle/>
        <a:p>
          <a:endParaRPr lang="en-US"/>
        </a:p>
      </dgm:t>
    </dgm:pt>
    <dgm:pt modelId="{95589826-A844-4468-B26A-063F9B7025FF}" type="pres">
      <dgm:prSet presAssocID="{1C187E94-48A8-4726-85C9-9B4B3C7F5B63}" presName="parentText" presStyleLbl="node1" presStyleIdx="5" presStyleCnt="7">
        <dgm:presLayoutVars>
          <dgm:chMax val="0"/>
          <dgm:bulletEnabled val="1"/>
        </dgm:presLayoutVars>
      </dgm:prSet>
      <dgm:spPr/>
      <dgm:t>
        <a:bodyPr/>
        <a:lstStyle/>
        <a:p>
          <a:endParaRPr lang="en-US"/>
        </a:p>
      </dgm:t>
    </dgm:pt>
    <dgm:pt modelId="{26A6673B-EF88-4131-BB78-8073659B65A2}" type="pres">
      <dgm:prSet presAssocID="{05BAD3F2-B016-4B22-914A-AA03A7C49131}" presName="spacer" presStyleCnt="0"/>
      <dgm:spPr/>
      <dgm:t>
        <a:bodyPr/>
        <a:lstStyle/>
        <a:p>
          <a:endParaRPr lang="en-US"/>
        </a:p>
      </dgm:t>
    </dgm:pt>
    <dgm:pt modelId="{5837E143-6AF0-468A-B5A8-CE008F163610}" type="pres">
      <dgm:prSet presAssocID="{A3F759DB-EE2F-4156-B851-BCFB4FFFEFB5}" presName="parentText" presStyleLbl="node1" presStyleIdx="6" presStyleCnt="7">
        <dgm:presLayoutVars>
          <dgm:chMax val="0"/>
          <dgm:bulletEnabled val="1"/>
        </dgm:presLayoutVars>
      </dgm:prSet>
      <dgm:spPr/>
      <dgm:t>
        <a:bodyPr/>
        <a:lstStyle/>
        <a:p>
          <a:endParaRPr lang="en-US"/>
        </a:p>
      </dgm:t>
    </dgm:pt>
  </dgm:ptLst>
  <dgm:cxnLst>
    <dgm:cxn modelId="{16588275-5566-4275-9353-5C9B8B08846C}" type="presOf" srcId="{28B08209-CD55-43E7-A26E-DC973D87AF5F}" destId="{CDCA382F-6B7F-448F-B638-99E698E3209A}" srcOrd="0" destOrd="0" presId="urn:microsoft.com/office/officeart/2005/8/layout/vList2"/>
    <dgm:cxn modelId="{14B6F943-50CF-46DC-830D-947650FDEDEA}" srcId="{9692AF57-453F-48B6-9F8E-2767F1CFF971}" destId="{4B0C0B33-98BA-420D-9E07-5C85669B486C}" srcOrd="4" destOrd="0" parTransId="{C09D0C74-FAD8-4A19-983E-D13439FD2E72}" sibTransId="{9E009C9B-470E-403D-A155-3F270A2A6959}"/>
    <dgm:cxn modelId="{91A0D3CE-9A6F-485E-8A98-EF449677CD1B}" type="presOf" srcId="{7653A1E9-65DE-4EF4-8DD1-E0EED450096C}" destId="{56E1C37B-42E8-4984-BB56-5FD1883808F0}" srcOrd="0" destOrd="0" presId="urn:microsoft.com/office/officeart/2005/8/layout/vList2"/>
    <dgm:cxn modelId="{3C7FA1F9-C0ED-4BCF-9AF9-EC9B634B69D7}" type="presOf" srcId="{9692AF57-453F-48B6-9F8E-2767F1CFF971}" destId="{EE985559-E1E0-4088-BCB6-C5634181C972}" srcOrd="0" destOrd="0" presId="urn:microsoft.com/office/officeart/2005/8/layout/vList2"/>
    <dgm:cxn modelId="{2F4E181E-7B37-40C3-B8C3-807D6FE0C9D4}" srcId="{9692AF57-453F-48B6-9F8E-2767F1CFF971}" destId="{41C3D9EE-1694-4A84-9F74-1F289B55DCCC}" srcOrd="2" destOrd="0" parTransId="{F8033CFD-770C-4819-B33C-FD2B27DB4984}" sibTransId="{2B24672A-336C-4EC4-A6B6-24280AA6F2D1}"/>
    <dgm:cxn modelId="{AE58C0FC-9EA2-41FF-A3B5-A2FCC0151683}" srcId="{9692AF57-453F-48B6-9F8E-2767F1CFF971}" destId="{A3F759DB-EE2F-4156-B851-BCFB4FFFEFB5}" srcOrd="6" destOrd="0" parTransId="{2003600B-A3EC-46CA-BC6C-C2D16EF02355}" sibTransId="{8E030633-4D46-4BA9-97A8-0211040CBA12}"/>
    <dgm:cxn modelId="{C800399F-960B-43E6-8A21-8F84A5341B92}" srcId="{9692AF57-453F-48B6-9F8E-2767F1CFF971}" destId="{1C187E94-48A8-4726-85C9-9B4B3C7F5B63}" srcOrd="5" destOrd="0" parTransId="{112A442F-0263-43F5-B282-28C7862D2E17}" sibTransId="{05BAD3F2-B016-4B22-914A-AA03A7C49131}"/>
    <dgm:cxn modelId="{D923A1A0-8C91-4805-8AD1-873AB0242CF2}" type="presOf" srcId="{A3F759DB-EE2F-4156-B851-BCFB4FFFEFB5}" destId="{5837E143-6AF0-468A-B5A8-CE008F163610}" srcOrd="0" destOrd="0" presId="urn:microsoft.com/office/officeart/2005/8/layout/vList2"/>
    <dgm:cxn modelId="{62DEC7D0-2757-4C49-8397-75840F8588B2}" type="presOf" srcId="{AFB6BF61-692D-42C4-AB3A-3247C29F4754}" destId="{7123BF0A-DA72-43C8-A87B-1FAAB8EBCFA9}" srcOrd="0" destOrd="0" presId="urn:microsoft.com/office/officeart/2005/8/layout/vList2"/>
    <dgm:cxn modelId="{02D17B82-D21A-47BC-BA25-2597132C5BD2}" type="presOf" srcId="{41C3D9EE-1694-4A84-9F74-1F289B55DCCC}" destId="{C00F020F-78A3-4855-80A6-A6D2B30DC068}" srcOrd="0" destOrd="0" presId="urn:microsoft.com/office/officeart/2005/8/layout/vList2"/>
    <dgm:cxn modelId="{C50646D3-D6E7-4336-BA3E-5A6AD161082F}" srcId="{9692AF57-453F-48B6-9F8E-2767F1CFF971}" destId="{AFB6BF61-692D-42C4-AB3A-3247C29F4754}" srcOrd="1" destOrd="0" parTransId="{FF7DE2FD-F8BB-4F89-B142-0AA8E17456CE}" sibTransId="{3916B98A-01CB-4ACC-A434-66BAD1001045}"/>
    <dgm:cxn modelId="{AA43ED94-2075-455A-8CBF-D984E07C0747}" srcId="{9692AF57-453F-48B6-9F8E-2767F1CFF971}" destId="{28B08209-CD55-43E7-A26E-DC973D87AF5F}" srcOrd="3" destOrd="0" parTransId="{F93F369C-7E41-4F32-B3D1-A331068096F4}" sibTransId="{42245E44-59A9-4CE6-A048-7BEB4E0BF5FF}"/>
    <dgm:cxn modelId="{C48E0EA3-F8B2-455A-8268-0392D090817B}" type="presOf" srcId="{4B0C0B33-98BA-420D-9E07-5C85669B486C}" destId="{CDD0ABBE-8C3F-4382-8B15-BFE82770F1EF}" srcOrd="0" destOrd="0" presId="urn:microsoft.com/office/officeart/2005/8/layout/vList2"/>
    <dgm:cxn modelId="{B330E9A6-5563-4C59-8920-8753955AEE98}" srcId="{9692AF57-453F-48B6-9F8E-2767F1CFF971}" destId="{7653A1E9-65DE-4EF4-8DD1-E0EED450096C}" srcOrd="0" destOrd="0" parTransId="{8FCE3E07-E559-4C00-91B2-1FC9B3BB0B91}" sibTransId="{9BFBDEDE-DC20-4EEB-9A3A-E36F34FAE44B}"/>
    <dgm:cxn modelId="{203CF4CA-A766-4BFE-9AE5-698E6F8B3B9B}" type="presOf" srcId="{1C187E94-48A8-4726-85C9-9B4B3C7F5B63}" destId="{95589826-A844-4468-B26A-063F9B7025FF}" srcOrd="0" destOrd="0" presId="urn:microsoft.com/office/officeart/2005/8/layout/vList2"/>
    <dgm:cxn modelId="{D3343489-E028-460F-9C6C-354AC7FD52D9}" type="presParOf" srcId="{EE985559-E1E0-4088-BCB6-C5634181C972}" destId="{56E1C37B-42E8-4984-BB56-5FD1883808F0}" srcOrd="0" destOrd="0" presId="urn:microsoft.com/office/officeart/2005/8/layout/vList2"/>
    <dgm:cxn modelId="{20F0CBDF-C437-4302-8665-F22D7F0F1C17}" type="presParOf" srcId="{EE985559-E1E0-4088-BCB6-C5634181C972}" destId="{2D89F4C7-D110-43CB-A0C1-505E51D6643B}" srcOrd="1" destOrd="0" presId="urn:microsoft.com/office/officeart/2005/8/layout/vList2"/>
    <dgm:cxn modelId="{84ED51EA-2433-4ADF-8240-1A689E2722FD}" type="presParOf" srcId="{EE985559-E1E0-4088-BCB6-C5634181C972}" destId="{7123BF0A-DA72-43C8-A87B-1FAAB8EBCFA9}" srcOrd="2" destOrd="0" presId="urn:microsoft.com/office/officeart/2005/8/layout/vList2"/>
    <dgm:cxn modelId="{1DDFD9DE-3C94-4E0A-B264-63FF51A97808}" type="presParOf" srcId="{EE985559-E1E0-4088-BCB6-C5634181C972}" destId="{1C675802-D44D-41CA-8F22-104D082639E9}" srcOrd="3" destOrd="0" presId="urn:microsoft.com/office/officeart/2005/8/layout/vList2"/>
    <dgm:cxn modelId="{BDDF334D-F65B-436D-8BB0-B4004845E675}" type="presParOf" srcId="{EE985559-E1E0-4088-BCB6-C5634181C972}" destId="{C00F020F-78A3-4855-80A6-A6D2B30DC068}" srcOrd="4" destOrd="0" presId="urn:microsoft.com/office/officeart/2005/8/layout/vList2"/>
    <dgm:cxn modelId="{6E735EA7-875C-4CF1-BEA5-B315C642B85E}" type="presParOf" srcId="{EE985559-E1E0-4088-BCB6-C5634181C972}" destId="{3B16B951-1D44-46CD-91CA-EFBD4F473EAC}" srcOrd="5" destOrd="0" presId="urn:microsoft.com/office/officeart/2005/8/layout/vList2"/>
    <dgm:cxn modelId="{2071D7D3-FE24-42ED-8A46-C24176DB0BAE}" type="presParOf" srcId="{EE985559-E1E0-4088-BCB6-C5634181C972}" destId="{CDCA382F-6B7F-448F-B638-99E698E3209A}" srcOrd="6" destOrd="0" presId="urn:microsoft.com/office/officeart/2005/8/layout/vList2"/>
    <dgm:cxn modelId="{36F2FB09-5437-4955-BF9C-4CEF417154D5}" type="presParOf" srcId="{EE985559-E1E0-4088-BCB6-C5634181C972}" destId="{4E73DC79-48DE-4BDD-A6E5-133F8F3DAF92}" srcOrd="7" destOrd="0" presId="urn:microsoft.com/office/officeart/2005/8/layout/vList2"/>
    <dgm:cxn modelId="{463C3E93-274C-4686-AD52-3C591D09330B}" type="presParOf" srcId="{EE985559-E1E0-4088-BCB6-C5634181C972}" destId="{CDD0ABBE-8C3F-4382-8B15-BFE82770F1EF}" srcOrd="8" destOrd="0" presId="urn:microsoft.com/office/officeart/2005/8/layout/vList2"/>
    <dgm:cxn modelId="{6426C621-EAC6-4D62-A985-A3E6647D95C6}" type="presParOf" srcId="{EE985559-E1E0-4088-BCB6-C5634181C972}" destId="{1C00A140-3A6B-42A4-AA37-B0BF5EC1F153}" srcOrd="9" destOrd="0" presId="urn:microsoft.com/office/officeart/2005/8/layout/vList2"/>
    <dgm:cxn modelId="{B9E2B5B7-0BBB-4594-8CE0-F03782F1542B}" type="presParOf" srcId="{EE985559-E1E0-4088-BCB6-C5634181C972}" destId="{95589826-A844-4468-B26A-063F9B7025FF}" srcOrd="10" destOrd="0" presId="urn:microsoft.com/office/officeart/2005/8/layout/vList2"/>
    <dgm:cxn modelId="{018CB60B-69CB-4CBC-AB47-B5FFC0788435}" type="presParOf" srcId="{EE985559-E1E0-4088-BCB6-C5634181C972}" destId="{26A6673B-EF88-4131-BB78-8073659B65A2}" srcOrd="11" destOrd="0" presId="urn:microsoft.com/office/officeart/2005/8/layout/vList2"/>
    <dgm:cxn modelId="{202106BA-69D3-4998-86EB-51206A79037B}" type="presParOf" srcId="{EE985559-E1E0-4088-BCB6-C5634181C972}" destId="{5837E143-6AF0-468A-B5A8-CE008F163610}"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14D9C80-B310-4302-A538-4C5808C4700B}" type="doc">
      <dgm:prSet loTypeId="urn:microsoft.com/office/officeart/2005/8/layout/vList2" loCatId="list" qsTypeId="urn:microsoft.com/office/officeart/2005/8/quickstyle/simple1" qsCatId="simple" csTypeId="urn:microsoft.com/office/officeart/2005/8/colors/colorful1#3" csCatId="colorful" phldr="1"/>
      <dgm:spPr/>
      <dgm:t>
        <a:bodyPr/>
        <a:lstStyle/>
        <a:p>
          <a:endParaRPr lang="en-US"/>
        </a:p>
      </dgm:t>
    </dgm:pt>
    <dgm:pt modelId="{C95E9AAD-8FA4-400A-AD15-7DF39832ED8C}">
      <dgm:prSet/>
      <dgm:spPr/>
      <dgm:t>
        <a:bodyPr/>
        <a:lstStyle/>
        <a:p>
          <a:pPr rtl="0"/>
          <a:r>
            <a:rPr lang="en-US" b="1" dirty="0" smtClean="0">
              <a:solidFill>
                <a:schemeClr val="tx1"/>
              </a:solidFill>
            </a:rPr>
            <a:t>Fairview Park</a:t>
          </a:r>
          <a:endParaRPr lang="en-US" b="1" dirty="0">
            <a:solidFill>
              <a:schemeClr val="tx1"/>
            </a:solidFill>
          </a:endParaRPr>
        </a:p>
      </dgm:t>
    </dgm:pt>
    <dgm:pt modelId="{A7854589-088F-4FB2-918D-3537BB068C53}" type="parTrans" cxnId="{061580A6-535B-4C4A-B26C-27262A54F5DE}">
      <dgm:prSet/>
      <dgm:spPr/>
      <dgm:t>
        <a:bodyPr/>
        <a:lstStyle/>
        <a:p>
          <a:endParaRPr lang="en-US"/>
        </a:p>
      </dgm:t>
    </dgm:pt>
    <dgm:pt modelId="{85A8D17C-0EF0-4C49-A20D-48E3A1AB7E7B}" type="sibTrans" cxnId="{061580A6-535B-4C4A-B26C-27262A54F5DE}">
      <dgm:prSet/>
      <dgm:spPr/>
      <dgm:t>
        <a:bodyPr/>
        <a:lstStyle/>
        <a:p>
          <a:endParaRPr lang="en-US"/>
        </a:p>
      </dgm:t>
    </dgm:pt>
    <dgm:pt modelId="{3522FD86-523F-4913-8E26-DD063349C4BE}">
      <dgm:prSet/>
      <dgm:spPr/>
      <dgm:t>
        <a:bodyPr/>
        <a:lstStyle/>
        <a:p>
          <a:pPr rtl="0"/>
          <a:r>
            <a:rPr lang="en-US" b="1" dirty="0" smtClean="0">
              <a:solidFill>
                <a:schemeClr val="tx1"/>
              </a:solidFill>
            </a:rPr>
            <a:t>Garfield Heights</a:t>
          </a:r>
          <a:endParaRPr lang="en-US" b="1" dirty="0">
            <a:solidFill>
              <a:schemeClr val="tx1"/>
            </a:solidFill>
          </a:endParaRPr>
        </a:p>
      </dgm:t>
    </dgm:pt>
    <dgm:pt modelId="{99BC29F2-9729-43C1-B5EE-A60DA4DECF7E}" type="parTrans" cxnId="{9E620425-BC4C-460B-B97A-DB1E8A9C7719}">
      <dgm:prSet/>
      <dgm:spPr/>
      <dgm:t>
        <a:bodyPr/>
        <a:lstStyle/>
        <a:p>
          <a:endParaRPr lang="en-US"/>
        </a:p>
      </dgm:t>
    </dgm:pt>
    <dgm:pt modelId="{3EE5CE69-639D-4146-8635-161C92BAC57C}" type="sibTrans" cxnId="{9E620425-BC4C-460B-B97A-DB1E8A9C7719}">
      <dgm:prSet/>
      <dgm:spPr/>
      <dgm:t>
        <a:bodyPr/>
        <a:lstStyle/>
        <a:p>
          <a:endParaRPr lang="en-US"/>
        </a:p>
      </dgm:t>
    </dgm:pt>
    <dgm:pt modelId="{686B4514-6039-4C71-B277-00DA3B13B480}">
      <dgm:prSet/>
      <dgm:spPr/>
      <dgm:t>
        <a:bodyPr/>
        <a:lstStyle/>
        <a:p>
          <a:pPr rtl="0"/>
          <a:r>
            <a:rPr lang="en-US" b="1" dirty="0" smtClean="0">
              <a:solidFill>
                <a:schemeClr val="tx1"/>
              </a:solidFill>
            </a:rPr>
            <a:t>Lakewood</a:t>
          </a:r>
          <a:endParaRPr lang="en-US" b="1" dirty="0">
            <a:solidFill>
              <a:schemeClr val="tx1"/>
            </a:solidFill>
          </a:endParaRPr>
        </a:p>
      </dgm:t>
    </dgm:pt>
    <dgm:pt modelId="{5C823AE1-F11D-49D3-9100-8A53F00578CB}" type="parTrans" cxnId="{FBB9DF7E-A987-42EA-BBDC-78C98E8003BD}">
      <dgm:prSet/>
      <dgm:spPr/>
      <dgm:t>
        <a:bodyPr/>
        <a:lstStyle/>
        <a:p>
          <a:endParaRPr lang="en-US"/>
        </a:p>
      </dgm:t>
    </dgm:pt>
    <dgm:pt modelId="{8D538A8C-53C4-49ED-96D4-717FF737AB92}" type="sibTrans" cxnId="{FBB9DF7E-A987-42EA-BBDC-78C98E8003BD}">
      <dgm:prSet/>
      <dgm:spPr/>
      <dgm:t>
        <a:bodyPr/>
        <a:lstStyle/>
        <a:p>
          <a:endParaRPr lang="en-US"/>
        </a:p>
      </dgm:t>
    </dgm:pt>
    <dgm:pt modelId="{90A2843E-ABC4-4AF0-B115-D7BBEF1B72C3}">
      <dgm:prSet/>
      <dgm:spPr/>
      <dgm:t>
        <a:bodyPr/>
        <a:lstStyle/>
        <a:p>
          <a:pPr rtl="0"/>
          <a:r>
            <a:rPr lang="en-US" b="1" dirty="0" smtClean="0">
              <a:solidFill>
                <a:schemeClr val="tx1"/>
              </a:solidFill>
            </a:rPr>
            <a:t>Lyndhurst</a:t>
          </a:r>
          <a:endParaRPr lang="en-US" b="1" dirty="0">
            <a:solidFill>
              <a:schemeClr val="tx1"/>
            </a:solidFill>
          </a:endParaRPr>
        </a:p>
      </dgm:t>
    </dgm:pt>
    <dgm:pt modelId="{297C62BF-3380-4ADC-94B3-89F1C72A73B5}" type="parTrans" cxnId="{ED3219F3-2D40-413A-927D-D85C2F984C6B}">
      <dgm:prSet/>
      <dgm:spPr/>
      <dgm:t>
        <a:bodyPr/>
        <a:lstStyle/>
        <a:p>
          <a:endParaRPr lang="en-US"/>
        </a:p>
      </dgm:t>
    </dgm:pt>
    <dgm:pt modelId="{2E01C22E-F889-4BCA-809C-23D8F57CFB0A}" type="sibTrans" cxnId="{ED3219F3-2D40-413A-927D-D85C2F984C6B}">
      <dgm:prSet/>
      <dgm:spPr/>
      <dgm:t>
        <a:bodyPr/>
        <a:lstStyle/>
        <a:p>
          <a:endParaRPr lang="en-US"/>
        </a:p>
      </dgm:t>
    </dgm:pt>
    <dgm:pt modelId="{81492A1F-70B8-4F9C-94BC-2230B350F400}">
      <dgm:prSet/>
      <dgm:spPr/>
      <dgm:t>
        <a:bodyPr/>
        <a:lstStyle/>
        <a:p>
          <a:pPr rtl="0"/>
          <a:r>
            <a:rPr lang="en-US" b="1" dirty="0" smtClean="0">
              <a:solidFill>
                <a:schemeClr val="tx1"/>
              </a:solidFill>
            </a:rPr>
            <a:t>East Cleveland</a:t>
          </a:r>
          <a:endParaRPr lang="en-US" b="1" dirty="0">
            <a:solidFill>
              <a:schemeClr val="tx1"/>
            </a:solidFill>
          </a:endParaRPr>
        </a:p>
      </dgm:t>
    </dgm:pt>
    <dgm:pt modelId="{36740B30-AD3A-458F-8CFC-F07AFFAC13C3}" type="parTrans" cxnId="{C41DAB3F-85EB-4AF6-82FF-93895586C7E1}">
      <dgm:prSet/>
      <dgm:spPr/>
      <dgm:t>
        <a:bodyPr/>
        <a:lstStyle/>
        <a:p>
          <a:endParaRPr lang="en-US"/>
        </a:p>
      </dgm:t>
    </dgm:pt>
    <dgm:pt modelId="{CA14E79F-1BB0-4C3E-B9A4-2F4E2B0CCD98}" type="sibTrans" cxnId="{C41DAB3F-85EB-4AF6-82FF-93895586C7E1}">
      <dgm:prSet/>
      <dgm:spPr/>
      <dgm:t>
        <a:bodyPr/>
        <a:lstStyle/>
        <a:p>
          <a:endParaRPr lang="en-US"/>
        </a:p>
      </dgm:t>
    </dgm:pt>
    <dgm:pt modelId="{C7FEBA5E-AC84-4906-94F7-091D8FBB7CF2}">
      <dgm:prSet/>
      <dgm:spPr/>
      <dgm:t>
        <a:bodyPr/>
        <a:lstStyle/>
        <a:p>
          <a:pPr rtl="0"/>
          <a:r>
            <a:rPr lang="en-US" b="1" dirty="0" smtClean="0">
              <a:solidFill>
                <a:schemeClr val="tx1"/>
              </a:solidFill>
            </a:rPr>
            <a:t>Euclid</a:t>
          </a:r>
          <a:endParaRPr lang="en-US" b="1" dirty="0">
            <a:solidFill>
              <a:schemeClr val="tx1"/>
            </a:solidFill>
          </a:endParaRPr>
        </a:p>
      </dgm:t>
    </dgm:pt>
    <dgm:pt modelId="{83555224-30B1-407E-BF10-27593F7D34DE}" type="parTrans" cxnId="{CF78136B-9330-48E7-BB13-097D06FB84F9}">
      <dgm:prSet/>
      <dgm:spPr/>
      <dgm:t>
        <a:bodyPr/>
        <a:lstStyle/>
        <a:p>
          <a:endParaRPr lang="en-US"/>
        </a:p>
      </dgm:t>
    </dgm:pt>
    <dgm:pt modelId="{ABD733E7-3398-4002-AC0E-5B7DC3687F17}" type="sibTrans" cxnId="{CF78136B-9330-48E7-BB13-097D06FB84F9}">
      <dgm:prSet/>
      <dgm:spPr/>
      <dgm:t>
        <a:bodyPr/>
        <a:lstStyle/>
        <a:p>
          <a:endParaRPr lang="en-US"/>
        </a:p>
      </dgm:t>
    </dgm:pt>
    <dgm:pt modelId="{65F81B13-738E-45A6-B566-A3DCDC628749}">
      <dgm:prSet/>
      <dgm:spPr/>
      <dgm:t>
        <a:bodyPr/>
        <a:lstStyle/>
        <a:p>
          <a:pPr rtl="0"/>
          <a:r>
            <a:rPr lang="en-US" b="1" dirty="0" smtClean="0">
              <a:solidFill>
                <a:schemeClr val="tx1"/>
              </a:solidFill>
            </a:rPr>
            <a:t>Maple Heights</a:t>
          </a:r>
          <a:endParaRPr lang="en-US" b="1" dirty="0">
            <a:solidFill>
              <a:schemeClr val="tx1"/>
            </a:solidFill>
          </a:endParaRPr>
        </a:p>
      </dgm:t>
    </dgm:pt>
    <dgm:pt modelId="{79C27B50-6E72-435F-9480-BA40A7FE1A21}" type="parTrans" cxnId="{BB2FB7BC-5124-4D74-8D0C-9CAA79CFB1B5}">
      <dgm:prSet/>
      <dgm:spPr/>
      <dgm:t>
        <a:bodyPr/>
        <a:lstStyle/>
        <a:p>
          <a:endParaRPr lang="en-US"/>
        </a:p>
      </dgm:t>
    </dgm:pt>
    <dgm:pt modelId="{7A9CF3AA-5181-43D9-99ED-895029838902}" type="sibTrans" cxnId="{BB2FB7BC-5124-4D74-8D0C-9CAA79CFB1B5}">
      <dgm:prSet/>
      <dgm:spPr/>
      <dgm:t>
        <a:bodyPr/>
        <a:lstStyle/>
        <a:p>
          <a:endParaRPr lang="en-US"/>
        </a:p>
      </dgm:t>
    </dgm:pt>
    <dgm:pt modelId="{3E1FEF86-9A89-489C-A03B-D9A81654BBF7}" type="pres">
      <dgm:prSet presAssocID="{A14D9C80-B310-4302-A538-4C5808C4700B}" presName="linear" presStyleCnt="0">
        <dgm:presLayoutVars>
          <dgm:animLvl val="lvl"/>
          <dgm:resizeHandles val="exact"/>
        </dgm:presLayoutVars>
      </dgm:prSet>
      <dgm:spPr/>
      <dgm:t>
        <a:bodyPr/>
        <a:lstStyle/>
        <a:p>
          <a:endParaRPr lang="en-US"/>
        </a:p>
      </dgm:t>
    </dgm:pt>
    <dgm:pt modelId="{63B5BF4A-F48C-42CA-813D-8CE3DFBB6FE3}" type="pres">
      <dgm:prSet presAssocID="{81492A1F-70B8-4F9C-94BC-2230B350F400}" presName="parentText" presStyleLbl="node1" presStyleIdx="0" presStyleCnt="7">
        <dgm:presLayoutVars>
          <dgm:chMax val="0"/>
          <dgm:bulletEnabled val="1"/>
        </dgm:presLayoutVars>
      </dgm:prSet>
      <dgm:spPr/>
      <dgm:t>
        <a:bodyPr/>
        <a:lstStyle/>
        <a:p>
          <a:endParaRPr lang="en-US"/>
        </a:p>
      </dgm:t>
    </dgm:pt>
    <dgm:pt modelId="{F92A8743-E36B-414A-B0A9-05D598B8C0FE}" type="pres">
      <dgm:prSet presAssocID="{CA14E79F-1BB0-4C3E-B9A4-2F4E2B0CCD98}" presName="spacer" presStyleCnt="0"/>
      <dgm:spPr/>
      <dgm:t>
        <a:bodyPr/>
        <a:lstStyle/>
        <a:p>
          <a:endParaRPr lang="en-US"/>
        </a:p>
      </dgm:t>
    </dgm:pt>
    <dgm:pt modelId="{732A3658-1EE5-488E-826F-96BDE4DEA42E}" type="pres">
      <dgm:prSet presAssocID="{C7FEBA5E-AC84-4906-94F7-091D8FBB7CF2}" presName="parentText" presStyleLbl="node1" presStyleIdx="1" presStyleCnt="7">
        <dgm:presLayoutVars>
          <dgm:chMax val="0"/>
          <dgm:bulletEnabled val="1"/>
        </dgm:presLayoutVars>
      </dgm:prSet>
      <dgm:spPr/>
      <dgm:t>
        <a:bodyPr/>
        <a:lstStyle/>
        <a:p>
          <a:endParaRPr lang="en-US"/>
        </a:p>
      </dgm:t>
    </dgm:pt>
    <dgm:pt modelId="{5B59AD7B-0066-42F3-9F16-540C945626E3}" type="pres">
      <dgm:prSet presAssocID="{ABD733E7-3398-4002-AC0E-5B7DC3687F17}" presName="spacer" presStyleCnt="0"/>
      <dgm:spPr/>
      <dgm:t>
        <a:bodyPr/>
        <a:lstStyle/>
        <a:p>
          <a:endParaRPr lang="en-US"/>
        </a:p>
      </dgm:t>
    </dgm:pt>
    <dgm:pt modelId="{35B50A8E-258A-40B9-942F-5C7C1E1911D8}" type="pres">
      <dgm:prSet presAssocID="{C95E9AAD-8FA4-400A-AD15-7DF39832ED8C}" presName="parentText" presStyleLbl="node1" presStyleIdx="2" presStyleCnt="7">
        <dgm:presLayoutVars>
          <dgm:chMax val="0"/>
          <dgm:bulletEnabled val="1"/>
        </dgm:presLayoutVars>
      </dgm:prSet>
      <dgm:spPr/>
      <dgm:t>
        <a:bodyPr/>
        <a:lstStyle/>
        <a:p>
          <a:endParaRPr lang="en-US"/>
        </a:p>
      </dgm:t>
    </dgm:pt>
    <dgm:pt modelId="{1BB5CC43-61ED-4626-884D-2BD8C6DBB71E}" type="pres">
      <dgm:prSet presAssocID="{85A8D17C-0EF0-4C49-A20D-48E3A1AB7E7B}" presName="spacer" presStyleCnt="0"/>
      <dgm:spPr/>
      <dgm:t>
        <a:bodyPr/>
        <a:lstStyle/>
        <a:p>
          <a:endParaRPr lang="en-US"/>
        </a:p>
      </dgm:t>
    </dgm:pt>
    <dgm:pt modelId="{96FDA5C1-C51B-4C90-B1CD-560495DFD21D}" type="pres">
      <dgm:prSet presAssocID="{3522FD86-523F-4913-8E26-DD063349C4BE}" presName="parentText" presStyleLbl="node1" presStyleIdx="3" presStyleCnt="7">
        <dgm:presLayoutVars>
          <dgm:chMax val="0"/>
          <dgm:bulletEnabled val="1"/>
        </dgm:presLayoutVars>
      </dgm:prSet>
      <dgm:spPr/>
      <dgm:t>
        <a:bodyPr/>
        <a:lstStyle/>
        <a:p>
          <a:endParaRPr lang="en-US"/>
        </a:p>
      </dgm:t>
    </dgm:pt>
    <dgm:pt modelId="{865A3853-BBD0-4E02-B029-0CCDC290B495}" type="pres">
      <dgm:prSet presAssocID="{3EE5CE69-639D-4146-8635-161C92BAC57C}" presName="spacer" presStyleCnt="0"/>
      <dgm:spPr/>
      <dgm:t>
        <a:bodyPr/>
        <a:lstStyle/>
        <a:p>
          <a:endParaRPr lang="en-US"/>
        </a:p>
      </dgm:t>
    </dgm:pt>
    <dgm:pt modelId="{51A82455-DC17-4698-A19C-7F4C7BC2C368}" type="pres">
      <dgm:prSet presAssocID="{686B4514-6039-4C71-B277-00DA3B13B480}" presName="parentText" presStyleLbl="node1" presStyleIdx="4" presStyleCnt="7">
        <dgm:presLayoutVars>
          <dgm:chMax val="0"/>
          <dgm:bulletEnabled val="1"/>
        </dgm:presLayoutVars>
      </dgm:prSet>
      <dgm:spPr/>
      <dgm:t>
        <a:bodyPr/>
        <a:lstStyle/>
        <a:p>
          <a:endParaRPr lang="en-US"/>
        </a:p>
      </dgm:t>
    </dgm:pt>
    <dgm:pt modelId="{4AF45D4A-745B-4DD0-9B4C-B50C89DEBEDE}" type="pres">
      <dgm:prSet presAssocID="{8D538A8C-53C4-49ED-96D4-717FF737AB92}" presName="spacer" presStyleCnt="0"/>
      <dgm:spPr/>
      <dgm:t>
        <a:bodyPr/>
        <a:lstStyle/>
        <a:p>
          <a:endParaRPr lang="en-US"/>
        </a:p>
      </dgm:t>
    </dgm:pt>
    <dgm:pt modelId="{BB4AD3DB-ADA4-4103-B067-E96B4E6EB410}" type="pres">
      <dgm:prSet presAssocID="{90A2843E-ABC4-4AF0-B115-D7BBEF1B72C3}" presName="parentText" presStyleLbl="node1" presStyleIdx="5" presStyleCnt="7">
        <dgm:presLayoutVars>
          <dgm:chMax val="0"/>
          <dgm:bulletEnabled val="1"/>
        </dgm:presLayoutVars>
      </dgm:prSet>
      <dgm:spPr/>
      <dgm:t>
        <a:bodyPr/>
        <a:lstStyle/>
        <a:p>
          <a:endParaRPr lang="en-US"/>
        </a:p>
      </dgm:t>
    </dgm:pt>
    <dgm:pt modelId="{5BB789F2-8AED-4E32-9C94-F8601845CDFB}" type="pres">
      <dgm:prSet presAssocID="{2E01C22E-F889-4BCA-809C-23D8F57CFB0A}" presName="spacer" presStyleCnt="0"/>
      <dgm:spPr/>
      <dgm:t>
        <a:bodyPr/>
        <a:lstStyle/>
        <a:p>
          <a:endParaRPr lang="en-US"/>
        </a:p>
      </dgm:t>
    </dgm:pt>
    <dgm:pt modelId="{CCD1F32A-5A80-4DD3-B89C-AA6AE26E09D1}" type="pres">
      <dgm:prSet presAssocID="{65F81B13-738E-45A6-B566-A3DCDC628749}" presName="parentText" presStyleLbl="node1" presStyleIdx="6" presStyleCnt="7">
        <dgm:presLayoutVars>
          <dgm:chMax val="0"/>
          <dgm:bulletEnabled val="1"/>
        </dgm:presLayoutVars>
      </dgm:prSet>
      <dgm:spPr/>
      <dgm:t>
        <a:bodyPr/>
        <a:lstStyle/>
        <a:p>
          <a:endParaRPr lang="en-US"/>
        </a:p>
      </dgm:t>
    </dgm:pt>
  </dgm:ptLst>
  <dgm:cxnLst>
    <dgm:cxn modelId="{E8AA049A-49E2-4206-A1B7-74EAD2E24C49}" type="presOf" srcId="{3522FD86-523F-4913-8E26-DD063349C4BE}" destId="{96FDA5C1-C51B-4C90-B1CD-560495DFD21D}" srcOrd="0" destOrd="0" presId="urn:microsoft.com/office/officeart/2005/8/layout/vList2"/>
    <dgm:cxn modelId="{ED3219F3-2D40-413A-927D-D85C2F984C6B}" srcId="{A14D9C80-B310-4302-A538-4C5808C4700B}" destId="{90A2843E-ABC4-4AF0-B115-D7BBEF1B72C3}" srcOrd="5" destOrd="0" parTransId="{297C62BF-3380-4ADC-94B3-89F1C72A73B5}" sibTransId="{2E01C22E-F889-4BCA-809C-23D8F57CFB0A}"/>
    <dgm:cxn modelId="{FBB9DF7E-A987-42EA-BBDC-78C98E8003BD}" srcId="{A14D9C80-B310-4302-A538-4C5808C4700B}" destId="{686B4514-6039-4C71-B277-00DA3B13B480}" srcOrd="4" destOrd="0" parTransId="{5C823AE1-F11D-49D3-9100-8A53F00578CB}" sibTransId="{8D538A8C-53C4-49ED-96D4-717FF737AB92}"/>
    <dgm:cxn modelId="{FD0BF169-FAFD-4F7F-97F6-CA641D084835}" type="presOf" srcId="{A14D9C80-B310-4302-A538-4C5808C4700B}" destId="{3E1FEF86-9A89-489C-A03B-D9A81654BBF7}" srcOrd="0" destOrd="0" presId="urn:microsoft.com/office/officeart/2005/8/layout/vList2"/>
    <dgm:cxn modelId="{2283A559-0FEA-47E8-80AF-E639117D65E6}" type="presOf" srcId="{65F81B13-738E-45A6-B566-A3DCDC628749}" destId="{CCD1F32A-5A80-4DD3-B89C-AA6AE26E09D1}" srcOrd="0" destOrd="0" presId="urn:microsoft.com/office/officeart/2005/8/layout/vList2"/>
    <dgm:cxn modelId="{CF78136B-9330-48E7-BB13-097D06FB84F9}" srcId="{A14D9C80-B310-4302-A538-4C5808C4700B}" destId="{C7FEBA5E-AC84-4906-94F7-091D8FBB7CF2}" srcOrd="1" destOrd="0" parTransId="{83555224-30B1-407E-BF10-27593F7D34DE}" sibTransId="{ABD733E7-3398-4002-AC0E-5B7DC3687F17}"/>
    <dgm:cxn modelId="{9E620425-BC4C-460B-B97A-DB1E8A9C7719}" srcId="{A14D9C80-B310-4302-A538-4C5808C4700B}" destId="{3522FD86-523F-4913-8E26-DD063349C4BE}" srcOrd="3" destOrd="0" parTransId="{99BC29F2-9729-43C1-B5EE-A60DA4DECF7E}" sibTransId="{3EE5CE69-639D-4146-8635-161C92BAC57C}"/>
    <dgm:cxn modelId="{5CEDCF86-242A-4D95-90EB-476E09C79B42}" type="presOf" srcId="{C95E9AAD-8FA4-400A-AD15-7DF39832ED8C}" destId="{35B50A8E-258A-40B9-942F-5C7C1E1911D8}" srcOrd="0" destOrd="0" presId="urn:microsoft.com/office/officeart/2005/8/layout/vList2"/>
    <dgm:cxn modelId="{BB2FB7BC-5124-4D74-8D0C-9CAA79CFB1B5}" srcId="{A14D9C80-B310-4302-A538-4C5808C4700B}" destId="{65F81B13-738E-45A6-B566-A3DCDC628749}" srcOrd="6" destOrd="0" parTransId="{79C27B50-6E72-435F-9480-BA40A7FE1A21}" sibTransId="{7A9CF3AA-5181-43D9-99ED-895029838902}"/>
    <dgm:cxn modelId="{F03ECDFF-8560-4B9D-BF95-F609411ABC25}" type="presOf" srcId="{C7FEBA5E-AC84-4906-94F7-091D8FBB7CF2}" destId="{732A3658-1EE5-488E-826F-96BDE4DEA42E}" srcOrd="0" destOrd="0" presId="urn:microsoft.com/office/officeart/2005/8/layout/vList2"/>
    <dgm:cxn modelId="{54F97064-9861-4980-A9A8-5422468074DA}" type="presOf" srcId="{90A2843E-ABC4-4AF0-B115-D7BBEF1B72C3}" destId="{BB4AD3DB-ADA4-4103-B067-E96B4E6EB410}" srcOrd="0" destOrd="0" presId="urn:microsoft.com/office/officeart/2005/8/layout/vList2"/>
    <dgm:cxn modelId="{C41DAB3F-85EB-4AF6-82FF-93895586C7E1}" srcId="{A14D9C80-B310-4302-A538-4C5808C4700B}" destId="{81492A1F-70B8-4F9C-94BC-2230B350F400}" srcOrd="0" destOrd="0" parTransId="{36740B30-AD3A-458F-8CFC-F07AFFAC13C3}" sibTransId="{CA14E79F-1BB0-4C3E-B9A4-2F4E2B0CCD98}"/>
    <dgm:cxn modelId="{061580A6-535B-4C4A-B26C-27262A54F5DE}" srcId="{A14D9C80-B310-4302-A538-4C5808C4700B}" destId="{C95E9AAD-8FA4-400A-AD15-7DF39832ED8C}" srcOrd="2" destOrd="0" parTransId="{A7854589-088F-4FB2-918D-3537BB068C53}" sibTransId="{85A8D17C-0EF0-4C49-A20D-48E3A1AB7E7B}"/>
    <dgm:cxn modelId="{DA4D22D1-EDF0-4182-BC51-E8A1D713AE36}" type="presOf" srcId="{81492A1F-70B8-4F9C-94BC-2230B350F400}" destId="{63B5BF4A-F48C-42CA-813D-8CE3DFBB6FE3}" srcOrd="0" destOrd="0" presId="urn:microsoft.com/office/officeart/2005/8/layout/vList2"/>
    <dgm:cxn modelId="{A08B12C6-AC6C-436D-91B2-11997FDA86DC}" type="presOf" srcId="{686B4514-6039-4C71-B277-00DA3B13B480}" destId="{51A82455-DC17-4698-A19C-7F4C7BC2C368}" srcOrd="0" destOrd="0" presId="urn:microsoft.com/office/officeart/2005/8/layout/vList2"/>
    <dgm:cxn modelId="{5AE0DA9A-B57D-40A7-B638-5B9B9157EAF4}" type="presParOf" srcId="{3E1FEF86-9A89-489C-A03B-D9A81654BBF7}" destId="{63B5BF4A-F48C-42CA-813D-8CE3DFBB6FE3}" srcOrd="0" destOrd="0" presId="urn:microsoft.com/office/officeart/2005/8/layout/vList2"/>
    <dgm:cxn modelId="{2CC76499-2EF5-4BD7-B601-383B6622D5AE}" type="presParOf" srcId="{3E1FEF86-9A89-489C-A03B-D9A81654BBF7}" destId="{F92A8743-E36B-414A-B0A9-05D598B8C0FE}" srcOrd="1" destOrd="0" presId="urn:microsoft.com/office/officeart/2005/8/layout/vList2"/>
    <dgm:cxn modelId="{47FF2E85-3F5E-4999-9C13-40D6001A7503}" type="presParOf" srcId="{3E1FEF86-9A89-489C-A03B-D9A81654BBF7}" destId="{732A3658-1EE5-488E-826F-96BDE4DEA42E}" srcOrd="2" destOrd="0" presId="urn:microsoft.com/office/officeart/2005/8/layout/vList2"/>
    <dgm:cxn modelId="{E678F8A3-532A-4A14-8923-13E7A5B4B3F0}" type="presParOf" srcId="{3E1FEF86-9A89-489C-A03B-D9A81654BBF7}" destId="{5B59AD7B-0066-42F3-9F16-540C945626E3}" srcOrd="3" destOrd="0" presId="urn:microsoft.com/office/officeart/2005/8/layout/vList2"/>
    <dgm:cxn modelId="{5FC3BA7C-858A-4FA9-A0C7-0AA9E4F3765E}" type="presParOf" srcId="{3E1FEF86-9A89-489C-A03B-D9A81654BBF7}" destId="{35B50A8E-258A-40B9-942F-5C7C1E1911D8}" srcOrd="4" destOrd="0" presId="urn:microsoft.com/office/officeart/2005/8/layout/vList2"/>
    <dgm:cxn modelId="{4D822085-89AA-44FB-914C-E0D44EE4CA14}" type="presParOf" srcId="{3E1FEF86-9A89-489C-A03B-D9A81654BBF7}" destId="{1BB5CC43-61ED-4626-884D-2BD8C6DBB71E}" srcOrd="5" destOrd="0" presId="urn:microsoft.com/office/officeart/2005/8/layout/vList2"/>
    <dgm:cxn modelId="{737371FF-CEBC-4854-B8DE-3DED41FB0CA5}" type="presParOf" srcId="{3E1FEF86-9A89-489C-A03B-D9A81654BBF7}" destId="{96FDA5C1-C51B-4C90-B1CD-560495DFD21D}" srcOrd="6" destOrd="0" presId="urn:microsoft.com/office/officeart/2005/8/layout/vList2"/>
    <dgm:cxn modelId="{7684B820-2423-46E8-8FF8-49A9C448419E}" type="presParOf" srcId="{3E1FEF86-9A89-489C-A03B-D9A81654BBF7}" destId="{865A3853-BBD0-4E02-B029-0CCDC290B495}" srcOrd="7" destOrd="0" presId="urn:microsoft.com/office/officeart/2005/8/layout/vList2"/>
    <dgm:cxn modelId="{FA0CD096-97DF-4B96-891E-D204387F54A7}" type="presParOf" srcId="{3E1FEF86-9A89-489C-A03B-D9A81654BBF7}" destId="{51A82455-DC17-4698-A19C-7F4C7BC2C368}" srcOrd="8" destOrd="0" presId="urn:microsoft.com/office/officeart/2005/8/layout/vList2"/>
    <dgm:cxn modelId="{B69A9AC8-CCD4-41F0-A3E8-D2762C9352F4}" type="presParOf" srcId="{3E1FEF86-9A89-489C-A03B-D9A81654BBF7}" destId="{4AF45D4A-745B-4DD0-9B4C-B50C89DEBEDE}" srcOrd="9" destOrd="0" presId="urn:microsoft.com/office/officeart/2005/8/layout/vList2"/>
    <dgm:cxn modelId="{09CD2C46-0E91-4F06-875C-6EFDE04A6D12}" type="presParOf" srcId="{3E1FEF86-9A89-489C-A03B-D9A81654BBF7}" destId="{BB4AD3DB-ADA4-4103-B067-E96B4E6EB410}" srcOrd="10" destOrd="0" presId="urn:microsoft.com/office/officeart/2005/8/layout/vList2"/>
    <dgm:cxn modelId="{8A16FFF7-43A4-4CFE-975A-AC58E364FECC}" type="presParOf" srcId="{3E1FEF86-9A89-489C-A03B-D9A81654BBF7}" destId="{5BB789F2-8AED-4E32-9C94-F8601845CDFB}" srcOrd="11" destOrd="0" presId="urn:microsoft.com/office/officeart/2005/8/layout/vList2"/>
    <dgm:cxn modelId="{5F972C73-CDD9-4D68-B4C3-938C1B176755}" type="presParOf" srcId="{3E1FEF86-9A89-489C-A03B-D9A81654BBF7}" destId="{CCD1F32A-5A80-4DD3-B89C-AA6AE26E09D1}" srcOrd="12"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89B16F3-69F1-4C91-8DD2-C9506E475EB3}" type="doc">
      <dgm:prSet loTypeId="urn:microsoft.com/office/officeart/2005/8/layout/vList2" loCatId="list" qsTypeId="urn:microsoft.com/office/officeart/2005/8/quickstyle/simple2" qsCatId="simple" csTypeId="urn:microsoft.com/office/officeart/2005/8/colors/colorful1#4" csCatId="colorful" phldr="1"/>
      <dgm:spPr/>
      <dgm:t>
        <a:bodyPr/>
        <a:lstStyle/>
        <a:p>
          <a:endParaRPr lang="en-US"/>
        </a:p>
      </dgm:t>
    </dgm:pt>
    <dgm:pt modelId="{4D9E4CAF-D7F0-465B-8B1A-39BB0E7EA120}">
      <dgm:prSet/>
      <dgm:spPr/>
      <dgm:t>
        <a:bodyPr/>
        <a:lstStyle/>
        <a:p>
          <a:pPr rtl="0"/>
          <a:r>
            <a:rPr lang="en-US" b="1" dirty="0" smtClean="0">
              <a:solidFill>
                <a:schemeClr val="tx1"/>
              </a:solidFill>
            </a:rPr>
            <a:t>University Heights</a:t>
          </a:r>
          <a:endParaRPr lang="en-US" b="1" dirty="0">
            <a:solidFill>
              <a:schemeClr val="tx1"/>
            </a:solidFill>
          </a:endParaRPr>
        </a:p>
      </dgm:t>
    </dgm:pt>
    <dgm:pt modelId="{45BDED4B-E61F-4B8F-A7F3-34578537B4FE}" type="parTrans" cxnId="{475B02B2-FCBC-445F-8841-AEAF513BBCF3}">
      <dgm:prSet/>
      <dgm:spPr/>
      <dgm:t>
        <a:bodyPr/>
        <a:lstStyle/>
        <a:p>
          <a:endParaRPr lang="en-US"/>
        </a:p>
      </dgm:t>
    </dgm:pt>
    <dgm:pt modelId="{FE186033-3666-4ED9-AB22-3A55F02F3150}" type="sibTrans" cxnId="{475B02B2-FCBC-445F-8841-AEAF513BBCF3}">
      <dgm:prSet/>
      <dgm:spPr/>
      <dgm:t>
        <a:bodyPr/>
        <a:lstStyle/>
        <a:p>
          <a:endParaRPr lang="en-US"/>
        </a:p>
      </dgm:t>
    </dgm:pt>
    <dgm:pt modelId="{5442CC2F-0C96-4DE6-A7DA-F03A05D8AF96}">
      <dgm:prSet/>
      <dgm:spPr/>
      <dgm:t>
        <a:bodyPr/>
        <a:lstStyle/>
        <a:p>
          <a:pPr rtl="0"/>
          <a:r>
            <a:rPr lang="en-US" b="1" dirty="0" smtClean="0">
              <a:solidFill>
                <a:schemeClr val="tx1"/>
              </a:solidFill>
            </a:rPr>
            <a:t>Warrensville Heights</a:t>
          </a:r>
          <a:endParaRPr lang="en-US" b="1" dirty="0">
            <a:solidFill>
              <a:schemeClr val="tx1"/>
            </a:solidFill>
          </a:endParaRPr>
        </a:p>
      </dgm:t>
    </dgm:pt>
    <dgm:pt modelId="{253DD9B7-34A2-4EB5-8A15-5A86E4DF3704}" type="parTrans" cxnId="{27C308E8-7ACB-45DA-9B6C-52B46542A2B1}">
      <dgm:prSet/>
      <dgm:spPr/>
      <dgm:t>
        <a:bodyPr/>
        <a:lstStyle/>
        <a:p>
          <a:endParaRPr lang="en-US"/>
        </a:p>
      </dgm:t>
    </dgm:pt>
    <dgm:pt modelId="{343F8CB5-43C1-45B2-80FD-85F6EE34E1BD}" type="sibTrans" cxnId="{27C308E8-7ACB-45DA-9B6C-52B46542A2B1}">
      <dgm:prSet/>
      <dgm:spPr/>
      <dgm:t>
        <a:bodyPr/>
        <a:lstStyle/>
        <a:p>
          <a:endParaRPr lang="en-US"/>
        </a:p>
      </dgm:t>
    </dgm:pt>
    <dgm:pt modelId="{649BDA72-55D5-4F47-9CF3-496DF315CAE3}">
      <dgm:prSet/>
      <dgm:spPr/>
      <dgm:t>
        <a:bodyPr/>
        <a:lstStyle/>
        <a:p>
          <a:pPr rtl="0"/>
          <a:r>
            <a:rPr lang="en-US" b="1" dirty="0" smtClean="0">
              <a:solidFill>
                <a:schemeClr val="tx1"/>
              </a:solidFill>
            </a:rPr>
            <a:t>South Euclid</a:t>
          </a:r>
          <a:endParaRPr lang="en-US" b="1" dirty="0">
            <a:solidFill>
              <a:schemeClr val="tx1"/>
            </a:solidFill>
          </a:endParaRPr>
        </a:p>
      </dgm:t>
    </dgm:pt>
    <dgm:pt modelId="{CA915C0C-0E58-4A76-A1E4-A666526196D9}" type="parTrans" cxnId="{2283E780-F08C-4846-A3A4-6A64DF26D0DA}">
      <dgm:prSet/>
      <dgm:spPr/>
      <dgm:t>
        <a:bodyPr/>
        <a:lstStyle/>
        <a:p>
          <a:endParaRPr lang="en-US"/>
        </a:p>
      </dgm:t>
    </dgm:pt>
    <dgm:pt modelId="{0C3897B2-9E01-40DB-9C2B-D11992357301}" type="sibTrans" cxnId="{2283E780-F08C-4846-A3A4-6A64DF26D0DA}">
      <dgm:prSet/>
      <dgm:spPr/>
      <dgm:t>
        <a:bodyPr/>
        <a:lstStyle/>
        <a:p>
          <a:endParaRPr lang="en-US"/>
        </a:p>
      </dgm:t>
    </dgm:pt>
    <dgm:pt modelId="{4A54DBDC-D5CF-4554-8C93-E85B5A073F64}">
      <dgm:prSet/>
      <dgm:spPr/>
      <dgm:t>
        <a:bodyPr/>
        <a:lstStyle/>
        <a:p>
          <a:pPr rtl="0"/>
          <a:r>
            <a:rPr lang="en-US" b="1" dirty="0" smtClean="0">
              <a:solidFill>
                <a:schemeClr val="tx1"/>
              </a:solidFill>
            </a:rPr>
            <a:t>Shaker Heights</a:t>
          </a:r>
          <a:endParaRPr lang="en-US" b="1" dirty="0">
            <a:solidFill>
              <a:schemeClr val="tx1"/>
            </a:solidFill>
          </a:endParaRPr>
        </a:p>
      </dgm:t>
    </dgm:pt>
    <dgm:pt modelId="{21C43E6A-963E-484E-8FC7-8156DEB6CA48}" type="parTrans" cxnId="{4B35A5AD-4E08-4ADC-BCE0-1B23AEB4FAD6}">
      <dgm:prSet/>
      <dgm:spPr/>
      <dgm:t>
        <a:bodyPr/>
        <a:lstStyle/>
        <a:p>
          <a:endParaRPr lang="en-US"/>
        </a:p>
      </dgm:t>
    </dgm:pt>
    <dgm:pt modelId="{E78B1139-4EFC-4F36-81D7-70BCCC0F2CF1}" type="sibTrans" cxnId="{4B35A5AD-4E08-4ADC-BCE0-1B23AEB4FAD6}">
      <dgm:prSet/>
      <dgm:spPr/>
      <dgm:t>
        <a:bodyPr/>
        <a:lstStyle/>
        <a:p>
          <a:endParaRPr lang="en-US"/>
        </a:p>
      </dgm:t>
    </dgm:pt>
    <dgm:pt modelId="{6CC61932-932E-4FD6-9F7F-0D250E63688F}">
      <dgm:prSet/>
      <dgm:spPr/>
      <dgm:t>
        <a:bodyPr/>
        <a:lstStyle/>
        <a:p>
          <a:pPr rtl="0"/>
          <a:r>
            <a:rPr lang="en-US" b="1" dirty="0" smtClean="0">
              <a:solidFill>
                <a:schemeClr val="tx1"/>
              </a:solidFill>
            </a:rPr>
            <a:t>Parma Heights</a:t>
          </a:r>
          <a:endParaRPr lang="en-US" b="1" dirty="0">
            <a:solidFill>
              <a:schemeClr val="tx1"/>
            </a:solidFill>
          </a:endParaRPr>
        </a:p>
      </dgm:t>
    </dgm:pt>
    <dgm:pt modelId="{A5ECD419-828B-4782-BC28-602A47533614}" type="parTrans" cxnId="{738311EB-A397-4D3A-99BD-4CE75E366515}">
      <dgm:prSet/>
      <dgm:spPr/>
      <dgm:t>
        <a:bodyPr/>
        <a:lstStyle/>
        <a:p>
          <a:endParaRPr lang="en-US"/>
        </a:p>
      </dgm:t>
    </dgm:pt>
    <dgm:pt modelId="{EA72B6CB-66B2-4EAF-B191-332E2E0E9218}" type="sibTrans" cxnId="{738311EB-A397-4D3A-99BD-4CE75E366515}">
      <dgm:prSet/>
      <dgm:spPr/>
      <dgm:t>
        <a:bodyPr/>
        <a:lstStyle/>
        <a:p>
          <a:endParaRPr lang="en-US"/>
        </a:p>
      </dgm:t>
    </dgm:pt>
    <dgm:pt modelId="{02B5692C-CD69-408C-8421-87D8F42A2B55}">
      <dgm:prSet/>
      <dgm:spPr/>
      <dgm:t>
        <a:bodyPr/>
        <a:lstStyle/>
        <a:p>
          <a:pPr rtl="0"/>
          <a:r>
            <a:rPr lang="en-US" b="1" dirty="0" smtClean="0">
              <a:solidFill>
                <a:schemeClr val="tx1"/>
              </a:solidFill>
            </a:rPr>
            <a:t>Parma</a:t>
          </a:r>
          <a:endParaRPr lang="en-US" b="1" dirty="0">
            <a:solidFill>
              <a:schemeClr val="tx1"/>
            </a:solidFill>
          </a:endParaRPr>
        </a:p>
      </dgm:t>
    </dgm:pt>
    <dgm:pt modelId="{B4CEDA6E-8DDA-4F14-A08F-881A1608951E}" type="parTrans" cxnId="{5936A96E-0095-4782-BDE6-D86A88517F5D}">
      <dgm:prSet/>
      <dgm:spPr/>
      <dgm:t>
        <a:bodyPr/>
        <a:lstStyle/>
        <a:p>
          <a:endParaRPr lang="en-US"/>
        </a:p>
      </dgm:t>
    </dgm:pt>
    <dgm:pt modelId="{C5B85A5B-9882-49A9-9BB4-370931C474EE}" type="sibTrans" cxnId="{5936A96E-0095-4782-BDE6-D86A88517F5D}">
      <dgm:prSet/>
      <dgm:spPr/>
      <dgm:t>
        <a:bodyPr/>
        <a:lstStyle/>
        <a:p>
          <a:endParaRPr lang="en-US"/>
        </a:p>
      </dgm:t>
    </dgm:pt>
    <dgm:pt modelId="{3C575424-83BC-4BD4-B5D0-4346E5FA5674}" type="pres">
      <dgm:prSet presAssocID="{D89B16F3-69F1-4C91-8DD2-C9506E475EB3}" presName="linear" presStyleCnt="0">
        <dgm:presLayoutVars>
          <dgm:animLvl val="lvl"/>
          <dgm:resizeHandles val="exact"/>
        </dgm:presLayoutVars>
      </dgm:prSet>
      <dgm:spPr/>
      <dgm:t>
        <a:bodyPr/>
        <a:lstStyle/>
        <a:p>
          <a:endParaRPr lang="en-US"/>
        </a:p>
      </dgm:t>
    </dgm:pt>
    <dgm:pt modelId="{43E189CB-A214-43A2-9D53-83C1B7701828}" type="pres">
      <dgm:prSet presAssocID="{02B5692C-CD69-408C-8421-87D8F42A2B55}" presName="parentText" presStyleLbl="node1" presStyleIdx="0" presStyleCnt="6">
        <dgm:presLayoutVars>
          <dgm:chMax val="0"/>
          <dgm:bulletEnabled val="1"/>
        </dgm:presLayoutVars>
      </dgm:prSet>
      <dgm:spPr/>
      <dgm:t>
        <a:bodyPr/>
        <a:lstStyle/>
        <a:p>
          <a:endParaRPr lang="en-US"/>
        </a:p>
      </dgm:t>
    </dgm:pt>
    <dgm:pt modelId="{C0CF0E85-D850-42B7-B7EA-F036742381C8}" type="pres">
      <dgm:prSet presAssocID="{C5B85A5B-9882-49A9-9BB4-370931C474EE}" presName="spacer" presStyleCnt="0"/>
      <dgm:spPr/>
      <dgm:t>
        <a:bodyPr/>
        <a:lstStyle/>
        <a:p>
          <a:endParaRPr lang="en-US"/>
        </a:p>
      </dgm:t>
    </dgm:pt>
    <dgm:pt modelId="{FEE71B4B-D066-44D3-8218-5778052E2663}" type="pres">
      <dgm:prSet presAssocID="{6CC61932-932E-4FD6-9F7F-0D250E63688F}" presName="parentText" presStyleLbl="node1" presStyleIdx="1" presStyleCnt="6">
        <dgm:presLayoutVars>
          <dgm:chMax val="0"/>
          <dgm:bulletEnabled val="1"/>
        </dgm:presLayoutVars>
      </dgm:prSet>
      <dgm:spPr/>
      <dgm:t>
        <a:bodyPr/>
        <a:lstStyle/>
        <a:p>
          <a:endParaRPr lang="en-US"/>
        </a:p>
      </dgm:t>
    </dgm:pt>
    <dgm:pt modelId="{D814047D-7DD6-4F3C-8994-1F93C6EC421B}" type="pres">
      <dgm:prSet presAssocID="{EA72B6CB-66B2-4EAF-B191-332E2E0E9218}" presName="spacer" presStyleCnt="0"/>
      <dgm:spPr/>
      <dgm:t>
        <a:bodyPr/>
        <a:lstStyle/>
        <a:p>
          <a:endParaRPr lang="en-US"/>
        </a:p>
      </dgm:t>
    </dgm:pt>
    <dgm:pt modelId="{23AB8ECA-EDF4-430B-A1CD-DE0A344200C2}" type="pres">
      <dgm:prSet presAssocID="{4A54DBDC-D5CF-4554-8C93-E85B5A073F64}" presName="parentText" presStyleLbl="node1" presStyleIdx="2" presStyleCnt="6">
        <dgm:presLayoutVars>
          <dgm:chMax val="0"/>
          <dgm:bulletEnabled val="1"/>
        </dgm:presLayoutVars>
      </dgm:prSet>
      <dgm:spPr/>
      <dgm:t>
        <a:bodyPr/>
        <a:lstStyle/>
        <a:p>
          <a:endParaRPr lang="en-US"/>
        </a:p>
      </dgm:t>
    </dgm:pt>
    <dgm:pt modelId="{7E8324A4-1E02-41B1-9E79-F08866AC50A2}" type="pres">
      <dgm:prSet presAssocID="{E78B1139-4EFC-4F36-81D7-70BCCC0F2CF1}" presName="spacer" presStyleCnt="0"/>
      <dgm:spPr/>
      <dgm:t>
        <a:bodyPr/>
        <a:lstStyle/>
        <a:p>
          <a:endParaRPr lang="en-US"/>
        </a:p>
      </dgm:t>
    </dgm:pt>
    <dgm:pt modelId="{731A3E62-BE6A-400F-B5F8-F11F71B061A7}" type="pres">
      <dgm:prSet presAssocID="{649BDA72-55D5-4F47-9CF3-496DF315CAE3}" presName="parentText" presStyleLbl="node1" presStyleIdx="3" presStyleCnt="6">
        <dgm:presLayoutVars>
          <dgm:chMax val="0"/>
          <dgm:bulletEnabled val="1"/>
        </dgm:presLayoutVars>
      </dgm:prSet>
      <dgm:spPr/>
      <dgm:t>
        <a:bodyPr/>
        <a:lstStyle/>
        <a:p>
          <a:endParaRPr lang="en-US"/>
        </a:p>
      </dgm:t>
    </dgm:pt>
    <dgm:pt modelId="{829B6828-1B1E-4527-A314-A2E38C903961}" type="pres">
      <dgm:prSet presAssocID="{0C3897B2-9E01-40DB-9C2B-D11992357301}" presName="spacer" presStyleCnt="0"/>
      <dgm:spPr/>
      <dgm:t>
        <a:bodyPr/>
        <a:lstStyle/>
        <a:p>
          <a:endParaRPr lang="en-US"/>
        </a:p>
      </dgm:t>
    </dgm:pt>
    <dgm:pt modelId="{90EAFA88-71B6-4E19-B48E-C2EEEEE993FE}" type="pres">
      <dgm:prSet presAssocID="{4D9E4CAF-D7F0-465B-8B1A-39BB0E7EA120}" presName="parentText" presStyleLbl="node1" presStyleIdx="4" presStyleCnt="6">
        <dgm:presLayoutVars>
          <dgm:chMax val="0"/>
          <dgm:bulletEnabled val="1"/>
        </dgm:presLayoutVars>
      </dgm:prSet>
      <dgm:spPr/>
      <dgm:t>
        <a:bodyPr/>
        <a:lstStyle/>
        <a:p>
          <a:endParaRPr lang="en-US"/>
        </a:p>
      </dgm:t>
    </dgm:pt>
    <dgm:pt modelId="{759E13ED-C04F-4647-BD84-5F7B75FCFF91}" type="pres">
      <dgm:prSet presAssocID="{FE186033-3666-4ED9-AB22-3A55F02F3150}" presName="spacer" presStyleCnt="0"/>
      <dgm:spPr/>
      <dgm:t>
        <a:bodyPr/>
        <a:lstStyle/>
        <a:p>
          <a:endParaRPr lang="en-US"/>
        </a:p>
      </dgm:t>
    </dgm:pt>
    <dgm:pt modelId="{4463A5F2-A6A1-47C0-AEE6-040570B1668F}" type="pres">
      <dgm:prSet presAssocID="{5442CC2F-0C96-4DE6-A7DA-F03A05D8AF96}" presName="parentText" presStyleLbl="node1" presStyleIdx="5" presStyleCnt="6">
        <dgm:presLayoutVars>
          <dgm:chMax val="0"/>
          <dgm:bulletEnabled val="1"/>
        </dgm:presLayoutVars>
      </dgm:prSet>
      <dgm:spPr/>
      <dgm:t>
        <a:bodyPr/>
        <a:lstStyle/>
        <a:p>
          <a:endParaRPr lang="en-US"/>
        </a:p>
      </dgm:t>
    </dgm:pt>
  </dgm:ptLst>
  <dgm:cxnLst>
    <dgm:cxn modelId="{A4EB7533-1EAA-4BA0-BA92-E84C0771E82C}" type="presOf" srcId="{D89B16F3-69F1-4C91-8DD2-C9506E475EB3}" destId="{3C575424-83BC-4BD4-B5D0-4346E5FA5674}" srcOrd="0" destOrd="0" presId="urn:microsoft.com/office/officeart/2005/8/layout/vList2"/>
    <dgm:cxn modelId="{2283E780-F08C-4846-A3A4-6A64DF26D0DA}" srcId="{D89B16F3-69F1-4C91-8DD2-C9506E475EB3}" destId="{649BDA72-55D5-4F47-9CF3-496DF315CAE3}" srcOrd="3" destOrd="0" parTransId="{CA915C0C-0E58-4A76-A1E4-A666526196D9}" sibTransId="{0C3897B2-9E01-40DB-9C2B-D11992357301}"/>
    <dgm:cxn modelId="{5936A96E-0095-4782-BDE6-D86A88517F5D}" srcId="{D89B16F3-69F1-4C91-8DD2-C9506E475EB3}" destId="{02B5692C-CD69-408C-8421-87D8F42A2B55}" srcOrd="0" destOrd="0" parTransId="{B4CEDA6E-8DDA-4F14-A08F-881A1608951E}" sibTransId="{C5B85A5B-9882-49A9-9BB4-370931C474EE}"/>
    <dgm:cxn modelId="{020D2CBD-74D1-4901-BAA0-5CF26D1449F2}" type="presOf" srcId="{5442CC2F-0C96-4DE6-A7DA-F03A05D8AF96}" destId="{4463A5F2-A6A1-47C0-AEE6-040570B1668F}" srcOrd="0" destOrd="0" presId="urn:microsoft.com/office/officeart/2005/8/layout/vList2"/>
    <dgm:cxn modelId="{FEF19E3E-22BD-49A3-9E8E-778848C90E99}" type="presOf" srcId="{6CC61932-932E-4FD6-9F7F-0D250E63688F}" destId="{FEE71B4B-D066-44D3-8218-5778052E2663}" srcOrd="0" destOrd="0" presId="urn:microsoft.com/office/officeart/2005/8/layout/vList2"/>
    <dgm:cxn modelId="{475B02B2-FCBC-445F-8841-AEAF513BBCF3}" srcId="{D89B16F3-69F1-4C91-8DD2-C9506E475EB3}" destId="{4D9E4CAF-D7F0-465B-8B1A-39BB0E7EA120}" srcOrd="4" destOrd="0" parTransId="{45BDED4B-E61F-4B8F-A7F3-34578537B4FE}" sibTransId="{FE186033-3666-4ED9-AB22-3A55F02F3150}"/>
    <dgm:cxn modelId="{4B35A5AD-4E08-4ADC-BCE0-1B23AEB4FAD6}" srcId="{D89B16F3-69F1-4C91-8DD2-C9506E475EB3}" destId="{4A54DBDC-D5CF-4554-8C93-E85B5A073F64}" srcOrd="2" destOrd="0" parTransId="{21C43E6A-963E-484E-8FC7-8156DEB6CA48}" sibTransId="{E78B1139-4EFC-4F36-81D7-70BCCC0F2CF1}"/>
    <dgm:cxn modelId="{738311EB-A397-4D3A-99BD-4CE75E366515}" srcId="{D89B16F3-69F1-4C91-8DD2-C9506E475EB3}" destId="{6CC61932-932E-4FD6-9F7F-0D250E63688F}" srcOrd="1" destOrd="0" parTransId="{A5ECD419-828B-4782-BC28-602A47533614}" sibTransId="{EA72B6CB-66B2-4EAF-B191-332E2E0E9218}"/>
    <dgm:cxn modelId="{E9B63237-52D3-4119-A549-77E637DF10A9}" type="presOf" srcId="{4D9E4CAF-D7F0-465B-8B1A-39BB0E7EA120}" destId="{90EAFA88-71B6-4E19-B48E-C2EEEEE993FE}" srcOrd="0" destOrd="0" presId="urn:microsoft.com/office/officeart/2005/8/layout/vList2"/>
    <dgm:cxn modelId="{88203FFA-4C1C-4FEB-A61F-344785B5E297}" type="presOf" srcId="{649BDA72-55D5-4F47-9CF3-496DF315CAE3}" destId="{731A3E62-BE6A-400F-B5F8-F11F71B061A7}" srcOrd="0" destOrd="0" presId="urn:microsoft.com/office/officeart/2005/8/layout/vList2"/>
    <dgm:cxn modelId="{CFC23BD0-B2DC-4551-956D-87BC778F552D}" type="presOf" srcId="{4A54DBDC-D5CF-4554-8C93-E85B5A073F64}" destId="{23AB8ECA-EDF4-430B-A1CD-DE0A344200C2}" srcOrd="0" destOrd="0" presId="urn:microsoft.com/office/officeart/2005/8/layout/vList2"/>
    <dgm:cxn modelId="{27C308E8-7ACB-45DA-9B6C-52B46542A2B1}" srcId="{D89B16F3-69F1-4C91-8DD2-C9506E475EB3}" destId="{5442CC2F-0C96-4DE6-A7DA-F03A05D8AF96}" srcOrd="5" destOrd="0" parTransId="{253DD9B7-34A2-4EB5-8A15-5A86E4DF3704}" sibTransId="{343F8CB5-43C1-45B2-80FD-85F6EE34E1BD}"/>
    <dgm:cxn modelId="{62D47DE3-5BCB-408D-BF3E-DE0F3E193B7E}" type="presOf" srcId="{02B5692C-CD69-408C-8421-87D8F42A2B55}" destId="{43E189CB-A214-43A2-9D53-83C1B7701828}" srcOrd="0" destOrd="0" presId="urn:microsoft.com/office/officeart/2005/8/layout/vList2"/>
    <dgm:cxn modelId="{9A1F3DC1-9AFE-4918-BA0D-39BC77888C8E}" type="presParOf" srcId="{3C575424-83BC-4BD4-B5D0-4346E5FA5674}" destId="{43E189CB-A214-43A2-9D53-83C1B7701828}" srcOrd="0" destOrd="0" presId="urn:microsoft.com/office/officeart/2005/8/layout/vList2"/>
    <dgm:cxn modelId="{419FA5FB-A520-4C7F-A4AB-88CFDF230BE9}" type="presParOf" srcId="{3C575424-83BC-4BD4-B5D0-4346E5FA5674}" destId="{C0CF0E85-D850-42B7-B7EA-F036742381C8}" srcOrd="1" destOrd="0" presId="urn:microsoft.com/office/officeart/2005/8/layout/vList2"/>
    <dgm:cxn modelId="{D1813CDC-9D54-456D-9B75-DCFFCE0F76BF}" type="presParOf" srcId="{3C575424-83BC-4BD4-B5D0-4346E5FA5674}" destId="{FEE71B4B-D066-44D3-8218-5778052E2663}" srcOrd="2" destOrd="0" presId="urn:microsoft.com/office/officeart/2005/8/layout/vList2"/>
    <dgm:cxn modelId="{83F2828E-D00D-4F2E-B9AA-40F804585386}" type="presParOf" srcId="{3C575424-83BC-4BD4-B5D0-4346E5FA5674}" destId="{D814047D-7DD6-4F3C-8994-1F93C6EC421B}" srcOrd="3" destOrd="0" presId="urn:microsoft.com/office/officeart/2005/8/layout/vList2"/>
    <dgm:cxn modelId="{DF3A2C6F-B7D8-45C5-A52F-9BD71DC4527F}" type="presParOf" srcId="{3C575424-83BC-4BD4-B5D0-4346E5FA5674}" destId="{23AB8ECA-EDF4-430B-A1CD-DE0A344200C2}" srcOrd="4" destOrd="0" presId="urn:microsoft.com/office/officeart/2005/8/layout/vList2"/>
    <dgm:cxn modelId="{39A5D086-4036-4179-82BE-8CBF5F8CF86E}" type="presParOf" srcId="{3C575424-83BC-4BD4-B5D0-4346E5FA5674}" destId="{7E8324A4-1E02-41B1-9E79-F08866AC50A2}" srcOrd="5" destOrd="0" presId="urn:microsoft.com/office/officeart/2005/8/layout/vList2"/>
    <dgm:cxn modelId="{27E7179A-D228-4AB2-A811-D9EB2BD6E42E}" type="presParOf" srcId="{3C575424-83BC-4BD4-B5D0-4346E5FA5674}" destId="{731A3E62-BE6A-400F-B5F8-F11F71B061A7}" srcOrd="6" destOrd="0" presId="urn:microsoft.com/office/officeart/2005/8/layout/vList2"/>
    <dgm:cxn modelId="{85E7DB97-7220-40F0-A5FC-73946651EC9E}" type="presParOf" srcId="{3C575424-83BC-4BD4-B5D0-4346E5FA5674}" destId="{829B6828-1B1E-4527-A314-A2E38C903961}" srcOrd="7" destOrd="0" presId="urn:microsoft.com/office/officeart/2005/8/layout/vList2"/>
    <dgm:cxn modelId="{2C02F57C-C07D-4DEF-8579-32A0A00E9D0C}" type="presParOf" srcId="{3C575424-83BC-4BD4-B5D0-4346E5FA5674}" destId="{90EAFA88-71B6-4E19-B48E-C2EEEEE993FE}" srcOrd="8" destOrd="0" presId="urn:microsoft.com/office/officeart/2005/8/layout/vList2"/>
    <dgm:cxn modelId="{E3E5E6DC-706E-476F-9CE1-905F66E2CEDE}" type="presParOf" srcId="{3C575424-83BC-4BD4-B5D0-4346E5FA5674}" destId="{759E13ED-C04F-4647-BD84-5F7B75FCFF91}" srcOrd="9" destOrd="0" presId="urn:microsoft.com/office/officeart/2005/8/layout/vList2"/>
    <dgm:cxn modelId="{6E785BE9-91D8-44A8-8648-9D6220AFF0BA}" type="presParOf" srcId="{3C575424-83BC-4BD4-B5D0-4346E5FA5674}" destId="{4463A5F2-A6A1-47C0-AEE6-040570B1668F}" srcOrd="10"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B3C089-E77E-45A9-80AD-BE17B2801314}">
      <dsp:nvSpPr>
        <dsp:cNvPr id="0" name=""/>
        <dsp:cNvSpPr/>
      </dsp:nvSpPr>
      <dsp:spPr>
        <a:xfrm>
          <a:off x="2896864" y="-46043"/>
          <a:ext cx="2895613" cy="2604343"/>
        </a:xfrm>
        <a:prstGeom prst="upArrow">
          <a:avLst>
            <a:gd name="adj1" fmla="val 50000"/>
            <a:gd name="adj2" fmla="val 35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t" anchorCtr="0">
          <a:noAutofit/>
        </a:bodyPr>
        <a:lstStyle/>
        <a:p>
          <a:pPr lvl="0" algn="l" defTabSz="977900" rtl="0">
            <a:lnSpc>
              <a:spcPct val="90000"/>
            </a:lnSpc>
            <a:spcBef>
              <a:spcPct val="0"/>
            </a:spcBef>
            <a:spcAft>
              <a:spcPct val="35000"/>
            </a:spcAft>
          </a:pPr>
          <a:r>
            <a:rPr lang="en-US" sz="2200" kern="1200" dirty="0" smtClean="0"/>
            <a:t>Voucher</a:t>
          </a:r>
          <a:endParaRPr lang="en-US" sz="2200" kern="1200" dirty="0"/>
        </a:p>
        <a:p>
          <a:pPr marL="171450" lvl="1" indent="-171450" algn="l" defTabSz="800100" rtl="0">
            <a:lnSpc>
              <a:spcPct val="90000"/>
            </a:lnSpc>
            <a:spcBef>
              <a:spcPct val="0"/>
            </a:spcBef>
            <a:spcAft>
              <a:spcPct val="15000"/>
            </a:spcAft>
            <a:buChar char="••"/>
          </a:pPr>
          <a:r>
            <a:rPr lang="en-US" sz="1800" kern="1200" dirty="0" smtClean="0"/>
            <a:t>CMHA’s contract with tenant</a:t>
          </a:r>
          <a:endParaRPr lang="en-US" sz="1800" kern="1200" dirty="0"/>
        </a:p>
      </dsp:txBody>
      <dsp:txXfrm>
        <a:off x="3620767" y="409717"/>
        <a:ext cx="1447807" cy="2148583"/>
      </dsp:txXfrm>
    </dsp:sp>
    <dsp:sp modelId="{C5D76CE1-D010-4CEF-9D0B-F16BD5836AA5}">
      <dsp:nvSpPr>
        <dsp:cNvPr id="0" name=""/>
        <dsp:cNvSpPr/>
      </dsp:nvSpPr>
      <dsp:spPr>
        <a:xfrm rot="7200000">
          <a:off x="4430594" y="2161337"/>
          <a:ext cx="2860428" cy="3197482"/>
        </a:xfrm>
        <a:prstGeom prst="upArrow">
          <a:avLst>
            <a:gd name="adj1" fmla="val 50000"/>
            <a:gd name="adj2" fmla="val 35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0">
          <a:noAutofit/>
        </a:bodyPr>
        <a:lstStyle/>
        <a:p>
          <a:pPr lvl="0" algn="l" defTabSz="889000">
            <a:lnSpc>
              <a:spcPct val="90000"/>
            </a:lnSpc>
            <a:spcBef>
              <a:spcPct val="0"/>
            </a:spcBef>
            <a:spcAft>
              <a:spcPct val="35000"/>
            </a:spcAft>
          </a:pPr>
          <a:r>
            <a:rPr lang="en-US" sz="2000" kern="1200" dirty="0" smtClean="0"/>
            <a:t>Housing Assistance Payment Contract</a:t>
          </a:r>
          <a:endParaRPr lang="en-US" sz="2000" kern="1200" dirty="0"/>
        </a:p>
        <a:p>
          <a:pPr marL="171450" lvl="1" indent="-171450" algn="l" defTabSz="800100">
            <a:lnSpc>
              <a:spcPct val="90000"/>
            </a:lnSpc>
            <a:spcBef>
              <a:spcPct val="0"/>
            </a:spcBef>
            <a:spcAft>
              <a:spcPct val="15000"/>
            </a:spcAft>
            <a:buChar char="••"/>
          </a:pPr>
          <a:r>
            <a:rPr lang="en-US" sz="1800" kern="1200" dirty="0" smtClean="0"/>
            <a:t>CMHA’s contract with owner</a:t>
          </a:r>
          <a:endParaRPr lang="en-US" sz="1800" kern="1200" dirty="0"/>
        </a:p>
      </dsp:txBody>
      <dsp:txXfrm rot="-5400000">
        <a:off x="4295600" y="2919827"/>
        <a:ext cx="2696907" cy="1430214"/>
      </dsp:txXfrm>
    </dsp:sp>
    <dsp:sp modelId="{B59BCC80-078E-4A3E-82E3-8AEB51EE12A8}">
      <dsp:nvSpPr>
        <dsp:cNvPr id="0" name=""/>
        <dsp:cNvSpPr/>
      </dsp:nvSpPr>
      <dsp:spPr>
        <a:xfrm rot="14400000">
          <a:off x="1363656" y="2013047"/>
          <a:ext cx="2914156" cy="3090470"/>
        </a:xfrm>
        <a:prstGeom prst="upArrow">
          <a:avLst>
            <a:gd name="adj1" fmla="val 50000"/>
            <a:gd name="adj2" fmla="val 35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0">
          <a:noAutofit/>
        </a:bodyPr>
        <a:lstStyle/>
        <a:p>
          <a:pPr lvl="0" algn="l" defTabSz="889000">
            <a:lnSpc>
              <a:spcPct val="90000"/>
            </a:lnSpc>
            <a:spcBef>
              <a:spcPct val="0"/>
            </a:spcBef>
            <a:spcAft>
              <a:spcPct val="35000"/>
            </a:spcAft>
          </a:pPr>
          <a:r>
            <a:rPr lang="en-US" sz="2000" kern="1200" dirty="0" smtClean="0"/>
            <a:t>Lease Agreement</a:t>
          </a:r>
          <a:endParaRPr lang="en-US" sz="2000" kern="1200" dirty="0"/>
        </a:p>
        <a:p>
          <a:pPr marL="171450" lvl="1" indent="-171450" algn="l" defTabSz="800100">
            <a:lnSpc>
              <a:spcPct val="90000"/>
            </a:lnSpc>
            <a:spcBef>
              <a:spcPct val="0"/>
            </a:spcBef>
            <a:spcAft>
              <a:spcPct val="15000"/>
            </a:spcAft>
            <a:buChar char="••"/>
          </a:pPr>
          <a:r>
            <a:rPr lang="en-US" sz="1800" kern="1200" dirty="0" smtClean="0"/>
            <a:t>Owner’s contract with tenant</a:t>
          </a:r>
          <a:endParaRPr lang="en-US" sz="1800" kern="1200" dirty="0"/>
        </a:p>
      </dsp:txBody>
      <dsp:txXfrm rot="5400000">
        <a:off x="1751315" y="2702248"/>
        <a:ext cx="2580493" cy="14570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2">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5" tIns="46588" rIns="93175" bIns="46588"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5" tIns="46588" rIns="93175" bIns="46588" rtlCol="0"/>
          <a:lstStyle>
            <a:lvl1pPr algn="r">
              <a:defRPr sz="1200"/>
            </a:lvl1pPr>
          </a:lstStyle>
          <a:p>
            <a:fld id="{4E0B9211-ED6E-435D-A1F1-5980BF3ED74D}" type="datetimeFigureOut">
              <a:rPr lang="en-US" smtClean="0"/>
              <a:pPr/>
              <a:t>4/6/2017</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5" tIns="46588" rIns="93175" bIns="46588"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5" tIns="46588" rIns="93175" bIns="46588" rtlCol="0" anchor="b"/>
          <a:lstStyle>
            <a:lvl1pPr algn="r">
              <a:defRPr sz="1200"/>
            </a:lvl1pPr>
          </a:lstStyle>
          <a:p>
            <a:fld id="{BD308873-C967-478E-BC4B-4C4FF2DFC85F}" type="slidenum">
              <a:rPr lang="en-US" smtClean="0"/>
              <a:pPr/>
              <a:t>‹#›</a:t>
            </a:fld>
            <a:endParaRPr lang="en-US" dirty="0"/>
          </a:p>
        </p:txBody>
      </p:sp>
    </p:spTree>
    <p:extLst>
      <p:ext uri="{BB962C8B-B14F-4D97-AF65-F5344CB8AC3E}">
        <p14:creationId xmlns:p14="http://schemas.microsoft.com/office/powerpoint/2010/main" val="38156526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C27C235A-F48E-4B8B-9E45-0D5F8119B678}" type="datetimeFigureOut">
              <a:rPr lang="en-US" smtClean="0"/>
              <a:t>4/6/2017</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0500D0B1-28D1-43D7-BBE4-719188DC4BB5}" type="slidenum">
              <a:rPr lang="en-US" smtClean="0"/>
              <a:t>‹#›</a:t>
            </a:fld>
            <a:endParaRPr lang="en-US" dirty="0"/>
          </a:p>
        </p:txBody>
      </p:sp>
    </p:spTree>
    <p:extLst>
      <p:ext uri="{BB962C8B-B14F-4D97-AF65-F5344CB8AC3E}">
        <p14:creationId xmlns:p14="http://schemas.microsoft.com/office/powerpoint/2010/main" val="2148486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Voucher:</a:t>
            </a:r>
            <a:r>
              <a:rPr lang="en-US" baseline="0" dirty="0" smtClean="0"/>
              <a:t> contract between CMHA and “our” participant</a:t>
            </a:r>
          </a:p>
          <a:p>
            <a:pPr>
              <a:buFont typeface="Arial" pitchFamily="34" charset="0"/>
              <a:buChar char="•"/>
            </a:pPr>
            <a:r>
              <a:rPr lang="en-US" baseline="0" dirty="0" smtClean="0"/>
              <a:t>HAP: contract between CMHA and “our” LL</a:t>
            </a:r>
          </a:p>
          <a:p>
            <a:pPr>
              <a:buFont typeface="Arial" pitchFamily="34" charset="0"/>
              <a:buChar char="•"/>
            </a:pPr>
            <a:r>
              <a:rPr lang="en-US" baseline="0" dirty="0" smtClean="0"/>
              <a:t>Lease Agreement: Contract between “you” and your tenant, enforce your lease</a:t>
            </a:r>
            <a:endParaRPr lang="en-US" dirty="0"/>
          </a:p>
        </p:txBody>
      </p:sp>
      <p:sp>
        <p:nvSpPr>
          <p:cNvPr id="4" name="Slide Number Placeholder 3"/>
          <p:cNvSpPr>
            <a:spLocks noGrp="1"/>
          </p:cNvSpPr>
          <p:nvPr>
            <p:ph type="sldNum" sz="quarter" idx="10"/>
          </p:nvPr>
        </p:nvSpPr>
        <p:spPr/>
        <p:txBody>
          <a:bodyPr/>
          <a:lstStyle/>
          <a:p>
            <a:fld id="{BFE11109-CAC5-4235-B358-FA854538A483}" type="slidenum">
              <a:rPr lang="en-US" smtClean="0"/>
              <a:pPr/>
              <a:t>8</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Participants</a:t>
            </a:r>
            <a:r>
              <a:rPr lang="en-US" baseline="0" dirty="0" smtClean="0"/>
              <a:t> bring the RFTA packet to the landlords</a:t>
            </a:r>
          </a:p>
          <a:p>
            <a:pPr>
              <a:buFont typeface="Arial" pitchFamily="34" charset="0"/>
              <a:buChar char="•"/>
            </a:pPr>
            <a:r>
              <a:rPr lang="en-US" baseline="0" dirty="0" smtClean="0"/>
              <a:t>Landlords cannot pick up a packet	</a:t>
            </a:r>
          </a:p>
          <a:p>
            <a:pPr>
              <a:buFont typeface="Arial" pitchFamily="34" charset="0"/>
              <a:buChar char="•"/>
            </a:pPr>
            <a:r>
              <a:rPr lang="en-US" baseline="0" dirty="0" smtClean="0"/>
              <a:t>After the participants attend a Mover’s Session, pass a criminal background check, and are confirmed eligible to move, than they are provided with a RFTA packet and a new voucher</a:t>
            </a:r>
            <a:endParaRPr lang="en-US" dirty="0"/>
          </a:p>
        </p:txBody>
      </p:sp>
      <p:sp>
        <p:nvSpPr>
          <p:cNvPr id="4" name="Slide Number Placeholder 3"/>
          <p:cNvSpPr>
            <a:spLocks noGrp="1"/>
          </p:cNvSpPr>
          <p:nvPr>
            <p:ph type="sldNum" sz="quarter" idx="10"/>
          </p:nvPr>
        </p:nvSpPr>
        <p:spPr/>
        <p:txBody>
          <a:bodyPr/>
          <a:lstStyle/>
          <a:p>
            <a:fld id="{BFE11109-CAC5-4235-B358-FA854538A483}" type="slidenum">
              <a:rPr lang="en-US" smtClean="0"/>
              <a:pPr/>
              <a:t>11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Agreement between CMHA and</a:t>
            </a:r>
          </a:p>
          <a:p>
            <a:pPr defTabSz="913202">
              <a:buFont typeface="Arial" pitchFamily="34" charset="0"/>
              <a:buChar char="•"/>
              <a:defRPr/>
            </a:pPr>
            <a:r>
              <a:rPr lang="en-US" dirty="0" smtClean="0"/>
              <a:t>There are some additional steps taken when your property is</a:t>
            </a:r>
            <a:r>
              <a:rPr lang="en-US" baseline="0" dirty="0" smtClean="0"/>
              <a:t> in one of these areas</a:t>
            </a:r>
          </a:p>
          <a:p>
            <a:pPr defTabSz="913202">
              <a:defRPr/>
            </a:pPr>
            <a:endParaRPr lang="en-US" dirty="0" smtClean="0"/>
          </a:p>
          <a:p>
            <a:pPr>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BFE11109-CAC5-4235-B358-FA854538A483}" type="slidenum">
              <a:rPr lang="en-US" smtClean="0"/>
              <a:pPr/>
              <a:t>13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6E17482A-E261-4BFE-BB29-E356CC39BD78}" type="datetimeFigureOut">
              <a:rPr lang="en-US" smtClean="0"/>
              <a:pPr/>
              <a:t>4/6/2017</a:t>
            </a:fld>
            <a:endParaRPr lang="en-US" dirty="0"/>
          </a:p>
        </p:txBody>
      </p:sp>
      <p:sp>
        <p:nvSpPr>
          <p:cNvPr id="5" name="Footer Placeholder 4"/>
          <p:cNvSpPr>
            <a:spLocks noGrp="1"/>
          </p:cNvSpPr>
          <p:nvPr>
            <p:ph type="ftr" sz="quarter" idx="11"/>
          </p:nvPr>
        </p:nvSpPr>
        <p:spPr>
          <a:xfrm>
            <a:off x="1174044" y="5357592"/>
            <a:ext cx="5034845" cy="365125"/>
          </a:xfrm>
        </p:spPr>
        <p:txBody>
          <a:bodyPr/>
          <a:lstStyle/>
          <a:p>
            <a:endParaRPr lang="en-US" dirty="0"/>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A0378DD2-01AF-4A72-869E-B625ED7CAC8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17482A-E261-4BFE-BB29-E356CC39BD78}" type="datetimeFigureOut">
              <a:rPr lang="en-US" smtClean="0"/>
              <a:pPr/>
              <a:t>4/6/2017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378DD2-01AF-4A72-869E-B625ED7CAC8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17482A-E261-4BFE-BB29-E356CC39BD78}" type="datetimeFigureOut">
              <a:rPr lang="en-US" smtClean="0"/>
              <a:pPr/>
              <a:t>4/6/2017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378DD2-01AF-4A72-869E-B625ED7CAC85}"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eldias">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9235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el og indholdsobjekt">
    <p:spTree>
      <p:nvGrpSpPr>
        <p:cNvPr id="1" name=""/>
        <p:cNvGrpSpPr/>
        <p:nvPr/>
      </p:nvGrpSpPr>
      <p:grpSpPr>
        <a:xfrm>
          <a:off x="0" y="0"/>
          <a:ext cx="0" cy="0"/>
          <a:chOff x="0" y="0"/>
          <a:chExt cx="0" cy="0"/>
        </a:xfrm>
      </p:grpSpPr>
      <p:grpSp>
        <p:nvGrpSpPr>
          <p:cNvPr id="5" name="Gruppe 16"/>
          <p:cNvGrpSpPr/>
          <p:nvPr userDrawn="1"/>
        </p:nvGrpSpPr>
        <p:grpSpPr>
          <a:xfrm>
            <a:off x="0" y="786093"/>
            <a:ext cx="9144000" cy="1236478"/>
            <a:chOff x="0" y="786093"/>
            <a:chExt cx="9144000" cy="1236478"/>
          </a:xfrm>
          <a:effectLst>
            <a:outerShdw blurRad="50800" dist="38100" dir="5400000" algn="t" rotWithShape="0">
              <a:prstClr val="black">
                <a:alpha val="40000"/>
              </a:prstClr>
            </a:outerShdw>
          </a:effectLst>
        </p:grpSpPr>
        <p:sp>
          <p:nvSpPr>
            <p:cNvPr id="6" name="Rektangel 2"/>
            <p:cNvSpPr>
              <a:spLocks noChangeArrowheads="1"/>
            </p:cNvSpPr>
            <p:nvPr/>
          </p:nvSpPr>
          <p:spPr bwMode="auto">
            <a:xfrm>
              <a:off x="0" y="794971"/>
              <a:ext cx="9144000" cy="1227600"/>
            </a:xfrm>
            <a:prstGeom prst="rect">
              <a:avLst/>
            </a:prstGeom>
            <a:gradFill flip="none" rotWithShape="1">
              <a:gsLst>
                <a:gs pos="21000">
                  <a:srgbClr val="7DC8DF"/>
                </a:gs>
                <a:gs pos="100000">
                  <a:srgbClr val="6699FF"/>
                </a:gs>
              </a:gsLst>
              <a:lin ang="5400000" scaled="1"/>
              <a:tileRect/>
            </a:gradFill>
            <a:ln w="9525">
              <a:noFill/>
              <a:miter lim="800000"/>
              <a:headEnd/>
              <a:tailEnd/>
            </a:ln>
            <a:effectLst/>
          </p:spPr>
          <p:txBody>
            <a:bodyPr anchor="ctr"/>
            <a:lstStyle/>
            <a:p>
              <a:pPr indent="-342900" algn="ctr" defTabSz="457200">
                <a:buFont typeface="+mj-lt"/>
                <a:buAutoNum type="arabicPeriod"/>
                <a:defRPr/>
              </a:pPr>
              <a:endParaRPr lang="da-DK" sz="1600" b="1" kern="0" noProof="1">
                <a:solidFill>
                  <a:srgbClr val="FFFFFF"/>
                </a:solidFill>
                <a:latin typeface="Arial" pitchFamily="34" charset="0"/>
                <a:ea typeface="ＭＳ Ｐゴシック" pitchFamily="-97" charset="-128"/>
              </a:endParaRPr>
            </a:p>
          </p:txBody>
        </p:sp>
        <p:pic>
          <p:nvPicPr>
            <p:cNvPr id="7" name="Billede 3" descr="dreamstime_Handsoverlapping.jpg"/>
            <p:cNvPicPr>
              <a:picLocks noChangeAspect="1"/>
            </p:cNvPicPr>
            <p:nvPr/>
          </p:nvPicPr>
          <p:blipFill>
            <a:blip r:embed="rId2" cstate="print"/>
            <a:srcRect/>
            <a:stretch>
              <a:fillRect/>
            </a:stretch>
          </p:blipFill>
          <p:spPr>
            <a:xfrm>
              <a:off x="7253976" y="786093"/>
              <a:ext cx="1890024" cy="1226943"/>
            </a:xfrm>
            <a:prstGeom prst="rect">
              <a:avLst/>
            </a:prstGeom>
          </p:spPr>
        </p:pic>
      </p:grpSp>
      <p:sp>
        <p:nvSpPr>
          <p:cNvPr id="3" name="Pladsholder til indhold 2"/>
          <p:cNvSpPr>
            <a:spLocks noGrp="1"/>
          </p:cNvSpPr>
          <p:nvPr>
            <p:ph idx="1"/>
          </p:nvPr>
        </p:nvSpPr>
        <p:spPr>
          <a:xfrm>
            <a:off x="457200" y="2298700"/>
            <a:ext cx="8229600" cy="3827463"/>
          </a:xfrm>
          <a:prstGeom prst="rect">
            <a:avLst/>
          </a:prstGeom>
        </p:spPr>
        <p:txBody>
          <a:bodyPr/>
          <a:lstStyle>
            <a:lvl1pPr>
              <a:defRPr>
                <a:solidFill>
                  <a:srgbClr val="000000"/>
                </a:solidFill>
                <a:latin typeface="Arial" pitchFamily="34" charset="0"/>
              </a:defRPr>
            </a:lvl1pPr>
            <a:lvl2pPr>
              <a:defRPr>
                <a:solidFill>
                  <a:srgbClr val="000000"/>
                </a:solidFill>
                <a:latin typeface="Arial" pitchFamily="34" charset="0"/>
              </a:defRPr>
            </a:lvl2pPr>
            <a:lvl3pPr>
              <a:defRPr>
                <a:solidFill>
                  <a:srgbClr val="000000"/>
                </a:solidFill>
                <a:latin typeface="Arial" pitchFamily="34" charset="0"/>
              </a:defRPr>
            </a:lvl3pPr>
            <a:lvl4pPr>
              <a:defRPr>
                <a:solidFill>
                  <a:srgbClr val="000000"/>
                </a:solidFill>
                <a:latin typeface="Arial" pitchFamily="34" charset="0"/>
              </a:defRPr>
            </a:lvl4pPr>
            <a:lvl5pPr>
              <a:defRPr>
                <a:solidFill>
                  <a:srgbClr val="000000"/>
                </a:solidFill>
                <a:latin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dirty="0"/>
          </a:p>
        </p:txBody>
      </p:sp>
      <p:sp>
        <p:nvSpPr>
          <p:cNvPr id="10" name="Titel 1"/>
          <p:cNvSpPr>
            <a:spLocks noGrp="1"/>
          </p:cNvSpPr>
          <p:nvPr>
            <p:ph type="title"/>
          </p:nvPr>
        </p:nvSpPr>
        <p:spPr>
          <a:xfrm>
            <a:off x="177800" y="833438"/>
            <a:ext cx="4584700" cy="563562"/>
          </a:xfrm>
          <a:prstGeom prst="rect">
            <a:avLst/>
          </a:prstGeom>
        </p:spPr>
        <p:txBody>
          <a:bodyPr/>
          <a:lstStyle>
            <a:lvl1pPr algn="l">
              <a:defRPr sz="3200">
                <a:latin typeface="Arial" pitchFamily="34" charset="0"/>
              </a:defRPr>
            </a:lvl1pPr>
          </a:lstStyle>
          <a:p>
            <a:r>
              <a:rPr lang="en-US" smtClean="0"/>
              <a:t>Click to edit Master title style</a:t>
            </a:r>
            <a:endParaRPr lang="da-DK" dirty="0"/>
          </a:p>
        </p:txBody>
      </p:sp>
      <p:sp>
        <p:nvSpPr>
          <p:cNvPr id="11" name="Pladsholder til tekst 2"/>
          <p:cNvSpPr>
            <a:spLocks noGrp="1"/>
          </p:cNvSpPr>
          <p:nvPr>
            <p:ph type="body" idx="13"/>
          </p:nvPr>
        </p:nvSpPr>
        <p:spPr>
          <a:xfrm>
            <a:off x="177800" y="1447801"/>
            <a:ext cx="6489700" cy="358774"/>
          </a:xfrm>
          <a:prstGeom prst="rect">
            <a:avLst/>
          </a:prstGeom>
        </p:spPr>
        <p:txBody>
          <a:bodyPr anchor="b"/>
          <a:lstStyle>
            <a:lvl1pPr marL="0" indent="0">
              <a:buNone/>
              <a:defRPr sz="2000" b="1">
                <a:latin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Pladsholder til dato 3"/>
          <p:cNvSpPr>
            <a:spLocks noGrp="1"/>
          </p:cNvSpPr>
          <p:nvPr userDrawn="1">
            <p:ph type="dt" sz="half" idx="14"/>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solidFill>
                  <a:srgbClr val="000000"/>
                </a:solidFill>
                <a:latin typeface="Arial" charset="0"/>
                <a:ea typeface="ＭＳ Ｐゴシック" pitchFamily="-97" charset="-128"/>
              </a:defRPr>
            </a:lvl1pPr>
          </a:lstStyle>
          <a:p>
            <a:pPr defTabSz="457200" fontAlgn="base">
              <a:spcBef>
                <a:spcPct val="0"/>
              </a:spcBef>
              <a:spcAft>
                <a:spcPct val="0"/>
              </a:spcAft>
              <a:defRPr/>
            </a:pPr>
            <a:r>
              <a:rPr lang="da-DK"/>
              <a:t>Your footnote</a:t>
            </a:r>
          </a:p>
        </p:txBody>
      </p:sp>
      <p:sp>
        <p:nvSpPr>
          <p:cNvPr id="9" name="Pladsholder til diasnummer 5"/>
          <p:cNvSpPr>
            <a:spLocks noGrp="1"/>
          </p:cNvSpPr>
          <p:nvPr userDrawn="1">
            <p:ph type="sldNum" sz="quarter" idx="15"/>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solidFill>
                  <a:srgbClr val="000000"/>
                </a:solidFill>
                <a:latin typeface="Arial" charset="0"/>
                <a:ea typeface="ＭＳ Ｐゴシック" pitchFamily="-97" charset="-128"/>
              </a:defRPr>
            </a:lvl1pPr>
          </a:lstStyle>
          <a:p>
            <a:pPr defTabSz="457200" fontAlgn="base">
              <a:spcBef>
                <a:spcPct val="0"/>
              </a:spcBef>
              <a:spcAft>
                <a:spcPct val="0"/>
              </a:spcAft>
              <a:defRPr/>
            </a:pPr>
            <a:r>
              <a:rPr lang="da-DK"/>
              <a:t>Your Logo</a:t>
            </a:r>
          </a:p>
        </p:txBody>
      </p:sp>
    </p:spTree>
    <p:extLst>
      <p:ext uri="{BB962C8B-B14F-4D97-AF65-F5344CB8AC3E}">
        <p14:creationId xmlns:p14="http://schemas.microsoft.com/office/powerpoint/2010/main" val="191192709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fsnitsoverskrift">
    <p:spTree>
      <p:nvGrpSpPr>
        <p:cNvPr id="1" name=""/>
        <p:cNvGrpSpPr/>
        <p:nvPr/>
      </p:nvGrpSpPr>
      <p:grpSpPr>
        <a:xfrm>
          <a:off x="0" y="0"/>
          <a:ext cx="0" cy="0"/>
          <a:chOff x="0" y="0"/>
          <a:chExt cx="0" cy="0"/>
        </a:xfrm>
      </p:grpSpPr>
      <p:grpSp>
        <p:nvGrpSpPr>
          <p:cNvPr id="5" name="Gruppe 12"/>
          <p:cNvGrpSpPr>
            <a:grpSpLocks/>
          </p:cNvGrpSpPr>
          <p:nvPr userDrawn="1"/>
        </p:nvGrpSpPr>
        <p:grpSpPr bwMode="auto">
          <a:xfrm>
            <a:off x="0" y="0"/>
            <a:ext cx="9144000" cy="1970088"/>
            <a:chOff x="0" y="0"/>
            <a:chExt cx="9144000" cy="1970099"/>
          </a:xfrm>
        </p:grpSpPr>
        <p:sp>
          <p:nvSpPr>
            <p:cNvPr id="6" name="Rektangel 2"/>
            <p:cNvSpPr>
              <a:spLocks noChangeArrowheads="1"/>
            </p:cNvSpPr>
            <p:nvPr userDrawn="1"/>
          </p:nvSpPr>
          <p:spPr bwMode="auto">
            <a:xfrm>
              <a:off x="0" y="0"/>
              <a:ext cx="9144000" cy="1970099"/>
            </a:xfrm>
            <a:prstGeom prst="rect">
              <a:avLst/>
            </a:prstGeom>
            <a:gradFill flip="none" rotWithShape="1">
              <a:gsLst>
                <a:gs pos="21000">
                  <a:srgbClr val="7DC8DF"/>
                </a:gs>
                <a:gs pos="100000">
                  <a:srgbClr val="6699FF"/>
                </a:gs>
              </a:gsLst>
              <a:lin ang="5400000" scaled="1"/>
              <a:tileRect/>
            </a:gradFill>
            <a:ln w="9525">
              <a:noFill/>
              <a:miter lim="800000"/>
              <a:headEnd/>
              <a:tailEnd/>
            </a:ln>
            <a:effectLst/>
          </p:spPr>
          <p:txBody>
            <a:bodyPr anchor="ctr"/>
            <a:lstStyle/>
            <a:p>
              <a:pPr indent="-342900" algn="ctr" defTabSz="457200">
                <a:buFont typeface="+mj-lt"/>
                <a:buAutoNum type="arabicPeriod"/>
                <a:defRPr/>
              </a:pPr>
              <a:endParaRPr lang="da-DK" sz="1600" b="1" kern="0" noProof="1">
                <a:solidFill>
                  <a:srgbClr val="FFFFFF"/>
                </a:solidFill>
                <a:latin typeface="Arial" pitchFamily="34" charset="0"/>
                <a:ea typeface="ＭＳ Ｐゴシック" pitchFamily="-97" charset="-128"/>
              </a:endParaRPr>
            </a:p>
          </p:txBody>
        </p:sp>
        <p:sp>
          <p:nvSpPr>
            <p:cNvPr id="7" name="Rektangel 3"/>
            <p:cNvSpPr>
              <a:spLocks noChangeArrowheads="1"/>
            </p:cNvSpPr>
            <p:nvPr userDrawn="1"/>
          </p:nvSpPr>
          <p:spPr bwMode="auto">
            <a:xfrm>
              <a:off x="0" y="1703398"/>
              <a:ext cx="9144000" cy="266701"/>
            </a:xfrm>
            <a:prstGeom prst="rect">
              <a:avLst/>
            </a:prstGeom>
            <a:gradFill rotWithShape="1">
              <a:gsLst>
                <a:gs pos="0">
                  <a:srgbClr val="002060"/>
                </a:gs>
                <a:gs pos="100000">
                  <a:srgbClr val="1F88C8"/>
                </a:gs>
              </a:gsLst>
              <a:lin ang="16200000"/>
            </a:gradFill>
            <a:ln w="9525">
              <a:solidFill>
                <a:schemeClr val="accent3">
                  <a:lumMod val="50000"/>
                </a:schemeClr>
              </a:solidFill>
              <a:miter lim="800000"/>
              <a:headEnd/>
              <a:tailEnd/>
            </a:ln>
            <a:effectLst>
              <a:outerShdw blurRad="63500" dist="23000" dir="5400000" rotWithShape="0">
                <a:srgbClr val="000000">
                  <a:alpha val="34999"/>
                </a:srgbClr>
              </a:outerShdw>
            </a:effectLst>
          </p:spPr>
          <p:txBody>
            <a:bodyPr anchor="ctr"/>
            <a:lstStyle/>
            <a:p>
              <a:pPr indent="-342900" algn="ctr">
                <a:buFont typeface="+mj-lt"/>
                <a:buAutoNum type="arabicPeriod"/>
                <a:defRPr/>
              </a:pPr>
              <a:endParaRPr lang="da-DK" sz="1400" b="1" kern="0" noProof="1">
                <a:solidFill>
                  <a:sysClr val="window" lastClr="FFFFFF"/>
                </a:solidFill>
                <a:latin typeface="Arial" pitchFamily="34" charset="0"/>
                <a:ea typeface="ＭＳ Ｐゴシック" pitchFamily="-97" charset="-128"/>
              </a:endParaRPr>
            </a:p>
          </p:txBody>
        </p:sp>
      </p:grpSp>
      <p:sp>
        <p:nvSpPr>
          <p:cNvPr id="8" name="Pladsholder til indhold 2"/>
          <p:cNvSpPr>
            <a:spLocks noGrp="1"/>
          </p:cNvSpPr>
          <p:nvPr>
            <p:ph idx="1"/>
          </p:nvPr>
        </p:nvSpPr>
        <p:spPr>
          <a:xfrm>
            <a:off x="457200" y="2552700"/>
            <a:ext cx="8229600" cy="3573463"/>
          </a:xfrm>
          <a:prstGeom prst="rect">
            <a:avLst/>
          </a:prstGeom>
        </p:spPr>
        <p:txBody>
          <a:bodyPr/>
          <a:lstStyle>
            <a:lvl1pPr>
              <a:defRPr>
                <a:solidFill>
                  <a:srgbClr val="000000"/>
                </a:solidFill>
                <a:latin typeface="Arial" pitchFamily="34" charset="0"/>
              </a:defRPr>
            </a:lvl1pPr>
            <a:lvl2pPr>
              <a:defRPr>
                <a:solidFill>
                  <a:srgbClr val="000000"/>
                </a:solidFill>
                <a:latin typeface="Arial" pitchFamily="34" charset="0"/>
              </a:defRPr>
            </a:lvl2pPr>
            <a:lvl3pPr>
              <a:defRPr>
                <a:solidFill>
                  <a:srgbClr val="000000"/>
                </a:solidFill>
                <a:latin typeface="Arial" pitchFamily="34" charset="0"/>
              </a:defRPr>
            </a:lvl3pPr>
            <a:lvl4pPr>
              <a:defRPr>
                <a:solidFill>
                  <a:srgbClr val="000000"/>
                </a:solidFill>
                <a:latin typeface="Arial" pitchFamily="34" charset="0"/>
              </a:defRPr>
            </a:lvl4pPr>
            <a:lvl5pPr>
              <a:defRPr>
                <a:solidFill>
                  <a:srgbClr val="000000"/>
                </a:solidFill>
                <a:latin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dirty="0"/>
          </a:p>
        </p:txBody>
      </p:sp>
      <p:sp>
        <p:nvSpPr>
          <p:cNvPr id="11" name="Titel 1"/>
          <p:cNvSpPr>
            <a:spLocks noGrp="1"/>
          </p:cNvSpPr>
          <p:nvPr>
            <p:ph type="title"/>
          </p:nvPr>
        </p:nvSpPr>
        <p:spPr>
          <a:xfrm>
            <a:off x="177800" y="515938"/>
            <a:ext cx="4584700" cy="563562"/>
          </a:xfrm>
          <a:prstGeom prst="rect">
            <a:avLst/>
          </a:prstGeom>
        </p:spPr>
        <p:txBody>
          <a:bodyPr/>
          <a:lstStyle>
            <a:lvl1pPr algn="l">
              <a:defRPr sz="3200">
                <a:latin typeface="Arial" pitchFamily="34" charset="0"/>
              </a:defRPr>
            </a:lvl1pPr>
          </a:lstStyle>
          <a:p>
            <a:r>
              <a:rPr lang="en-US" smtClean="0"/>
              <a:t>Click to edit Master title style</a:t>
            </a:r>
            <a:endParaRPr lang="da-DK" dirty="0"/>
          </a:p>
        </p:txBody>
      </p:sp>
      <p:sp>
        <p:nvSpPr>
          <p:cNvPr id="12" name="Pladsholder til tekst 2"/>
          <p:cNvSpPr>
            <a:spLocks noGrp="1"/>
          </p:cNvSpPr>
          <p:nvPr>
            <p:ph type="body" idx="13"/>
          </p:nvPr>
        </p:nvSpPr>
        <p:spPr>
          <a:xfrm>
            <a:off x="177800" y="1130301"/>
            <a:ext cx="6489700" cy="358774"/>
          </a:xfrm>
          <a:prstGeom prst="rect">
            <a:avLst/>
          </a:prstGeom>
        </p:spPr>
        <p:txBody>
          <a:bodyPr anchor="b"/>
          <a:lstStyle>
            <a:lvl1pPr marL="0" indent="0">
              <a:buNone/>
              <a:defRPr sz="2400" b="1">
                <a:latin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9" name="Pladsholder til dato 3"/>
          <p:cNvSpPr>
            <a:spLocks noGrp="1"/>
          </p:cNvSpPr>
          <p:nvPr>
            <p:ph type="dt" sz="half" idx="14"/>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solidFill>
                  <a:srgbClr val="000000"/>
                </a:solidFill>
                <a:latin typeface="Arial" charset="0"/>
                <a:ea typeface="ＭＳ Ｐゴシック" pitchFamily="-97" charset="-128"/>
              </a:defRPr>
            </a:lvl1pPr>
          </a:lstStyle>
          <a:p>
            <a:pPr defTabSz="457200" fontAlgn="base">
              <a:spcBef>
                <a:spcPct val="0"/>
              </a:spcBef>
              <a:spcAft>
                <a:spcPct val="0"/>
              </a:spcAft>
              <a:defRPr/>
            </a:pPr>
            <a:r>
              <a:rPr lang="da-DK"/>
              <a:t>Your footnote</a:t>
            </a:r>
          </a:p>
        </p:txBody>
      </p:sp>
      <p:sp>
        <p:nvSpPr>
          <p:cNvPr id="10" name="Pladsholder til diasnummer 5"/>
          <p:cNvSpPr>
            <a:spLocks noGrp="1"/>
          </p:cNvSpPr>
          <p:nvPr>
            <p:ph type="sldNum" sz="quarter" idx="15"/>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solidFill>
                  <a:srgbClr val="000000"/>
                </a:solidFill>
                <a:latin typeface="Arial" charset="0"/>
                <a:ea typeface="ＭＳ Ｐゴシック" pitchFamily="-97" charset="-128"/>
              </a:defRPr>
            </a:lvl1pPr>
          </a:lstStyle>
          <a:p>
            <a:pPr defTabSz="457200" fontAlgn="base">
              <a:spcBef>
                <a:spcPct val="0"/>
              </a:spcBef>
              <a:spcAft>
                <a:spcPct val="0"/>
              </a:spcAft>
              <a:defRPr/>
            </a:pPr>
            <a:r>
              <a:rPr lang="da-DK"/>
              <a:t>Your Logo</a:t>
            </a:r>
          </a:p>
        </p:txBody>
      </p:sp>
    </p:spTree>
    <p:extLst>
      <p:ext uri="{BB962C8B-B14F-4D97-AF65-F5344CB8AC3E}">
        <p14:creationId xmlns:p14="http://schemas.microsoft.com/office/powerpoint/2010/main" val="10751565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a:prstGeom prst="rect">
            <a:avLst/>
          </a:prstGeom>
        </p:spPr>
        <p:txBody>
          <a:bodyPr/>
          <a:lstStyle>
            <a:lvl1pPr>
              <a:defRPr>
                <a:latin typeface="Arial" pitchFamily="34" charset="0"/>
              </a:defRPr>
            </a:lvl1pPr>
          </a:lstStyle>
          <a:p>
            <a:r>
              <a:rPr lang="en-US" smtClean="0"/>
              <a:t>Click to edit Master title style</a:t>
            </a:r>
            <a:endParaRPr lang="da-DK" dirty="0"/>
          </a:p>
        </p:txBody>
      </p:sp>
      <p:sp>
        <p:nvSpPr>
          <p:cNvPr id="3" name="Pladsholder til indhold 2"/>
          <p:cNvSpPr>
            <a:spLocks noGrp="1"/>
          </p:cNvSpPr>
          <p:nvPr>
            <p:ph sz="half" idx="1"/>
          </p:nvPr>
        </p:nvSpPr>
        <p:spPr>
          <a:xfrm>
            <a:off x="457200" y="1600200"/>
            <a:ext cx="4038600" cy="4525963"/>
          </a:xfrm>
          <a:prstGeom prst="rect">
            <a:avLst/>
          </a:prstGeom>
        </p:spPr>
        <p:txBody>
          <a:bodyPr/>
          <a:lstStyle>
            <a:lvl1pPr>
              <a:defRPr sz="2800">
                <a:latin typeface="Arial" pitchFamily="34" charset="0"/>
              </a:defRPr>
            </a:lvl1pPr>
            <a:lvl2pPr>
              <a:defRPr sz="2400">
                <a:latin typeface="Arial" pitchFamily="34" charset="0"/>
              </a:defRPr>
            </a:lvl2pPr>
            <a:lvl3pPr>
              <a:defRPr sz="2000">
                <a:latin typeface="Arial" pitchFamily="34" charset="0"/>
              </a:defRPr>
            </a:lvl3pPr>
            <a:lvl4pPr>
              <a:defRPr sz="1800">
                <a:latin typeface="Arial" pitchFamily="34" charset="0"/>
              </a:defRPr>
            </a:lvl4pPr>
            <a:lvl5pPr>
              <a:defRPr sz="1800">
                <a:latin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dirty="0"/>
          </a:p>
        </p:txBody>
      </p:sp>
      <p:sp>
        <p:nvSpPr>
          <p:cNvPr id="4" name="Pladsholder til indhold 3"/>
          <p:cNvSpPr>
            <a:spLocks noGrp="1"/>
          </p:cNvSpPr>
          <p:nvPr>
            <p:ph sz="half" idx="2"/>
          </p:nvPr>
        </p:nvSpPr>
        <p:spPr>
          <a:xfrm>
            <a:off x="4648200" y="1600200"/>
            <a:ext cx="4038600" cy="4525963"/>
          </a:xfrm>
          <a:prstGeom prst="rect">
            <a:avLst/>
          </a:prstGeom>
        </p:spPr>
        <p:txBody>
          <a:bodyPr/>
          <a:lstStyle>
            <a:lvl1pPr>
              <a:defRPr sz="2800">
                <a:latin typeface="Arial" pitchFamily="34" charset="0"/>
              </a:defRPr>
            </a:lvl1pPr>
            <a:lvl2pPr>
              <a:defRPr sz="2400">
                <a:latin typeface="Arial" pitchFamily="34" charset="0"/>
              </a:defRPr>
            </a:lvl2pPr>
            <a:lvl3pPr>
              <a:defRPr sz="2000">
                <a:latin typeface="Arial" pitchFamily="34" charset="0"/>
              </a:defRPr>
            </a:lvl3pPr>
            <a:lvl4pPr>
              <a:defRPr sz="1800">
                <a:latin typeface="Arial" pitchFamily="34" charset="0"/>
              </a:defRPr>
            </a:lvl4pPr>
            <a:lvl5pPr>
              <a:defRPr sz="1800">
                <a:latin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dirty="0"/>
          </a:p>
        </p:txBody>
      </p:sp>
      <p:sp>
        <p:nvSpPr>
          <p:cNvPr id="5" name="Pladsholder til dato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97" charset="-128"/>
              </a:defRPr>
            </a:lvl1pPr>
          </a:lstStyle>
          <a:p>
            <a:pPr defTabSz="457200" fontAlgn="base">
              <a:spcBef>
                <a:spcPct val="0"/>
              </a:spcBef>
              <a:spcAft>
                <a:spcPct val="0"/>
              </a:spcAft>
              <a:defRPr/>
            </a:pPr>
            <a:fld id="{32D54716-E720-4D05-862E-7A467BC65C37}" type="datetime1">
              <a:rPr lang="da-DK">
                <a:solidFill>
                  <a:prstClr val="white"/>
                </a:solidFill>
              </a:rPr>
              <a:pPr defTabSz="457200" fontAlgn="base">
                <a:spcBef>
                  <a:spcPct val="0"/>
                </a:spcBef>
                <a:spcAft>
                  <a:spcPct val="0"/>
                </a:spcAft>
                <a:defRPr/>
              </a:pPr>
              <a:t>06-04-2017</a:t>
            </a:fld>
            <a:endParaRPr lang="da-DK">
              <a:solidFill>
                <a:prstClr val="white"/>
              </a:solidFill>
            </a:endParaRPr>
          </a:p>
        </p:txBody>
      </p:sp>
      <p:sp>
        <p:nvSpPr>
          <p:cNvPr id="6" name="Pladsholder til sidefod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97" charset="-128"/>
              </a:defRPr>
            </a:lvl1pPr>
          </a:lstStyle>
          <a:p>
            <a:pPr defTabSz="457200" fontAlgn="base">
              <a:spcBef>
                <a:spcPct val="0"/>
              </a:spcBef>
              <a:spcAft>
                <a:spcPct val="0"/>
              </a:spcAft>
              <a:defRPr/>
            </a:pPr>
            <a:endParaRPr lang="da-DK">
              <a:solidFill>
                <a:prstClr val="white"/>
              </a:solidFill>
            </a:endParaRPr>
          </a:p>
        </p:txBody>
      </p:sp>
      <p:sp>
        <p:nvSpPr>
          <p:cNvPr id="7" name="Pladsholder til diasnumm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97" charset="-128"/>
              </a:defRPr>
            </a:lvl1pPr>
          </a:lstStyle>
          <a:p>
            <a:pPr defTabSz="457200" fontAlgn="base">
              <a:spcBef>
                <a:spcPct val="0"/>
              </a:spcBef>
              <a:spcAft>
                <a:spcPct val="0"/>
              </a:spcAft>
              <a:defRPr/>
            </a:pPr>
            <a:fld id="{9B68EB8C-DD0A-433D-95FE-AD07FBB8CCCC}" type="slidenum">
              <a:rPr lang="da-DK">
                <a:solidFill>
                  <a:prstClr val="white"/>
                </a:solidFill>
              </a:rPr>
              <a:pPr defTabSz="457200" fontAlgn="base">
                <a:spcBef>
                  <a:spcPct val="0"/>
                </a:spcBef>
                <a:spcAft>
                  <a:spcPct val="0"/>
                </a:spcAft>
                <a:defRPr/>
              </a:pPr>
              <a:t>‹#›</a:t>
            </a:fld>
            <a:endParaRPr lang="da-DK">
              <a:solidFill>
                <a:prstClr val="white"/>
              </a:solidFill>
            </a:endParaRPr>
          </a:p>
        </p:txBody>
      </p:sp>
    </p:spTree>
    <p:extLst>
      <p:ext uri="{BB962C8B-B14F-4D97-AF65-F5344CB8AC3E}">
        <p14:creationId xmlns:p14="http://schemas.microsoft.com/office/powerpoint/2010/main" val="8276638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a:prstGeom prst="rect">
            <a:avLst/>
          </a:prstGeom>
        </p:spPr>
        <p:txBody>
          <a:bodyPr/>
          <a:lstStyle>
            <a:lvl1pPr>
              <a:defRPr>
                <a:latin typeface="Arial" pitchFamily="34" charset="0"/>
              </a:defRPr>
            </a:lvl1pPr>
          </a:lstStyle>
          <a:p>
            <a:r>
              <a:rPr lang="en-US" smtClean="0"/>
              <a:t>Click to edit Master title style</a:t>
            </a:r>
            <a:endParaRPr lang="da-DK" dirty="0"/>
          </a:p>
        </p:txBody>
      </p:sp>
      <p:sp>
        <p:nvSpPr>
          <p:cNvPr id="3" name="Pladsholder til tekst 2"/>
          <p:cNvSpPr>
            <a:spLocks noGrp="1"/>
          </p:cNvSpPr>
          <p:nvPr>
            <p:ph type="body" idx="1"/>
          </p:nvPr>
        </p:nvSpPr>
        <p:spPr>
          <a:xfrm>
            <a:off x="457200" y="1535113"/>
            <a:ext cx="4040188" cy="639762"/>
          </a:xfrm>
          <a:prstGeom prst="rect">
            <a:avLst/>
          </a:prstGeom>
        </p:spPr>
        <p:txBody>
          <a:bodyPr anchor="b"/>
          <a:lstStyle>
            <a:lvl1pPr marL="0" indent="0">
              <a:buNone/>
              <a:defRPr sz="2400" b="1">
                <a:latin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Pladsholder til indhold 3"/>
          <p:cNvSpPr>
            <a:spLocks noGrp="1"/>
          </p:cNvSpPr>
          <p:nvPr>
            <p:ph sz="half" idx="2"/>
          </p:nvPr>
        </p:nvSpPr>
        <p:spPr>
          <a:xfrm>
            <a:off x="457200" y="2174875"/>
            <a:ext cx="4040188" cy="3951288"/>
          </a:xfrm>
          <a:prstGeom prst="rect">
            <a:avLst/>
          </a:prstGeom>
        </p:spPr>
        <p:txBody>
          <a:bodyPr/>
          <a:lstStyle>
            <a:lvl1pPr>
              <a:defRPr sz="2400">
                <a:latin typeface="Arial" pitchFamily="34" charset="0"/>
              </a:defRPr>
            </a:lvl1pPr>
            <a:lvl2pPr>
              <a:defRPr sz="2000">
                <a:latin typeface="Arial" pitchFamily="34" charset="0"/>
              </a:defRPr>
            </a:lvl2pPr>
            <a:lvl3pPr>
              <a:defRPr sz="1800">
                <a:latin typeface="Arial" pitchFamily="34" charset="0"/>
              </a:defRPr>
            </a:lvl3pPr>
            <a:lvl4pPr>
              <a:defRPr sz="1600">
                <a:latin typeface="Arial" pitchFamily="34" charset="0"/>
              </a:defRPr>
            </a:lvl4pPr>
            <a:lvl5pPr>
              <a:defRPr sz="1600">
                <a:latin typeface="Arial"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dirty="0"/>
          </a:p>
        </p:txBody>
      </p:sp>
      <p:sp>
        <p:nvSpPr>
          <p:cNvPr id="5" name="Pladsholder til tekst 4"/>
          <p:cNvSpPr>
            <a:spLocks noGrp="1"/>
          </p:cNvSpPr>
          <p:nvPr>
            <p:ph type="body" sz="quarter" idx="3"/>
          </p:nvPr>
        </p:nvSpPr>
        <p:spPr>
          <a:xfrm>
            <a:off x="4645025" y="1535113"/>
            <a:ext cx="4041775" cy="639762"/>
          </a:xfrm>
          <a:prstGeom prst="rect">
            <a:avLst/>
          </a:prstGeom>
        </p:spPr>
        <p:txBody>
          <a:bodyPr anchor="b"/>
          <a:lstStyle>
            <a:lvl1pPr marL="0" indent="0">
              <a:buNone/>
              <a:defRPr sz="2400" b="1">
                <a:latin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Pladsholder til indhold 5"/>
          <p:cNvSpPr>
            <a:spLocks noGrp="1"/>
          </p:cNvSpPr>
          <p:nvPr>
            <p:ph sz="quarter" idx="4"/>
          </p:nvPr>
        </p:nvSpPr>
        <p:spPr>
          <a:xfrm>
            <a:off x="4645025" y="2174875"/>
            <a:ext cx="4041775" cy="3951288"/>
          </a:xfrm>
          <a:prstGeom prst="rect">
            <a:avLst/>
          </a:prstGeom>
        </p:spPr>
        <p:txBody>
          <a:bodyPr/>
          <a:lstStyle>
            <a:lvl1pPr>
              <a:defRPr sz="2400">
                <a:latin typeface="Arial" pitchFamily="34" charset="0"/>
              </a:defRPr>
            </a:lvl1pPr>
            <a:lvl2pPr>
              <a:defRPr sz="2000">
                <a:latin typeface="Arial" pitchFamily="34" charset="0"/>
              </a:defRPr>
            </a:lvl2pPr>
            <a:lvl3pPr>
              <a:defRPr sz="1800">
                <a:latin typeface="Arial" pitchFamily="34" charset="0"/>
              </a:defRPr>
            </a:lvl3pPr>
            <a:lvl4pPr>
              <a:defRPr sz="1600">
                <a:latin typeface="Arial" pitchFamily="34" charset="0"/>
              </a:defRPr>
            </a:lvl4pPr>
            <a:lvl5pPr>
              <a:defRPr sz="1600">
                <a:latin typeface="Arial"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dirty="0"/>
          </a:p>
        </p:txBody>
      </p:sp>
      <p:sp>
        <p:nvSpPr>
          <p:cNvPr id="7" name="Pladsholder til dato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97" charset="-128"/>
              </a:defRPr>
            </a:lvl1pPr>
          </a:lstStyle>
          <a:p>
            <a:pPr defTabSz="457200" fontAlgn="base">
              <a:spcBef>
                <a:spcPct val="0"/>
              </a:spcBef>
              <a:spcAft>
                <a:spcPct val="0"/>
              </a:spcAft>
              <a:defRPr/>
            </a:pPr>
            <a:fld id="{88FC609B-D527-4C78-9FB7-3D08698ACBDE}" type="datetime1">
              <a:rPr lang="da-DK">
                <a:solidFill>
                  <a:prstClr val="white"/>
                </a:solidFill>
              </a:rPr>
              <a:pPr defTabSz="457200" fontAlgn="base">
                <a:spcBef>
                  <a:spcPct val="0"/>
                </a:spcBef>
                <a:spcAft>
                  <a:spcPct val="0"/>
                </a:spcAft>
                <a:defRPr/>
              </a:pPr>
              <a:t>06-04-2017</a:t>
            </a:fld>
            <a:endParaRPr lang="da-DK">
              <a:solidFill>
                <a:prstClr val="white"/>
              </a:solidFill>
            </a:endParaRPr>
          </a:p>
        </p:txBody>
      </p:sp>
      <p:sp>
        <p:nvSpPr>
          <p:cNvPr id="8" name="Pladsholder til sidefod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97" charset="-128"/>
              </a:defRPr>
            </a:lvl1pPr>
          </a:lstStyle>
          <a:p>
            <a:pPr defTabSz="457200" fontAlgn="base">
              <a:spcBef>
                <a:spcPct val="0"/>
              </a:spcBef>
              <a:spcAft>
                <a:spcPct val="0"/>
              </a:spcAft>
              <a:defRPr/>
            </a:pPr>
            <a:endParaRPr lang="da-DK">
              <a:solidFill>
                <a:prstClr val="white"/>
              </a:solidFill>
            </a:endParaRPr>
          </a:p>
        </p:txBody>
      </p:sp>
      <p:sp>
        <p:nvSpPr>
          <p:cNvPr id="9" name="Pladsholder til diasnumm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97" charset="-128"/>
              </a:defRPr>
            </a:lvl1pPr>
          </a:lstStyle>
          <a:p>
            <a:pPr defTabSz="457200" fontAlgn="base">
              <a:spcBef>
                <a:spcPct val="0"/>
              </a:spcBef>
              <a:spcAft>
                <a:spcPct val="0"/>
              </a:spcAft>
              <a:defRPr/>
            </a:pPr>
            <a:fld id="{A052D3A4-931B-48B8-B513-B001E5DFD157}" type="slidenum">
              <a:rPr lang="da-DK">
                <a:solidFill>
                  <a:prstClr val="white"/>
                </a:solidFill>
              </a:rPr>
              <a:pPr defTabSz="457200" fontAlgn="base">
                <a:spcBef>
                  <a:spcPct val="0"/>
                </a:spcBef>
                <a:spcAft>
                  <a:spcPct val="0"/>
                </a:spcAft>
                <a:defRPr/>
              </a:pPr>
              <a:t>‹#›</a:t>
            </a:fld>
            <a:endParaRPr lang="da-DK">
              <a:solidFill>
                <a:prstClr val="white"/>
              </a:solidFill>
            </a:endParaRPr>
          </a:p>
        </p:txBody>
      </p:sp>
    </p:spTree>
    <p:extLst>
      <p:ext uri="{BB962C8B-B14F-4D97-AF65-F5344CB8AC3E}">
        <p14:creationId xmlns:p14="http://schemas.microsoft.com/office/powerpoint/2010/main" val="42368300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a:prstGeom prst="rect">
            <a:avLst/>
          </a:prstGeom>
        </p:spPr>
        <p:txBody>
          <a:bodyPr/>
          <a:lstStyle>
            <a:lvl1pPr>
              <a:defRPr>
                <a:latin typeface="Arial" pitchFamily="34" charset="0"/>
              </a:defRPr>
            </a:lvl1pPr>
          </a:lstStyle>
          <a:p>
            <a:r>
              <a:rPr lang="en-US" smtClean="0"/>
              <a:t>Click to edit Master title style</a:t>
            </a:r>
            <a:endParaRPr lang="da-DK" dirty="0"/>
          </a:p>
        </p:txBody>
      </p:sp>
      <p:sp>
        <p:nvSpPr>
          <p:cNvPr id="3" name="Pladsholder til dato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97" charset="-128"/>
              </a:defRPr>
            </a:lvl1pPr>
          </a:lstStyle>
          <a:p>
            <a:pPr defTabSz="457200" fontAlgn="base">
              <a:spcBef>
                <a:spcPct val="0"/>
              </a:spcBef>
              <a:spcAft>
                <a:spcPct val="0"/>
              </a:spcAft>
              <a:defRPr/>
            </a:pPr>
            <a:fld id="{B6A74525-5B36-4E0D-B241-EBF4A62C0F22}" type="datetime1">
              <a:rPr lang="da-DK">
                <a:solidFill>
                  <a:prstClr val="white"/>
                </a:solidFill>
              </a:rPr>
              <a:pPr defTabSz="457200" fontAlgn="base">
                <a:spcBef>
                  <a:spcPct val="0"/>
                </a:spcBef>
                <a:spcAft>
                  <a:spcPct val="0"/>
                </a:spcAft>
                <a:defRPr/>
              </a:pPr>
              <a:t>06-04-2017</a:t>
            </a:fld>
            <a:endParaRPr lang="da-DK">
              <a:solidFill>
                <a:prstClr val="white"/>
              </a:solidFill>
            </a:endParaRPr>
          </a:p>
        </p:txBody>
      </p:sp>
      <p:sp>
        <p:nvSpPr>
          <p:cNvPr id="4" name="Pladsholder til sidefod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97" charset="-128"/>
              </a:defRPr>
            </a:lvl1pPr>
          </a:lstStyle>
          <a:p>
            <a:pPr defTabSz="457200" fontAlgn="base">
              <a:spcBef>
                <a:spcPct val="0"/>
              </a:spcBef>
              <a:spcAft>
                <a:spcPct val="0"/>
              </a:spcAft>
              <a:defRPr/>
            </a:pPr>
            <a:endParaRPr lang="da-DK">
              <a:solidFill>
                <a:prstClr val="white"/>
              </a:solidFill>
            </a:endParaRPr>
          </a:p>
        </p:txBody>
      </p:sp>
      <p:sp>
        <p:nvSpPr>
          <p:cNvPr id="5" name="Pladsholder til diasnumm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97" charset="-128"/>
              </a:defRPr>
            </a:lvl1pPr>
          </a:lstStyle>
          <a:p>
            <a:pPr defTabSz="457200" fontAlgn="base">
              <a:spcBef>
                <a:spcPct val="0"/>
              </a:spcBef>
              <a:spcAft>
                <a:spcPct val="0"/>
              </a:spcAft>
              <a:defRPr/>
            </a:pPr>
            <a:fld id="{137D9360-CC6F-4C0D-8960-578C7FFE388A}" type="slidenum">
              <a:rPr lang="da-DK">
                <a:solidFill>
                  <a:prstClr val="white"/>
                </a:solidFill>
              </a:rPr>
              <a:pPr defTabSz="457200" fontAlgn="base">
                <a:spcBef>
                  <a:spcPct val="0"/>
                </a:spcBef>
                <a:spcAft>
                  <a:spcPct val="0"/>
                </a:spcAft>
                <a:defRPr/>
              </a:pPr>
              <a:t>‹#›</a:t>
            </a:fld>
            <a:endParaRPr lang="da-DK">
              <a:solidFill>
                <a:prstClr val="white"/>
              </a:solidFill>
            </a:endParaRPr>
          </a:p>
        </p:txBody>
      </p:sp>
    </p:spTree>
    <p:extLst>
      <p:ext uri="{BB962C8B-B14F-4D97-AF65-F5344CB8AC3E}">
        <p14:creationId xmlns:p14="http://schemas.microsoft.com/office/powerpoint/2010/main" val="6945925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97" charset="-128"/>
              </a:defRPr>
            </a:lvl1pPr>
          </a:lstStyle>
          <a:p>
            <a:pPr defTabSz="457200" fontAlgn="base">
              <a:spcBef>
                <a:spcPct val="0"/>
              </a:spcBef>
              <a:spcAft>
                <a:spcPct val="0"/>
              </a:spcAft>
              <a:defRPr/>
            </a:pPr>
            <a:fld id="{EF1AAD0A-0F2D-41BA-9F47-46104AFCC7ED}" type="datetime1">
              <a:rPr lang="da-DK">
                <a:solidFill>
                  <a:prstClr val="white"/>
                </a:solidFill>
              </a:rPr>
              <a:pPr defTabSz="457200" fontAlgn="base">
                <a:spcBef>
                  <a:spcPct val="0"/>
                </a:spcBef>
                <a:spcAft>
                  <a:spcPct val="0"/>
                </a:spcAft>
                <a:defRPr/>
              </a:pPr>
              <a:t>06-04-2017</a:t>
            </a:fld>
            <a:endParaRPr lang="da-DK">
              <a:solidFill>
                <a:prstClr val="white"/>
              </a:solidFill>
            </a:endParaRPr>
          </a:p>
        </p:txBody>
      </p:sp>
      <p:sp>
        <p:nvSpPr>
          <p:cNvPr id="3" name="Pladsholder til sidefod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97" charset="-128"/>
              </a:defRPr>
            </a:lvl1pPr>
          </a:lstStyle>
          <a:p>
            <a:pPr defTabSz="457200" fontAlgn="base">
              <a:spcBef>
                <a:spcPct val="0"/>
              </a:spcBef>
              <a:spcAft>
                <a:spcPct val="0"/>
              </a:spcAft>
              <a:defRPr/>
            </a:pPr>
            <a:endParaRPr lang="da-DK">
              <a:solidFill>
                <a:prstClr val="white"/>
              </a:solidFill>
            </a:endParaRPr>
          </a:p>
        </p:txBody>
      </p:sp>
      <p:sp>
        <p:nvSpPr>
          <p:cNvPr id="4" name="Pladsholder til diasnumm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97" charset="-128"/>
              </a:defRPr>
            </a:lvl1pPr>
          </a:lstStyle>
          <a:p>
            <a:pPr defTabSz="457200" fontAlgn="base">
              <a:spcBef>
                <a:spcPct val="0"/>
              </a:spcBef>
              <a:spcAft>
                <a:spcPct val="0"/>
              </a:spcAft>
              <a:defRPr/>
            </a:pPr>
            <a:fld id="{3903C74D-0643-4A75-9593-1D9A8E15377C}" type="slidenum">
              <a:rPr lang="da-DK">
                <a:solidFill>
                  <a:prstClr val="white"/>
                </a:solidFill>
              </a:rPr>
              <a:pPr defTabSz="457200" fontAlgn="base">
                <a:spcBef>
                  <a:spcPct val="0"/>
                </a:spcBef>
                <a:spcAft>
                  <a:spcPct val="0"/>
                </a:spcAft>
                <a:defRPr/>
              </a:pPr>
              <a:t>‹#›</a:t>
            </a:fld>
            <a:endParaRPr lang="da-DK">
              <a:solidFill>
                <a:prstClr val="white"/>
              </a:solidFill>
            </a:endParaRPr>
          </a:p>
        </p:txBody>
      </p:sp>
    </p:spTree>
    <p:extLst>
      <p:ext uri="{BB962C8B-B14F-4D97-AF65-F5344CB8AC3E}">
        <p14:creationId xmlns:p14="http://schemas.microsoft.com/office/powerpoint/2010/main" val="29968806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a:prstGeom prst="rect">
            <a:avLst/>
          </a:prstGeom>
        </p:spPr>
        <p:txBody>
          <a:bodyPr anchor="b"/>
          <a:lstStyle>
            <a:lvl1pPr algn="l">
              <a:defRPr sz="2000" b="1">
                <a:latin typeface="Arial" pitchFamily="34" charset="0"/>
              </a:defRPr>
            </a:lvl1pPr>
          </a:lstStyle>
          <a:p>
            <a:r>
              <a:rPr lang="en-US" smtClean="0"/>
              <a:t>Click to edit Master title style</a:t>
            </a:r>
            <a:endParaRPr lang="da-DK" dirty="0"/>
          </a:p>
        </p:txBody>
      </p:sp>
      <p:sp>
        <p:nvSpPr>
          <p:cNvPr id="3" name="Pladsholder til indhold 2"/>
          <p:cNvSpPr>
            <a:spLocks noGrp="1"/>
          </p:cNvSpPr>
          <p:nvPr>
            <p:ph idx="1"/>
          </p:nvPr>
        </p:nvSpPr>
        <p:spPr>
          <a:xfrm>
            <a:off x="3575050" y="273050"/>
            <a:ext cx="5111750" cy="5853113"/>
          </a:xfrm>
          <a:prstGeom prst="rect">
            <a:avLst/>
          </a:prstGeom>
        </p:spPr>
        <p:txBody>
          <a:bodyPr/>
          <a:lstStyle>
            <a:lvl1pPr>
              <a:defRPr sz="3200">
                <a:latin typeface="Arial" pitchFamily="34" charset="0"/>
              </a:defRPr>
            </a:lvl1pPr>
            <a:lvl2pPr>
              <a:defRPr sz="2800">
                <a:latin typeface="Arial" pitchFamily="34" charset="0"/>
              </a:defRPr>
            </a:lvl2pPr>
            <a:lvl3pPr>
              <a:defRPr sz="2400">
                <a:latin typeface="Arial" pitchFamily="34" charset="0"/>
              </a:defRPr>
            </a:lvl3pPr>
            <a:lvl4pPr>
              <a:defRPr sz="2000">
                <a:latin typeface="Arial" pitchFamily="34" charset="0"/>
              </a:defRPr>
            </a:lvl4pPr>
            <a:lvl5pPr>
              <a:defRPr sz="2000">
                <a:latin typeface="Arial" pitchFamily="34"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dirty="0"/>
          </a:p>
        </p:txBody>
      </p:sp>
      <p:sp>
        <p:nvSpPr>
          <p:cNvPr id="4" name="Pladsholder til tekst 3"/>
          <p:cNvSpPr>
            <a:spLocks noGrp="1"/>
          </p:cNvSpPr>
          <p:nvPr>
            <p:ph type="body" sz="half" idx="2"/>
          </p:nvPr>
        </p:nvSpPr>
        <p:spPr>
          <a:xfrm>
            <a:off x="457200" y="1435100"/>
            <a:ext cx="3008313" cy="4691063"/>
          </a:xfrm>
          <a:prstGeom prst="rect">
            <a:avLst/>
          </a:prstGeom>
        </p:spPr>
        <p:txBody>
          <a:bodyPr/>
          <a:lstStyle>
            <a:lvl1pPr marL="0" indent="0">
              <a:buNone/>
              <a:defRPr sz="1400">
                <a:latin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Pladsholder til dato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97" charset="-128"/>
              </a:defRPr>
            </a:lvl1pPr>
          </a:lstStyle>
          <a:p>
            <a:pPr defTabSz="457200" fontAlgn="base">
              <a:spcBef>
                <a:spcPct val="0"/>
              </a:spcBef>
              <a:spcAft>
                <a:spcPct val="0"/>
              </a:spcAft>
              <a:defRPr/>
            </a:pPr>
            <a:fld id="{91B7DFD2-F6DF-4459-A8ED-0113AA7007E4}" type="datetime1">
              <a:rPr lang="da-DK">
                <a:solidFill>
                  <a:prstClr val="white"/>
                </a:solidFill>
              </a:rPr>
              <a:pPr defTabSz="457200" fontAlgn="base">
                <a:spcBef>
                  <a:spcPct val="0"/>
                </a:spcBef>
                <a:spcAft>
                  <a:spcPct val="0"/>
                </a:spcAft>
                <a:defRPr/>
              </a:pPr>
              <a:t>06-04-2017</a:t>
            </a:fld>
            <a:endParaRPr lang="da-DK">
              <a:solidFill>
                <a:prstClr val="white"/>
              </a:solidFill>
            </a:endParaRPr>
          </a:p>
        </p:txBody>
      </p:sp>
      <p:sp>
        <p:nvSpPr>
          <p:cNvPr id="6" name="Pladsholder til sidefod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97" charset="-128"/>
              </a:defRPr>
            </a:lvl1pPr>
          </a:lstStyle>
          <a:p>
            <a:pPr defTabSz="457200" fontAlgn="base">
              <a:spcBef>
                <a:spcPct val="0"/>
              </a:spcBef>
              <a:spcAft>
                <a:spcPct val="0"/>
              </a:spcAft>
              <a:defRPr/>
            </a:pPr>
            <a:endParaRPr lang="da-DK">
              <a:solidFill>
                <a:prstClr val="white"/>
              </a:solidFill>
            </a:endParaRPr>
          </a:p>
        </p:txBody>
      </p:sp>
      <p:sp>
        <p:nvSpPr>
          <p:cNvPr id="7" name="Pladsholder til diasnumm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97" charset="-128"/>
              </a:defRPr>
            </a:lvl1pPr>
          </a:lstStyle>
          <a:p>
            <a:pPr defTabSz="457200" fontAlgn="base">
              <a:spcBef>
                <a:spcPct val="0"/>
              </a:spcBef>
              <a:spcAft>
                <a:spcPct val="0"/>
              </a:spcAft>
              <a:defRPr/>
            </a:pPr>
            <a:fld id="{DA4AD978-D06B-4EC8-AFBB-00AD097D2073}" type="slidenum">
              <a:rPr lang="da-DK">
                <a:solidFill>
                  <a:prstClr val="white"/>
                </a:solidFill>
              </a:rPr>
              <a:pPr defTabSz="457200" fontAlgn="base">
                <a:spcBef>
                  <a:spcPct val="0"/>
                </a:spcBef>
                <a:spcAft>
                  <a:spcPct val="0"/>
                </a:spcAft>
                <a:defRPr/>
              </a:pPr>
              <a:t>‹#›</a:t>
            </a:fld>
            <a:endParaRPr lang="da-DK">
              <a:solidFill>
                <a:prstClr val="white"/>
              </a:solidFill>
            </a:endParaRPr>
          </a:p>
        </p:txBody>
      </p:sp>
    </p:spTree>
    <p:extLst>
      <p:ext uri="{BB962C8B-B14F-4D97-AF65-F5344CB8AC3E}">
        <p14:creationId xmlns:p14="http://schemas.microsoft.com/office/powerpoint/2010/main" val="2105618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17482A-E261-4BFE-BB29-E356CC39BD78}" type="datetimeFigureOut">
              <a:rPr lang="en-US" smtClean="0"/>
              <a:pPr/>
              <a:t>4/6/2017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378DD2-01AF-4A72-869E-B625ED7CAC85}"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a:prstGeom prst="rect">
            <a:avLst/>
          </a:prstGeom>
        </p:spPr>
        <p:txBody>
          <a:bodyPr anchor="b"/>
          <a:lstStyle>
            <a:lvl1pPr algn="l">
              <a:defRPr sz="2000" b="1">
                <a:latin typeface="Arial" pitchFamily="34" charset="0"/>
              </a:defRPr>
            </a:lvl1pPr>
          </a:lstStyle>
          <a:p>
            <a:r>
              <a:rPr lang="en-US" smtClean="0"/>
              <a:t>Click to edit Master title style</a:t>
            </a:r>
            <a:endParaRPr lang="da-DK" dirty="0"/>
          </a:p>
        </p:txBody>
      </p:sp>
      <p:sp>
        <p:nvSpPr>
          <p:cNvPr id="3" name="Pladsholder til billede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atin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da-DK" noProof="0" dirty="0"/>
          </a:p>
        </p:txBody>
      </p:sp>
      <p:sp>
        <p:nvSpPr>
          <p:cNvPr id="4" name="Pladsholder til tekst 3"/>
          <p:cNvSpPr>
            <a:spLocks noGrp="1"/>
          </p:cNvSpPr>
          <p:nvPr>
            <p:ph type="body" sz="half" idx="2"/>
          </p:nvPr>
        </p:nvSpPr>
        <p:spPr>
          <a:xfrm>
            <a:off x="1792288" y="5367338"/>
            <a:ext cx="5486400" cy="804862"/>
          </a:xfrm>
          <a:prstGeom prst="rect">
            <a:avLst/>
          </a:prstGeom>
        </p:spPr>
        <p:txBody>
          <a:bodyPr/>
          <a:lstStyle>
            <a:lvl1pPr marL="0" indent="0">
              <a:buNone/>
              <a:defRPr sz="1400">
                <a:latin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Pladsholder til dato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97" charset="-128"/>
              </a:defRPr>
            </a:lvl1pPr>
          </a:lstStyle>
          <a:p>
            <a:pPr defTabSz="457200" fontAlgn="base">
              <a:spcBef>
                <a:spcPct val="0"/>
              </a:spcBef>
              <a:spcAft>
                <a:spcPct val="0"/>
              </a:spcAft>
              <a:defRPr/>
            </a:pPr>
            <a:fld id="{C2EDBDCE-1842-4D63-BFCA-BC71275857C8}" type="datetime1">
              <a:rPr lang="da-DK">
                <a:solidFill>
                  <a:prstClr val="white"/>
                </a:solidFill>
              </a:rPr>
              <a:pPr defTabSz="457200" fontAlgn="base">
                <a:spcBef>
                  <a:spcPct val="0"/>
                </a:spcBef>
                <a:spcAft>
                  <a:spcPct val="0"/>
                </a:spcAft>
                <a:defRPr/>
              </a:pPr>
              <a:t>06-04-2017</a:t>
            </a:fld>
            <a:endParaRPr lang="da-DK">
              <a:solidFill>
                <a:prstClr val="white"/>
              </a:solidFill>
            </a:endParaRPr>
          </a:p>
        </p:txBody>
      </p:sp>
      <p:sp>
        <p:nvSpPr>
          <p:cNvPr id="6" name="Pladsholder til sidefod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97" charset="-128"/>
              </a:defRPr>
            </a:lvl1pPr>
          </a:lstStyle>
          <a:p>
            <a:pPr defTabSz="457200" fontAlgn="base">
              <a:spcBef>
                <a:spcPct val="0"/>
              </a:spcBef>
              <a:spcAft>
                <a:spcPct val="0"/>
              </a:spcAft>
              <a:defRPr/>
            </a:pPr>
            <a:endParaRPr lang="da-DK">
              <a:solidFill>
                <a:prstClr val="white"/>
              </a:solidFill>
            </a:endParaRPr>
          </a:p>
        </p:txBody>
      </p:sp>
      <p:sp>
        <p:nvSpPr>
          <p:cNvPr id="7" name="Pladsholder til diasnumm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97" charset="-128"/>
              </a:defRPr>
            </a:lvl1pPr>
          </a:lstStyle>
          <a:p>
            <a:pPr defTabSz="457200" fontAlgn="base">
              <a:spcBef>
                <a:spcPct val="0"/>
              </a:spcBef>
              <a:spcAft>
                <a:spcPct val="0"/>
              </a:spcAft>
              <a:defRPr/>
            </a:pPr>
            <a:fld id="{5B878EA9-22B3-4431-A00F-417EDF43EB52}" type="slidenum">
              <a:rPr lang="da-DK">
                <a:solidFill>
                  <a:prstClr val="white"/>
                </a:solidFill>
              </a:rPr>
              <a:pPr defTabSz="457200" fontAlgn="base">
                <a:spcBef>
                  <a:spcPct val="0"/>
                </a:spcBef>
                <a:spcAft>
                  <a:spcPct val="0"/>
                </a:spcAft>
                <a:defRPr/>
              </a:pPr>
              <a:t>‹#›</a:t>
            </a:fld>
            <a:endParaRPr lang="da-DK">
              <a:solidFill>
                <a:prstClr val="white"/>
              </a:solidFill>
            </a:endParaRPr>
          </a:p>
        </p:txBody>
      </p:sp>
    </p:spTree>
    <p:extLst>
      <p:ext uri="{BB962C8B-B14F-4D97-AF65-F5344CB8AC3E}">
        <p14:creationId xmlns:p14="http://schemas.microsoft.com/office/powerpoint/2010/main" val="40201080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a:prstGeom prst="rect">
            <a:avLst/>
          </a:prstGeom>
        </p:spPr>
        <p:txBody>
          <a:bodyPr/>
          <a:lstStyle>
            <a:lvl1pPr>
              <a:defRPr>
                <a:latin typeface="Arial" pitchFamily="34" charset="0"/>
              </a:defRPr>
            </a:lvl1pPr>
          </a:lstStyle>
          <a:p>
            <a:r>
              <a:rPr lang="en-US" smtClean="0"/>
              <a:t>Click to edit Master title style</a:t>
            </a:r>
            <a:endParaRPr lang="da-DK" dirty="0"/>
          </a:p>
        </p:txBody>
      </p:sp>
      <p:sp>
        <p:nvSpPr>
          <p:cNvPr id="3" name="Pladsholder til lodret titel 2"/>
          <p:cNvSpPr>
            <a:spLocks noGrp="1"/>
          </p:cNvSpPr>
          <p:nvPr>
            <p:ph type="body" orient="vert" idx="1"/>
          </p:nvPr>
        </p:nvSpPr>
        <p:spPr>
          <a:xfrm>
            <a:off x="457200" y="1600200"/>
            <a:ext cx="8229600" cy="4525963"/>
          </a:xfrm>
          <a:prstGeom prst="rect">
            <a:avLst/>
          </a:prstGeom>
        </p:spPr>
        <p:txBody>
          <a:bodyPr vert="eaVert"/>
          <a:lstStyle>
            <a:lvl1pPr>
              <a:defRPr>
                <a:latin typeface="Arial" pitchFamily="34" charset="0"/>
              </a:defRPr>
            </a:lvl1pPr>
            <a:lvl2pPr>
              <a:defRPr>
                <a:latin typeface="Arial" pitchFamily="34" charset="0"/>
              </a:defRPr>
            </a:lvl2pPr>
            <a:lvl3pPr>
              <a:defRPr>
                <a:latin typeface="Arial" pitchFamily="34" charset="0"/>
              </a:defRPr>
            </a:lvl3pPr>
            <a:lvl4pPr>
              <a:defRPr>
                <a:latin typeface="Arial" pitchFamily="34" charset="0"/>
              </a:defRPr>
            </a:lvl4pPr>
            <a:lvl5pPr>
              <a:defRPr>
                <a:latin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dirty="0"/>
          </a:p>
        </p:txBody>
      </p:sp>
      <p:sp>
        <p:nvSpPr>
          <p:cNvPr id="4" name="Pladsholder til dato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97" charset="-128"/>
              </a:defRPr>
            </a:lvl1pPr>
          </a:lstStyle>
          <a:p>
            <a:pPr defTabSz="457200" fontAlgn="base">
              <a:spcBef>
                <a:spcPct val="0"/>
              </a:spcBef>
              <a:spcAft>
                <a:spcPct val="0"/>
              </a:spcAft>
              <a:defRPr/>
            </a:pPr>
            <a:fld id="{99F64210-BE59-4BAE-A07C-4F9AD0DAB6C8}" type="datetime1">
              <a:rPr lang="da-DK">
                <a:solidFill>
                  <a:prstClr val="white"/>
                </a:solidFill>
              </a:rPr>
              <a:pPr defTabSz="457200" fontAlgn="base">
                <a:spcBef>
                  <a:spcPct val="0"/>
                </a:spcBef>
                <a:spcAft>
                  <a:spcPct val="0"/>
                </a:spcAft>
                <a:defRPr/>
              </a:pPr>
              <a:t>06-04-2017</a:t>
            </a:fld>
            <a:endParaRPr lang="da-DK">
              <a:solidFill>
                <a:prstClr val="white"/>
              </a:solidFill>
            </a:endParaRPr>
          </a:p>
        </p:txBody>
      </p:sp>
      <p:sp>
        <p:nvSpPr>
          <p:cNvPr id="5" name="Pladsholder til sidefod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97" charset="-128"/>
              </a:defRPr>
            </a:lvl1pPr>
          </a:lstStyle>
          <a:p>
            <a:pPr defTabSz="457200" fontAlgn="base">
              <a:spcBef>
                <a:spcPct val="0"/>
              </a:spcBef>
              <a:spcAft>
                <a:spcPct val="0"/>
              </a:spcAft>
              <a:defRPr/>
            </a:pPr>
            <a:endParaRPr lang="da-DK">
              <a:solidFill>
                <a:prstClr val="white"/>
              </a:solidFill>
            </a:endParaRPr>
          </a:p>
        </p:txBody>
      </p:sp>
      <p:sp>
        <p:nvSpPr>
          <p:cNvPr id="6" name="Pladsholder til diasnumm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97" charset="-128"/>
              </a:defRPr>
            </a:lvl1pPr>
          </a:lstStyle>
          <a:p>
            <a:pPr defTabSz="457200" fontAlgn="base">
              <a:spcBef>
                <a:spcPct val="0"/>
              </a:spcBef>
              <a:spcAft>
                <a:spcPct val="0"/>
              </a:spcAft>
              <a:defRPr/>
            </a:pPr>
            <a:fld id="{888ACC4F-1AC8-4ED3-B130-E40469D9DCA2}" type="slidenum">
              <a:rPr lang="da-DK">
                <a:solidFill>
                  <a:prstClr val="white"/>
                </a:solidFill>
              </a:rPr>
              <a:pPr defTabSz="457200" fontAlgn="base">
                <a:spcBef>
                  <a:spcPct val="0"/>
                </a:spcBef>
                <a:spcAft>
                  <a:spcPct val="0"/>
                </a:spcAft>
                <a:defRPr/>
              </a:pPr>
              <a:t>‹#›</a:t>
            </a:fld>
            <a:endParaRPr lang="da-DK">
              <a:solidFill>
                <a:prstClr val="white"/>
              </a:solidFill>
            </a:endParaRPr>
          </a:p>
        </p:txBody>
      </p:sp>
    </p:spTree>
    <p:extLst>
      <p:ext uri="{BB962C8B-B14F-4D97-AF65-F5344CB8AC3E}">
        <p14:creationId xmlns:p14="http://schemas.microsoft.com/office/powerpoint/2010/main" val="36543234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p:cNvSpPr>
            <a:spLocks noGrp="1"/>
          </p:cNvSpPr>
          <p:nvPr>
            <p:ph type="title" orient="vert"/>
          </p:nvPr>
        </p:nvSpPr>
        <p:spPr>
          <a:xfrm>
            <a:off x="6629400" y="274638"/>
            <a:ext cx="2057400" cy="5851525"/>
          </a:xfrm>
          <a:prstGeom prst="rect">
            <a:avLst/>
          </a:prstGeom>
        </p:spPr>
        <p:txBody>
          <a:bodyPr vert="eaVert"/>
          <a:lstStyle>
            <a:lvl1pPr>
              <a:defRPr>
                <a:latin typeface="Arial" pitchFamily="34" charset="0"/>
              </a:defRPr>
            </a:lvl1pPr>
          </a:lstStyle>
          <a:p>
            <a:r>
              <a:rPr lang="en-US" smtClean="0"/>
              <a:t>Click to edit Master title style</a:t>
            </a:r>
            <a:endParaRPr lang="da-DK" dirty="0"/>
          </a:p>
        </p:txBody>
      </p:sp>
      <p:sp>
        <p:nvSpPr>
          <p:cNvPr id="3" name="Pladsholder til lodret titel 2"/>
          <p:cNvSpPr>
            <a:spLocks noGrp="1"/>
          </p:cNvSpPr>
          <p:nvPr>
            <p:ph type="body" orient="vert" idx="1"/>
          </p:nvPr>
        </p:nvSpPr>
        <p:spPr>
          <a:xfrm>
            <a:off x="457200" y="274638"/>
            <a:ext cx="6019800" cy="5851525"/>
          </a:xfrm>
          <a:prstGeom prst="rect">
            <a:avLst/>
          </a:prstGeom>
        </p:spPr>
        <p:txBody>
          <a:bodyPr vert="eaVert"/>
          <a:lstStyle>
            <a:lvl1pPr>
              <a:defRPr>
                <a:latin typeface="Arial" pitchFamily="34" charset="0"/>
              </a:defRPr>
            </a:lvl1pPr>
            <a:lvl2pPr>
              <a:defRPr>
                <a:latin typeface="Arial" pitchFamily="34" charset="0"/>
              </a:defRPr>
            </a:lvl2pPr>
            <a:lvl3pPr>
              <a:defRPr>
                <a:latin typeface="Arial" pitchFamily="34" charset="0"/>
              </a:defRPr>
            </a:lvl3pPr>
            <a:lvl4pPr>
              <a:defRPr>
                <a:latin typeface="Arial" pitchFamily="34" charset="0"/>
              </a:defRPr>
            </a:lvl4pPr>
            <a:lvl5pPr>
              <a:defRPr>
                <a:latin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dirty="0"/>
          </a:p>
        </p:txBody>
      </p:sp>
      <p:sp>
        <p:nvSpPr>
          <p:cNvPr id="4" name="Pladsholder til dato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97" charset="-128"/>
              </a:defRPr>
            </a:lvl1pPr>
          </a:lstStyle>
          <a:p>
            <a:pPr defTabSz="457200" fontAlgn="base">
              <a:spcBef>
                <a:spcPct val="0"/>
              </a:spcBef>
              <a:spcAft>
                <a:spcPct val="0"/>
              </a:spcAft>
              <a:defRPr/>
            </a:pPr>
            <a:fld id="{1A52C85F-1694-441B-A7F4-0A4282CDA640}" type="datetime1">
              <a:rPr lang="da-DK">
                <a:solidFill>
                  <a:prstClr val="white"/>
                </a:solidFill>
              </a:rPr>
              <a:pPr defTabSz="457200" fontAlgn="base">
                <a:spcBef>
                  <a:spcPct val="0"/>
                </a:spcBef>
                <a:spcAft>
                  <a:spcPct val="0"/>
                </a:spcAft>
                <a:defRPr/>
              </a:pPr>
              <a:t>06-04-2017</a:t>
            </a:fld>
            <a:endParaRPr lang="da-DK">
              <a:solidFill>
                <a:prstClr val="white"/>
              </a:solidFill>
            </a:endParaRPr>
          </a:p>
        </p:txBody>
      </p:sp>
      <p:sp>
        <p:nvSpPr>
          <p:cNvPr id="5" name="Pladsholder til sidefod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97" charset="-128"/>
              </a:defRPr>
            </a:lvl1pPr>
          </a:lstStyle>
          <a:p>
            <a:pPr defTabSz="457200" fontAlgn="base">
              <a:spcBef>
                <a:spcPct val="0"/>
              </a:spcBef>
              <a:spcAft>
                <a:spcPct val="0"/>
              </a:spcAft>
              <a:defRPr/>
            </a:pPr>
            <a:endParaRPr lang="da-DK">
              <a:solidFill>
                <a:prstClr val="white"/>
              </a:solidFill>
            </a:endParaRPr>
          </a:p>
        </p:txBody>
      </p:sp>
      <p:sp>
        <p:nvSpPr>
          <p:cNvPr id="6" name="Pladsholder til diasnumm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97" charset="-128"/>
              </a:defRPr>
            </a:lvl1pPr>
          </a:lstStyle>
          <a:p>
            <a:pPr defTabSz="457200" fontAlgn="base">
              <a:spcBef>
                <a:spcPct val="0"/>
              </a:spcBef>
              <a:spcAft>
                <a:spcPct val="0"/>
              </a:spcAft>
              <a:defRPr/>
            </a:pPr>
            <a:fld id="{88362D4E-F125-4D63-BA91-D27A1C751FE3}" type="slidenum">
              <a:rPr lang="da-DK">
                <a:solidFill>
                  <a:prstClr val="white"/>
                </a:solidFill>
              </a:rPr>
              <a:pPr defTabSz="457200" fontAlgn="base">
                <a:spcBef>
                  <a:spcPct val="0"/>
                </a:spcBef>
                <a:spcAft>
                  <a:spcPct val="0"/>
                </a:spcAft>
                <a:defRPr/>
              </a:pPr>
              <a:t>‹#›</a:t>
            </a:fld>
            <a:endParaRPr lang="da-DK">
              <a:solidFill>
                <a:prstClr val="white"/>
              </a:solidFill>
            </a:endParaRPr>
          </a:p>
        </p:txBody>
      </p:sp>
    </p:spTree>
    <p:extLst>
      <p:ext uri="{BB962C8B-B14F-4D97-AF65-F5344CB8AC3E}">
        <p14:creationId xmlns:p14="http://schemas.microsoft.com/office/powerpoint/2010/main" val="12276236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a:prstGeom prst="rect">
            <a:avLst/>
          </a:prstGeo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1435608" y="1447800"/>
            <a:ext cx="7498080" cy="4800600"/>
          </a:xfrm>
          <a:prstGeom prst="rect">
            <a:avLst/>
          </a:prstGeo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3581400" y="6305550"/>
            <a:ext cx="2133600" cy="476250"/>
          </a:xfrm>
          <a:prstGeom prst="rect">
            <a:avLst/>
          </a:prstGeom>
        </p:spPr>
        <p:txBody>
          <a:bodyPr/>
          <a:lstStyle>
            <a:extLst/>
          </a:lstStyle>
          <a:p>
            <a:fld id="{C259A7B8-0EC4-44C9-AFEF-25E144F11C06}" type="datetime1">
              <a:rPr lang="en-US" smtClean="0"/>
              <a:pPr/>
              <a:t>4/6/2017</a:t>
            </a:fld>
            <a:endParaRPr lang="en-US" dirty="0"/>
          </a:p>
        </p:txBody>
      </p:sp>
      <p:sp>
        <p:nvSpPr>
          <p:cNvPr id="5" name="Footer Placeholder 4"/>
          <p:cNvSpPr>
            <a:spLocks noGrp="1"/>
          </p:cNvSpPr>
          <p:nvPr>
            <p:ph type="ftr" sz="quarter" idx="11"/>
          </p:nvPr>
        </p:nvSpPr>
        <p:spPr>
          <a:xfrm>
            <a:off x="5715000" y="6305550"/>
            <a:ext cx="2895600" cy="476250"/>
          </a:xfrm>
          <a:prstGeom prst="rect">
            <a:avLst/>
          </a:prstGeom>
        </p:spPr>
        <p:txBody>
          <a:bodyPr/>
          <a:lstStyle>
            <a:extLst/>
          </a:lstStyle>
          <a:p>
            <a:endParaRPr lang="en-US" dirty="0"/>
          </a:p>
        </p:txBody>
      </p:sp>
      <p:sp>
        <p:nvSpPr>
          <p:cNvPr id="6" name="Slide Number Placeholder 5"/>
          <p:cNvSpPr>
            <a:spLocks noGrp="1"/>
          </p:cNvSpPr>
          <p:nvPr>
            <p:ph type="sldNum" sz="quarter" idx="12"/>
          </p:nvPr>
        </p:nvSpPr>
        <p:spPr>
          <a:xfrm>
            <a:off x="8613648" y="6305550"/>
            <a:ext cx="457200" cy="476250"/>
          </a:xfrm>
          <a:prstGeom prst="rect">
            <a:avLst/>
          </a:prstGeom>
        </p:spPr>
        <p:txBody>
          <a:bodyPr/>
          <a:lstStyle>
            <a:extLst/>
          </a:lstStyle>
          <a:p>
            <a:fld id="{FA84A37A-AFC2-4A01-80A1-FC20F2C0D5BB}" type="slidenum">
              <a:rPr lang="en-US" smtClean="0"/>
              <a:pPr/>
              <a:t>‹#›</a:t>
            </a:fld>
            <a:endParaRPr lang="en-US" dirty="0"/>
          </a:p>
        </p:txBody>
      </p:sp>
    </p:spTree>
    <p:extLst>
      <p:ext uri="{BB962C8B-B14F-4D97-AF65-F5344CB8AC3E}">
        <p14:creationId xmlns:p14="http://schemas.microsoft.com/office/powerpoint/2010/main" val="1834024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17482A-E261-4BFE-BB29-E356CC39BD78}" type="datetimeFigureOut">
              <a:rPr lang="en-US" smtClean="0"/>
              <a:pPr/>
              <a:t>4/6/2017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378DD2-01AF-4A72-869E-B625ED7CAC8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6E17482A-E261-4BFE-BB29-E356CC39BD78}" type="datetimeFigureOut">
              <a:rPr lang="en-US" smtClean="0"/>
              <a:pPr/>
              <a:t>4/6/2017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0378DD2-01AF-4A72-869E-B625ED7CAC85}" type="slidenum">
              <a:rPr lang="en-US" smtClean="0"/>
              <a:pPr/>
              <a:t>‹#›</a:t>
            </a:fld>
            <a:endParaRPr lang="en-US" dirty="0"/>
          </a:p>
        </p:txBody>
      </p:sp>
      <p:sp>
        <p:nvSpPr>
          <p:cNvPr id="9" name="Content Placeholder 8"/>
          <p:cNvSpPr>
            <a:spLocks noGrp="1"/>
          </p:cNvSpPr>
          <p:nvPr>
            <p:ph sz="quarter" idx="13"/>
          </p:nvPr>
        </p:nvSpPr>
        <p:spPr>
          <a:xfrm>
            <a:off x="1298448" y="2121407"/>
            <a:ext cx="3200400" cy="36027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6E17482A-E261-4BFE-BB29-E356CC39BD78}" type="datetimeFigureOut">
              <a:rPr lang="en-US" smtClean="0"/>
              <a:pPr/>
              <a:t>4/6/2017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0378DD2-01AF-4A72-869E-B625ED7CAC85}" type="slidenum">
              <a:rPr lang="en-US" smtClean="0"/>
              <a:pPr/>
              <a:t>‹#›</a:t>
            </a:fld>
            <a:endParaRPr lang="en-US" dirty="0"/>
          </a:p>
        </p:txBody>
      </p:sp>
      <p:sp>
        <p:nvSpPr>
          <p:cNvPr id="11" name="Content Placeholder 10"/>
          <p:cNvSpPr>
            <a:spLocks noGrp="1"/>
          </p:cNvSpPr>
          <p:nvPr>
            <p:ph sz="quarter" idx="13"/>
          </p:nvPr>
        </p:nvSpPr>
        <p:spPr>
          <a:xfrm>
            <a:off x="1298448" y="2944368"/>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17482A-E261-4BFE-BB29-E356CC39BD78}" type="datetimeFigureOut">
              <a:rPr lang="en-US" smtClean="0"/>
              <a:pPr/>
              <a:t>4/6/2017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0378DD2-01AF-4A72-869E-B625ED7CAC8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17482A-E261-4BFE-BB29-E356CC39BD78}" type="datetimeFigureOut">
              <a:rPr lang="en-US" smtClean="0"/>
              <a:pPr/>
              <a:t>4/6/2017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0378DD2-01AF-4A72-869E-B625ED7CAC8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smtClean="0"/>
              <a:t>Click to edit Master title style</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6E17482A-E261-4BFE-BB29-E356CC39BD78}" type="datetimeFigureOut">
              <a:rPr lang="en-US" smtClean="0"/>
              <a:pPr/>
              <a:t>4/6/2017</a:t>
            </a:fld>
            <a:endParaRPr lang="en-US" dirty="0"/>
          </a:p>
        </p:txBody>
      </p:sp>
      <p:sp>
        <p:nvSpPr>
          <p:cNvPr id="6" name="Footer Placeholder 5"/>
          <p:cNvSpPr>
            <a:spLocks noGrp="1"/>
          </p:cNvSpPr>
          <p:nvPr>
            <p:ph type="ftr" sz="quarter" idx="11"/>
          </p:nvPr>
        </p:nvSpPr>
        <p:spPr>
          <a:xfrm rot="-60000">
            <a:off x="914554" y="5829261"/>
            <a:ext cx="3522607" cy="365125"/>
          </a:xfrm>
        </p:spPr>
        <p:txBody>
          <a:bodyPr/>
          <a:lstStyle/>
          <a:p>
            <a:endParaRPr lang="en-US" dirty="0"/>
          </a:p>
        </p:txBody>
      </p:sp>
      <p:sp>
        <p:nvSpPr>
          <p:cNvPr id="7" name="Slide Number Placeholder 6"/>
          <p:cNvSpPr>
            <a:spLocks noGrp="1"/>
          </p:cNvSpPr>
          <p:nvPr>
            <p:ph type="sldNum" sz="quarter" idx="12"/>
          </p:nvPr>
        </p:nvSpPr>
        <p:spPr>
          <a:xfrm rot="60000">
            <a:off x="7557313" y="5896961"/>
            <a:ext cx="554023" cy="365125"/>
          </a:xfrm>
        </p:spPr>
        <p:txBody>
          <a:bodyPr/>
          <a:lstStyle/>
          <a:p>
            <a:fld id="{A0378DD2-01AF-4A72-869E-B625ED7CAC8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6E17482A-E261-4BFE-BB29-E356CC39BD78}" type="datetimeFigureOut">
              <a:rPr lang="en-US" smtClean="0"/>
              <a:pPr/>
              <a:t>4/6/2017</a:t>
            </a:fld>
            <a:endParaRPr lang="en-US" dirty="0"/>
          </a:p>
        </p:txBody>
      </p:sp>
      <p:sp>
        <p:nvSpPr>
          <p:cNvPr id="6" name="Footer Placeholder 5"/>
          <p:cNvSpPr>
            <a:spLocks noGrp="1"/>
          </p:cNvSpPr>
          <p:nvPr>
            <p:ph type="ftr" sz="quarter" idx="11"/>
          </p:nvPr>
        </p:nvSpPr>
        <p:spPr>
          <a:xfrm rot="-60000">
            <a:off x="914569" y="5831037"/>
            <a:ext cx="3319043" cy="365125"/>
          </a:xfrm>
        </p:spPr>
        <p:txBody>
          <a:bodyPr/>
          <a:lstStyle/>
          <a:p>
            <a:endParaRPr lang="en-US" dirty="0"/>
          </a:p>
        </p:txBody>
      </p:sp>
      <p:sp>
        <p:nvSpPr>
          <p:cNvPr id="7" name="Slide Number Placeholder 6"/>
          <p:cNvSpPr>
            <a:spLocks noGrp="1"/>
          </p:cNvSpPr>
          <p:nvPr>
            <p:ph type="sldNum" sz="quarter" idx="12"/>
          </p:nvPr>
        </p:nvSpPr>
        <p:spPr>
          <a:xfrm rot="60000">
            <a:off x="7562089" y="5900026"/>
            <a:ext cx="554023" cy="365125"/>
          </a:xfrm>
        </p:spPr>
        <p:txBody>
          <a:bodyPr/>
          <a:lstStyle/>
          <a:p>
            <a:fld id="{A0378DD2-01AF-4A72-869E-B625ED7CAC8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6E17482A-E261-4BFE-BB29-E356CC39BD78}" type="datetimeFigureOut">
              <a:rPr lang="en-US" smtClean="0"/>
              <a:pPr/>
              <a:t>4/6/2017</a:t>
            </a:fld>
            <a:endParaRPr lang="en-US" dirty="0"/>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US" dirty="0"/>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A0378DD2-01AF-4A72-869E-B625ED7CAC8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6710179"/>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txStyles>
    <p:titleStyle>
      <a:lvl1pPr algn="ctr" defTabSz="457200" rtl="0" eaLnBrk="1" fontAlgn="base" hangingPunct="1">
        <a:spcBef>
          <a:spcPct val="0"/>
        </a:spcBef>
        <a:spcAft>
          <a:spcPct val="0"/>
        </a:spcAft>
        <a:defRPr sz="4400" kern="1200">
          <a:solidFill>
            <a:schemeClr val="tx1"/>
          </a:solidFill>
          <a:latin typeface="Arial Narrow"/>
          <a:ea typeface="ＭＳ Ｐゴシック" pitchFamily="-97" charset="-128"/>
          <a:cs typeface="+mj-cs"/>
        </a:defRPr>
      </a:lvl1pPr>
      <a:lvl2pPr algn="ctr" defTabSz="457200" rtl="0" eaLnBrk="1" fontAlgn="base" hangingPunct="1">
        <a:spcBef>
          <a:spcPct val="0"/>
        </a:spcBef>
        <a:spcAft>
          <a:spcPct val="0"/>
        </a:spcAft>
        <a:defRPr sz="4400">
          <a:solidFill>
            <a:schemeClr val="tx1"/>
          </a:solidFill>
          <a:latin typeface="Arial Narrow" pitchFamily="-97" charset="0"/>
          <a:ea typeface="ＭＳ Ｐゴシック" pitchFamily="-97" charset="-128"/>
        </a:defRPr>
      </a:lvl2pPr>
      <a:lvl3pPr algn="ctr" defTabSz="457200" rtl="0" eaLnBrk="1" fontAlgn="base" hangingPunct="1">
        <a:spcBef>
          <a:spcPct val="0"/>
        </a:spcBef>
        <a:spcAft>
          <a:spcPct val="0"/>
        </a:spcAft>
        <a:defRPr sz="4400">
          <a:solidFill>
            <a:schemeClr val="tx1"/>
          </a:solidFill>
          <a:latin typeface="Arial Narrow" pitchFamily="-97" charset="0"/>
          <a:ea typeface="ＭＳ Ｐゴシック" pitchFamily="-97" charset="-128"/>
        </a:defRPr>
      </a:lvl3pPr>
      <a:lvl4pPr algn="ctr" defTabSz="457200" rtl="0" eaLnBrk="1" fontAlgn="base" hangingPunct="1">
        <a:spcBef>
          <a:spcPct val="0"/>
        </a:spcBef>
        <a:spcAft>
          <a:spcPct val="0"/>
        </a:spcAft>
        <a:defRPr sz="4400">
          <a:solidFill>
            <a:schemeClr val="tx1"/>
          </a:solidFill>
          <a:latin typeface="Arial Narrow" pitchFamily="-97" charset="0"/>
          <a:ea typeface="ＭＳ Ｐゴシック" pitchFamily="-97" charset="-128"/>
        </a:defRPr>
      </a:lvl4pPr>
      <a:lvl5pPr algn="ctr" defTabSz="457200" rtl="0" eaLnBrk="1" fontAlgn="base" hangingPunct="1">
        <a:spcBef>
          <a:spcPct val="0"/>
        </a:spcBef>
        <a:spcAft>
          <a:spcPct val="0"/>
        </a:spcAft>
        <a:defRPr sz="4400">
          <a:solidFill>
            <a:schemeClr val="tx1"/>
          </a:solidFill>
          <a:latin typeface="Arial Narrow" pitchFamily="-97" charset="0"/>
          <a:ea typeface="ＭＳ Ｐゴシック" pitchFamily="-97" charset="-128"/>
        </a:defRPr>
      </a:lvl5pPr>
      <a:lvl6pPr marL="457200" algn="ctr" defTabSz="457200" rtl="0" eaLnBrk="1" fontAlgn="base" hangingPunct="1">
        <a:spcBef>
          <a:spcPct val="0"/>
        </a:spcBef>
        <a:spcAft>
          <a:spcPct val="0"/>
        </a:spcAft>
        <a:defRPr sz="4400">
          <a:solidFill>
            <a:schemeClr val="tx1"/>
          </a:solidFill>
          <a:latin typeface="Arial Narrow" pitchFamily="-97" charset="0"/>
        </a:defRPr>
      </a:lvl6pPr>
      <a:lvl7pPr marL="914400" algn="ctr" defTabSz="457200" rtl="0" eaLnBrk="1" fontAlgn="base" hangingPunct="1">
        <a:spcBef>
          <a:spcPct val="0"/>
        </a:spcBef>
        <a:spcAft>
          <a:spcPct val="0"/>
        </a:spcAft>
        <a:defRPr sz="4400">
          <a:solidFill>
            <a:schemeClr val="tx1"/>
          </a:solidFill>
          <a:latin typeface="Arial Narrow" pitchFamily="-97" charset="0"/>
        </a:defRPr>
      </a:lvl7pPr>
      <a:lvl8pPr marL="1371600" algn="ctr" defTabSz="457200" rtl="0" eaLnBrk="1" fontAlgn="base" hangingPunct="1">
        <a:spcBef>
          <a:spcPct val="0"/>
        </a:spcBef>
        <a:spcAft>
          <a:spcPct val="0"/>
        </a:spcAft>
        <a:defRPr sz="4400">
          <a:solidFill>
            <a:schemeClr val="tx1"/>
          </a:solidFill>
          <a:latin typeface="Arial Narrow" pitchFamily="-97" charset="0"/>
        </a:defRPr>
      </a:lvl8pPr>
      <a:lvl9pPr marL="1828800" algn="ctr" defTabSz="457200" rtl="0" eaLnBrk="1" fontAlgn="base" hangingPunct="1">
        <a:spcBef>
          <a:spcPct val="0"/>
        </a:spcBef>
        <a:spcAft>
          <a:spcPct val="0"/>
        </a:spcAft>
        <a:defRPr sz="4400">
          <a:solidFill>
            <a:schemeClr val="tx1"/>
          </a:solidFill>
          <a:latin typeface="Arial Narrow" pitchFamily="-97" charset="0"/>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Arial Narrow"/>
          <a:ea typeface="ＭＳ Ｐゴシック" pitchFamily="-97" charset="-128"/>
          <a:cs typeface="+mn-cs"/>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Arial Narrow"/>
          <a:ea typeface="ＭＳ Ｐゴシック" pitchFamily="-97"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Arial Narrow"/>
          <a:ea typeface="ＭＳ Ｐゴシック" pitchFamily="-97"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Arial Narrow"/>
          <a:ea typeface="ＭＳ Ｐゴシック" pitchFamily="-97"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Arial Narrow"/>
          <a:ea typeface="ＭＳ Ｐゴシック" pitchFamily="-97"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a-DK"/>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3.xml"/><Relationship Id="rId5" Type="http://schemas.openxmlformats.org/officeDocument/2006/relationships/image" Target="../media/image15.png"/><Relationship Id="rId4" Type="http://schemas.openxmlformats.org/officeDocument/2006/relationships/image" Target="../media/image14.wmf"/></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0.jpeg"/><Relationship Id="rId7" Type="http://schemas.openxmlformats.org/officeDocument/2006/relationships/diagramQuickStyle" Target="../diagrams/quickStyle2.xml"/><Relationship Id="rId2" Type="http://schemas.openxmlformats.org/officeDocument/2006/relationships/notesSlide" Target="../notesSlides/notesSlide2.xml"/><Relationship Id="rId1" Type="http://schemas.openxmlformats.org/officeDocument/2006/relationships/slideLayout" Target="../slideLayouts/slideLayout23.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11.png"/><Relationship Id="rId9" Type="http://schemas.microsoft.com/office/2007/relationships/diagramDrawing" Target="../diagrams/drawing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diagramData" Target="../diagrams/data5.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17" Type="http://schemas.microsoft.com/office/2007/relationships/diagramDrawing" Target="../diagrams/drawing5.xml"/><Relationship Id="rId2" Type="http://schemas.openxmlformats.org/officeDocument/2006/relationships/notesSlide" Target="../notesSlides/notesSlide3.xml"/><Relationship Id="rId16" Type="http://schemas.openxmlformats.org/officeDocument/2006/relationships/diagramColors" Target="../diagrams/colors5.xml"/><Relationship Id="rId1" Type="http://schemas.openxmlformats.org/officeDocument/2006/relationships/slideLayout" Target="../slideLayouts/slideLayout15.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5" Type="http://schemas.openxmlformats.org/officeDocument/2006/relationships/diagramQuickStyle" Target="../diagrams/quickStyle5.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hyperlink" Target="http://www.cmha.net/index.aspx" TargetMode="External"/><Relationship Id="rId2" Type="http://schemas.openxmlformats.org/officeDocument/2006/relationships/image" Target="../media/image16.gif"/><Relationship Id="rId1" Type="http://schemas.openxmlformats.org/officeDocument/2006/relationships/slideLayout" Target="../slideLayouts/slideLayout1.xml"/><Relationship Id="rId4" Type="http://schemas.openxmlformats.org/officeDocument/2006/relationships/image" Target="../media/image17.gif"/></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www.cmha.net/hcvp/hqsinspectionchecklis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slideLayout" Target="../slideLayouts/slideLayout2.xml"/><Relationship Id="rId4" Type="http://schemas.openxmlformats.org/officeDocument/2006/relationships/image" Target="../media/image25.wmf"/></Relationships>
</file>

<file path=ppt/slides/_rels/slide21.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mailto:hcvplead@cmha.net" TargetMode="Externa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0.jpe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23.xml"/><Relationship Id="rId6" Type="http://schemas.openxmlformats.org/officeDocument/2006/relationships/diagramLayout" Target="../diagrams/layout1.xml"/><Relationship Id="rId11" Type="http://schemas.openxmlformats.org/officeDocument/2006/relationships/image" Target="../media/image13.png"/><Relationship Id="rId5" Type="http://schemas.openxmlformats.org/officeDocument/2006/relationships/diagramData" Target="../diagrams/data1.xml"/><Relationship Id="rId10" Type="http://schemas.openxmlformats.org/officeDocument/2006/relationships/image" Target="../media/image12.jpeg"/><Relationship Id="rId4" Type="http://schemas.openxmlformats.org/officeDocument/2006/relationships/image" Target="../media/image11.png"/><Relationship Id="rId9" Type="http://schemas.microsoft.com/office/2007/relationships/diagramDrawing" Target="../diagrams/drawing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Billede 26" descr="dreamstime_Handsoverlapping.jpg"/>
          <p:cNvPicPr>
            <a:picLocks noChangeAspect="1"/>
          </p:cNvPicPr>
          <p:nvPr/>
        </p:nvPicPr>
        <p:blipFill>
          <a:blip r:embed="rId2"/>
          <a:srcRect/>
          <a:stretch>
            <a:fillRect/>
          </a:stretch>
        </p:blipFill>
        <p:spPr bwMode="auto">
          <a:xfrm>
            <a:off x="-25400" y="0"/>
            <a:ext cx="9169400" cy="6892925"/>
          </a:xfrm>
          <a:prstGeom prst="rect">
            <a:avLst/>
          </a:prstGeom>
          <a:noFill/>
          <a:ln w="9525">
            <a:noFill/>
            <a:miter lim="800000"/>
            <a:headEnd/>
            <a:tailEnd/>
          </a:ln>
        </p:spPr>
      </p:pic>
      <p:sp>
        <p:nvSpPr>
          <p:cNvPr id="28" name="Rektangel 27"/>
          <p:cNvSpPr/>
          <p:nvPr/>
        </p:nvSpPr>
        <p:spPr>
          <a:xfrm>
            <a:off x="-31750" y="2936875"/>
            <a:ext cx="8489950" cy="2951163"/>
          </a:xfrm>
          <a:prstGeom prst="rect">
            <a:avLst/>
          </a:prstGeom>
          <a:gradFill flip="none" rotWithShape="1">
            <a:gsLst>
              <a:gs pos="31000">
                <a:schemeClr val="accent1">
                  <a:tint val="100000"/>
                  <a:shade val="100000"/>
                  <a:satMod val="130000"/>
                  <a:alpha val="44000"/>
                </a:schemeClr>
              </a:gs>
              <a:gs pos="96000">
                <a:schemeClr val="accent1">
                  <a:tint val="50000"/>
                  <a:shade val="100000"/>
                  <a:satMod val="350000"/>
                </a:schemeClr>
              </a:gs>
            </a:gsLst>
            <a:lin ang="10800000" scaled="1"/>
            <a:tileRect/>
          </a:gra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a-DK" dirty="0">
              <a:solidFill>
                <a:prstClr val="white"/>
              </a:solidFill>
              <a:latin typeface="Arial" pitchFamily="34" charset="0"/>
            </a:endParaRPr>
          </a:p>
        </p:txBody>
      </p:sp>
      <p:sp>
        <p:nvSpPr>
          <p:cNvPr id="21508" name="Rectangle 4"/>
          <p:cNvSpPr>
            <a:spLocks noChangeArrowheads="1"/>
          </p:cNvSpPr>
          <p:nvPr/>
        </p:nvSpPr>
        <p:spPr bwMode="gray">
          <a:xfrm>
            <a:off x="519113" y="4127500"/>
            <a:ext cx="4852987" cy="947738"/>
          </a:xfrm>
          <a:prstGeom prst="rect">
            <a:avLst/>
          </a:prstGeom>
          <a:noFill/>
          <a:ln w="9525">
            <a:noFill/>
            <a:miter lim="800000"/>
            <a:headEnd/>
            <a:tailEnd/>
          </a:ln>
        </p:spPr>
        <p:txBody>
          <a:bodyPr lIns="0" tIns="0" rIns="0" bIns="0" anchor="ctr"/>
          <a:lstStyle/>
          <a:p>
            <a:pPr defTabSz="801688"/>
            <a:r>
              <a:rPr lang="en-US" sz="2000" dirty="0" smtClean="0">
                <a:solidFill>
                  <a:srgbClr val="171717"/>
                </a:solidFill>
              </a:rPr>
              <a:t>Housing Choice Voucher Program</a:t>
            </a:r>
          </a:p>
          <a:p>
            <a:pPr defTabSz="801688"/>
            <a:r>
              <a:rPr lang="en-US" sz="2000" dirty="0" smtClean="0">
                <a:solidFill>
                  <a:srgbClr val="171717"/>
                </a:solidFill>
              </a:rPr>
              <a:t>Presented by:  </a:t>
            </a:r>
          </a:p>
          <a:p>
            <a:pPr defTabSz="801688"/>
            <a:r>
              <a:rPr lang="en-US" sz="2000" dirty="0">
                <a:solidFill>
                  <a:srgbClr val="171717"/>
                </a:solidFill>
              </a:rPr>
              <a:t>	</a:t>
            </a:r>
            <a:r>
              <a:rPr lang="en-US" sz="2000" dirty="0" smtClean="0">
                <a:solidFill>
                  <a:srgbClr val="171717"/>
                </a:solidFill>
              </a:rPr>
              <a:t>Latweeta Smyers, Director </a:t>
            </a:r>
          </a:p>
          <a:p>
            <a:pPr defTabSz="801688"/>
            <a:r>
              <a:rPr lang="en-US" sz="2000" dirty="0">
                <a:solidFill>
                  <a:srgbClr val="171717"/>
                </a:solidFill>
              </a:rPr>
              <a:t>	</a:t>
            </a:r>
            <a:r>
              <a:rPr lang="en-US" sz="2000" dirty="0" smtClean="0">
                <a:solidFill>
                  <a:srgbClr val="171717"/>
                </a:solidFill>
              </a:rPr>
              <a:t>Jane Nichols, Deputy Director</a:t>
            </a:r>
          </a:p>
          <a:p>
            <a:pPr defTabSz="801688"/>
            <a:r>
              <a:rPr lang="en-US" sz="2000" dirty="0">
                <a:solidFill>
                  <a:srgbClr val="171717"/>
                </a:solidFill>
              </a:rPr>
              <a:t>	</a:t>
            </a:r>
          </a:p>
        </p:txBody>
      </p:sp>
      <p:sp>
        <p:nvSpPr>
          <p:cNvPr id="21509" name="Rectangle 5"/>
          <p:cNvSpPr txBox="1">
            <a:spLocks noChangeArrowheads="1"/>
          </p:cNvSpPr>
          <p:nvPr/>
        </p:nvSpPr>
        <p:spPr bwMode="gray">
          <a:xfrm>
            <a:off x="519112" y="3297238"/>
            <a:ext cx="8624888" cy="600075"/>
          </a:xfrm>
          <a:prstGeom prst="rect">
            <a:avLst/>
          </a:prstGeom>
          <a:noFill/>
          <a:ln w="9525">
            <a:noFill/>
            <a:miter lim="800000"/>
            <a:headEnd/>
            <a:tailEnd/>
          </a:ln>
        </p:spPr>
        <p:txBody>
          <a:bodyPr lIns="0" rIns="0" anchor="ctr"/>
          <a:lstStyle/>
          <a:p>
            <a:pPr eaLnBrk="0" hangingPunct="0">
              <a:lnSpc>
                <a:spcPct val="95000"/>
              </a:lnSpc>
            </a:pPr>
            <a:r>
              <a:rPr lang="en-US" sz="3000" b="1" dirty="0" smtClean="0">
                <a:solidFill>
                  <a:srgbClr val="171717"/>
                </a:solidFill>
              </a:rPr>
              <a:t>Cuyahoga Metropolitan Housing Authority</a:t>
            </a:r>
            <a:endParaRPr lang="en-US" sz="3000" b="1" dirty="0">
              <a:solidFill>
                <a:srgbClr val="171717"/>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5319260"/>
            <a:ext cx="213360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7649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Documents and Settings\stewarts\Local Settings\Temporary Internet Files\Content.IE5\KBK9FC4I\MP900438716[1].jpg"/>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6626" y="-76200"/>
            <a:ext cx="9432279" cy="69342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2290" name="Picture 6" descr="Christ-Church-house-Pennie-2012.png"/>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27408" y="-38100"/>
            <a:ext cx="943890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 y="14844"/>
            <a:ext cx="9438904" cy="1143000"/>
          </a:xfrm>
        </p:spPr>
        <p:txBody>
          <a:bodyPr/>
          <a:lstStyle/>
          <a:p>
            <a:pPr algn="ctr"/>
            <a:r>
              <a:rPr lang="en-US" cap="small" dirty="0">
                <a:solidFill>
                  <a:schemeClr val="bg1">
                    <a:lumMod val="10000"/>
                  </a:schemeClr>
                </a:solidFill>
              </a:rPr>
              <a:t>Voucher Term &amp; Voucher Size </a:t>
            </a:r>
          </a:p>
        </p:txBody>
      </p:sp>
      <p:sp>
        <p:nvSpPr>
          <p:cNvPr id="3" name="Content Placeholder 2"/>
          <p:cNvSpPr>
            <a:spLocks noGrp="1"/>
          </p:cNvSpPr>
          <p:nvPr>
            <p:ph idx="1"/>
          </p:nvPr>
        </p:nvSpPr>
        <p:spPr>
          <a:xfrm>
            <a:off x="990600" y="1295400"/>
            <a:ext cx="6705600" cy="4800600"/>
          </a:xfrm>
        </p:spPr>
        <p:txBody>
          <a:bodyPr>
            <a:normAutofit/>
          </a:bodyPr>
          <a:lstStyle/>
          <a:p>
            <a:pPr>
              <a:lnSpc>
                <a:spcPct val="90000"/>
              </a:lnSpc>
              <a:buNone/>
            </a:pPr>
            <a:r>
              <a:rPr lang="en-US" sz="2800" b="1" dirty="0" smtClean="0"/>
              <a:t>Voucher Term</a:t>
            </a:r>
          </a:p>
          <a:p>
            <a:pPr marL="0" indent="0">
              <a:lnSpc>
                <a:spcPct val="60000"/>
              </a:lnSpc>
              <a:spcBef>
                <a:spcPts val="0"/>
              </a:spcBef>
              <a:buNone/>
            </a:pPr>
            <a:r>
              <a:rPr lang="en-US" sz="2800" b="1" dirty="0" smtClean="0">
                <a:solidFill>
                  <a:schemeClr val="bg1">
                    <a:lumMod val="10000"/>
                  </a:schemeClr>
                </a:solidFill>
              </a:rPr>
              <a:t>Voucher Term</a:t>
            </a:r>
            <a:endParaRPr lang="en-US" sz="2800" b="1" dirty="0">
              <a:solidFill>
                <a:schemeClr val="bg1">
                  <a:lumMod val="10000"/>
                </a:schemeClr>
              </a:solidFill>
            </a:endParaRPr>
          </a:p>
          <a:p>
            <a:pPr marL="403225" lvl="1" indent="-284163">
              <a:lnSpc>
                <a:spcPct val="90000"/>
              </a:lnSpc>
              <a:buFont typeface="Wingdings" panose="05000000000000000000" pitchFamily="2" charset="2"/>
              <a:buChar char="§"/>
            </a:pPr>
            <a:r>
              <a:rPr lang="en-US" sz="2400" dirty="0" smtClean="0">
                <a:solidFill>
                  <a:schemeClr val="bg1">
                    <a:lumMod val="10000"/>
                  </a:schemeClr>
                </a:solidFill>
              </a:rPr>
              <a:t>How long an applicant/participant has to search for housing </a:t>
            </a:r>
          </a:p>
          <a:p>
            <a:pPr marL="0" lvl="1" indent="0">
              <a:lnSpc>
                <a:spcPct val="40000"/>
              </a:lnSpc>
              <a:spcBef>
                <a:spcPts val="0"/>
              </a:spcBef>
              <a:buFont typeface="Wingdings" panose="05000000000000000000" pitchFamily="2" charset="2"/>
              <a:buChar char="§"/>
            </a:pPr>
            <a:endParaRPr lang="en-US" sz="2400" dirty="0">
              <a:solidFill>
                <a:schemeClr val="bg1">
                  <a:lumMod val="10000"/>
                </a:schemeClr>
              </a:solidFill>
            </a:endParaRPr>
          </a:p>
          <a:p>
            <a:pPr marL="746125" lvl="2" indent="-342900">
              <a:lnSpc>
                <a:spcPct val="90000"/>
              </a:lnSpc>
              <a:buClr>
                <a:schemeClr val="tx1"/>
              </a:buClr>
              <a:buSzPct val="117000"/>
              <a:buFont typeface="Arial" panose="020B0604020202020204" pitchFamily="34" charset="0"/>
              <a:buChar char="•"/>
            </a:pPr>
            <a:r>
              <a:rPr lang="en-US" sz="2000" b="1" dirty="0" smtClean="0">
                <a:solidFill>
                  <a:srgbClr val="FF0000"/>
                </a:solidFill>
              </a:rPr>
              <a:t>120 </a:t>
            </a:r>
            <a:r>
              <a:rPr lang="en-US" sz="2000" b="1" dirty="0">
                <a:solidFill>
                  <a:srgbClr val="FF0000"/>
                </a:solidFill>
              </a:rPr>
              <a:t>days </a:t>
            </a:r>
            <a:r>
              <a:rPr lang="en-US" sz="2000" dirty="0">
                <a:solidFill>
                  <a:schemeClr val="bg1">
                    <a:lumMod val="10000"/>
                  </a:schemeClr>
                </a:solidFill>
              </a:rPr>
              <a:t>from </a:t>
            </a:r>
            <a:r>
              <a:rPr lang="en-US" sz="2000" dirty="0" smtClean="0">
                <a:solidFill>
                  <a:schemeClr val="bg1">
                    <a:lumMod val="10000"/>
                  </a:schemeClr>
                </a:solidFill>
              </a:rPr>
              <a:t>date voucher issued</a:t>
            </a:r>
            <a:endParaRPr lang="en-US" sz="2000" dirty="0">
              <a:solidFill>
                <a:schemeClr val="bg1">
                  <a:lumMod val="10000"/>
                </a:schemeClr>
              </a:solidFill>
            </a:endParaRPr>
          </a:p>
          <a:p>
            <a:pPr marL="0" lvl="2" indent="0">
              <a:lnSpc>
                <a:spcPct val="20000"/>
              </a:lnSpc>
              <a:spcBef>
                <a:spcPts val="0"/>
              </a:spcBef>
            </a:pPr>
            <a:endParaRPr lang="en-US" sz="2000" dirty="0">
              <a:solidFill>
                <a:schemeClr val="bg1">
                  <a:lumMod val="10000"/>
                </a:schemeClr>
              </a:solidFill>
            </a:endParaRPr>
          </a:p>
          <a:p>
            <a:pPr marL="746125" lvl="2" indent="-342900">
              <a:lnSpc>
                <a:spcPct val="90000"/>
              </a:lnSpc>
              <a:buClr>
                <a:schemeClr val="tx1"/>
              </a:buClr>
              <a:buSzPct val="117000"/>
              <a:buFont typeface="Arial" panose="020B0604020202020204" pitchFamily="34" charset="0"/>
              <a:buChar char="•"/>
            </a:pPr>
            <a:r>
              <a:rPr lang="en-US" sz="2000" dirty="0">
                <a:solidFill>
                  <a:schemeClr val="bg1">
                    <a:lumMod val="10000"/>
                  </a:schemeClr>
                </a:solidFill>
              </a:rPr>
              <a:t>Extensions may be granted by the Housing Authority for </a:t>
            </a:r>
            <a:r>
              <a:rPr lang="en-US" sz="2000" b="1" dirty="0">
                <a:solidFill>
                  <a:schemeClr val="bg1">
                    <a:lumMod val="10000"/>
                  </a:schemeClr>
                </a:solidFill>
              </a:rPr>
              <a:t>reasonable accommodation </a:t>
            </a:r>
            <a:endParaRPr lang="en-US" sz="2000" dirty="0">
              <a:solidFill>
                <a:schemeClr val="bg1">
                  <a:lumMod val="10000"/>
                </a:schemeClr>
              </a:solidFill>
            </a:endParaRPr>
          </a:p>
          <a:p>
            <a:pPr>
              <a:lnSpc>
                <a:spcPct val="90000"/>
              </a:lnSpc>
              <a:buNone/>
            </a:pPr>
            <a:r>
              <a:rPr lang="en-US" sz="2800" b="1" dirty="0">
                <a:solidFill>
                  <a:schemeClr val="bg1">
                    <a:lumMod val="10000"/>
                  </a:schemeClr>
                </a:solidFill>
              </a:rPr>
              <a:t>	</a:t>
            </a:r>
            <a:endParaRPr lang="en-US" sz="2800" b="1" dirty="0" smtClean="0">
              <a:solidFill>
                <a:schemeClr val="bg1">
                  <a:lumMod val="10000"/>
                </a:schemeClr>
              </a:solidFill>
            </a:endParaRPr>
          </a:p>
          <a:p>
            <a:pPr>
              <a:lnSpc>
                <a:spcPct val="90000"/>
              </a:lnSpc>
              <a:buNone/>
            </a:pPr>
            <a:r>
              <a:rPr lang="en-US" sz="2800" b="1" dirty="0" smtClean="0">
                <a:solidFill>
                  <a:schemeClr val="bg1">
                    <a:lumMod val="10000"/>
                  </a:schemeClr>
                </a:solidFill>
              </a:rPr>
              <a:t>Voucher </a:t>
            </a:r>
            <a:r>
              <a:rPr lang="en-US" sz="2800" b="1" dirty="0">
                <a:solidFill>
                  <a:schemeClr val="bg1">
                    <a:lumMod val="10000"/>
                  </a:schemeClr>
                </a:solidFill>
              </a:rPr>
              <a:t>Size</a:t>
            </a:r>
          </a:p>
          <a:p>
            <a:pPr marL="403225" lvl="1" indent="-284163">
              <a:lnSpc>
                <a:spcPct val="90000"/>
              </a:lnSpc>
              <a:buFont typeface="Wingdings" panose="05000000000000000000" pitchFamily="2" charset="2"/>
              <a:buChar char="§"/>
            </a:pPr>
            <a:r>
              <a:rPr lang="en-US" sz="2400" dirty="0">
                <a:solidFill>
                  <a:schemeClr val="bg1">
                    <a:lumMod val="10000"/>
                  </a:schemeClr>
                </a:solidFill>
              </a:rPr>
              <a:t>Represents the number of bedrooms a household is eligible </a:t>
            </a:r>
            <a:r>
              <a:rPr lang="en-US" sz="2400" dirty="0" smtClean="0">
                <a:solidFill>
                  <a:schemeClr val="bg1">
                    <a:lumMod val="10000"/>
                  </a:schemeClr>
                </a:solidFill>
              </a:rPr>
              <a:t>for</a:t>
            </a:r>
          </a:p>
          <a:p>
            <a:pPr marL="0" lvl="1" indent="0">
              <a:lnSpc>
                <a:spcPct val="40000"/>
              </a:lnSpc>
              <a:spcBef>
                <a:spcPts val="0"/>
              </a:spcBef>
              <a:buNone/>
            </a:pPr>
            <a:endParaRPr lang="en-US" sz="2400" dirty="0">
              <a:solidFill>
                <a:schemeClr val="bg1">
                  <a:lumMod val="10000"/>
                </a:schemeClr>
              </a:solidFill>
            </a:endParaRPr>
          </a:p>
        </p:txBody>
      </p:sp>
      <p:pic>
        <p:nvPicPr>
          <p:cNvPr id="4" name="Picture 3" descr="j0311002[1]"/>
          <p:cNvPicPr>
            <a:picLocks noChangeAspect="1" noChangeArrowheads="1"/>
          </p:cNvPicPr>
          <p:nvPr/>
        </p:nvPicPr>
        <p:blipFill>
          <a:blip r:embed="rId4" cstate="print"/>
          <a:srcRect/>
          <a:stretch>
            <a:fillRect/>
          </a:stretch>
        </p:blipFill>
        <p:spPr>
          <a:xfrm>
            <a:off x="7620000" y="5412142"/>
            <a:ext cx="1424444" cy="1295400"/>
          </a:xfrm>
          <a:prstGeom prst="rect">
            <a:avLst/>
          </a:prstGeom>
          <a:solidFill>
            <a:srgbClr val="FFFF00"/>
          </a:solidFill>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00" y="5410200"/>
            <a:ext cx="1135178" cy="1326194"/>
          </a:xfrm>
          <a:prstGeom prst="rect">
            <a:avLst/>
          </a:prstGeom>
        </p:spPr>
      </p:pic>
    </p:spTree>
    <p:extLst>
      <p:ext uri="{BB962C8B-B14F-4D97-AF65-F5344CB8AC3E}">
        <p14:creationId xmlns:p14="http://schemas.microsoft.com/office/powerpoint/2010/main" val="24863671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Documents and Settings\stewarts\Local Settings\Temporary Internet Files\Content.IE5\KBK9FC4I\MP900438716[1].jpg"/>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6626" y="-76200"/>
            <a:ext cx="9432279" cy="69342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3314" name="Picture 6" descr="Christ-Church-house-Pennie-2012.png"/>
          <p:cNvPicPr>
            <a:picLocks noChangeAspect="1" noChangeArrowheads="1"/>
          </p:cNvPicPr>
          <p:nvPr/>
        </p:nvPicPr>
        <p:blipFill>
          <a:blip r:embed="rId4" cstate="print">
            <a:lum bright="70000" contrast="-70000"/>
            <a:extLst>
              <a:ext uri="{28A0092B-C50C-407E-A947-70E740481C1C}">
                <a14:useLocalDpi xmlns:a14="http://schemas.microsoft.com/office/drawing/2010/main" val="0"/>
              </a:ext>
            </a:extLst>
          </a:blip>
          <a:srcRect/>
          <a:stretch>
            <a:fillRect/>
          </a:stretch>
        </p:blipFill>
        <p:spPr bwMode="auto">
          <a:xfrm>
            <a:off x="0" y="-12032"/>
            <a:ext cx="9438905" cy="6870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370221" y="152400"/>
            <a:ext cx="8705088" cy="838200"/>
          </a:xfrm>
        </p:spPr>
        <p:txBody>
          <a:bodyPr>
            <a:normAutofit/>
          </a:bodyPr>
          <a:lstStyle/>
          <a:p>
            <a:pPr algn="ctr"/>
            <a:r>
              <a:rPr lang="en-US" sz="3600" b="1" cap="small" dirty="0" smtClean="0">
                <a:solidFill>
                  <a:srgbClr val="3399FF"/>
                </a:solidFill>
              </a:rPr>
              <a:t>Request for Tenancy Approval Packet </a:t>
            </a:r>
            <a:r>
              <a:rPr lang="en-US" sz="3600" b="1" dirty="0" smtClean="0">
                <a:solidFill>
                  <a:srgbClr val="3399FF"/>
                </a:solidFill>
              </a:rPr>
              <a:t>(RFTA</a:t>
            </a:r>
            <a:r>
              <a:rPr lang="en-US" sz="3600" b="1" dirty="0">
                <a:solidFill>
                  <a:srgbClr val="3399FF"/>
                </a:solidFill>
              </a:rPr>
              <a:t>)</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131004810"/>
              </p:ext>
            </p:extLst>
          </p:nvPr>
        </p:nvGraphicFramePr>
        <p:xfrm>
          <a:off x="181293" y="1371600"/>
          <a:ext cx="9082944" cy="54864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3" name="Text Placeholder 2"/>
          <p:cNvSpPr>
            <a:spLocks noGrp="1"/>
          </p:cNvSpPr>
          <p:nvPr>
            <p:ph type="body" idx="4294967295"/>
          </p:nvPr>
        </p:nvSpPr>
        <p:spPr>
          <a:xfrm>
            <a:off x="6626" y="1066800"/>
            <a:ext cx="9144000" cy="727075"/>
          </a:xfrm>
          <a:prstGeom prst="rect">
            <a:avLst/>
          </a:prstGeom>
        </p:spPr>
        <p:txBody>
          <a:bodyPr>
            <a:normAutofit/>
          </a:bodyPr>
          <a:lstStyle/>
          <a:p>
            <a:pPr marL="82296" indent="0">
              <a:buNone/>
            </a:pPr>
            <a:r>
              <a:rPr lang="en-US" cap="small" dirty="0" smtClean="0">
                <a:solidFill>
                  <a:schemeClr val="bg1">
                    <a:lumMod val="10000"/>
                  </a:schemeClr>
                </a:solidFill>
              </a:rPr>
              <a:t>Contains</a:t>
            </a:r>
            <a:r>
              <a:rPr lang="en-US" dirty="0" smtClean="0">
                <a:solidFill>
                  <a:schemeClr val="bg1">
                    <a:lumMod val="10000"/>
                  </a:schemeClr>
                </a:solidFill>
              </a:rPr>
              <a:t>:</a:t>
            </a:r>
            <a:endParaRPr lang="en-US" dirty="0">
              <a:solidFill>
                <a:schemeClr val="bg1">
                  <a:lumMod val="10000"/>
                </a:schemeClr>
              </a:solidFill>
            </a:endParaRPr>
          </a:p>
        </p:txBody>
      </p:sp>
    </p:spTree>
    <p:extLst>
      <p:ext uri="{BB962C8B-B14F-4D97-AF65-F5344CB8AC3E}">
        <p14:creationId xmlns:p14="http://schemas.microsoft.com/office/powerpoint/2010/main" val="28428080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0" y="2298700"/>
            <a:ext cx="7543800" cy="4054475"/>
          </a:xfrm>
        </p:spPr>
        <p:txBody>
          <a:bodyPr/>
          <a:lstStyle/>
          <a:p>
            <a:pPr>
              <a:buSzPct val="73000"/>
              <a:buFont typeface="Wingdings" panose="05000000000000000000" pitchFamily="2" charset="2"/>
              <a:buChar char="§"/>
            </a:pPr>
            <a:r>
              <a:rPr lang="en-US" dirty="0" smtClean="0">
                <a:solidFill>
                  <a:schemeClr val="accent3">
                    <a:lumMod val="50000"/>
                  </a:schemeClr>
                </a:solidFill>
                <a:latin typeface="Times New Roman" panose="02020603050405020304" pitchFamily="18" charset="0"/>
                <a:cs typeface="Times New Roman" panose="02020603050405020304" pitchFamily="18" charset="0"/>
              </a:rPr>
              <a:t>The owner and family must complete the Request for Tenancy Approval (“RFTA”) packet in its entirety</a:t>
            </a:r>
          </a:p>
          <a:p>
            <a:pPr marL="0" indent="0">
              <a:buSzPct val="73000"/>
              <a:buNone/>
            </a:pPr>
            <a:endParaRPr lang="en-US" dirty="0" smtClean="0">
              <a:solidFill>
                <a:schemeClr val="accent3">
                  <a:lumMod val="50000"/>
                </a:schemeClr>
              </a:solidFill>
              <a:latin typeface="Times New Roman" panose="02020603050405020304" pitchFamily="18" charset="0"/>
              <a:cs typeface="Times New Roman" panose="02020603050405020304" pitchFamily="18" charset="0"/>
            </a:endParaRPr>
          </a:p>
          <a:p>
            <a:pPr>
              <a:buSzPct val="73000"/>
              <a:buFont typeface="Wingdings" panose="05000000000000000000" pitchFamily="2" charset="2"/>
              <a:buChar char="§"/>
            </a:pPr>
            <a:r>
              <a:rPr lang="en-US" dirty="0" smtClean="0">
                <a:solidFill>
                  <a:schemeClr val="accent3">
                    <a:lumMod val="50000"/>
                  </a:schemeClr>
                </a:solidFill>
                <a:latin typeface="Times New Roman" panose="02020603050405020304" pitchFamily="18" charset="0"/>
                <a:cs typeface="Times New Roman" panose="02020603050405020304" pitchFamily="18" charset="0"/>
              </a:rPr>
              <a:t>The completed RFTA packet is submitted to the HCV program</a:t>
            </a:r>
          </a:p>
          <a:p>
            <a:pPr marL="0" indent="0">
              <a:buSzPct val="73000"/>
              <a:buNone/>
            </a:pPr>
            <a:endParaRPr lang="en-US" dirty="0" smtClean="0">
              <a:solidFill>
                <a:schemeClr val="accent3">
                  <a:lumMod val="50000"/>
                </a:schemeClr>
              </a:solidFill>
              <a:latin typeface="Times New Roman" panose="02020603050405020304" pitchFamily="18" charset="0"/>
              <a:cs typeface="Times New Roman" panose="02020603050405020304" pitchFamily="18" charset="0"/>
            </a:endParaRPr>
          </a:p>
          <a:p>
            <a:pPr>
              <a:buSzPct val="73000"/>
              <a:buFont typeface="Wingdings" panose="05000000000000000000" pitchFamily="2" charset="2"/>
              <a:buChar char="§"/>
            </a:pPr>
            <a:r>
              <a:rPr lang="en-US" dirty="0" smtClean="0">
                <a:solidFill>
                  <a:schemeClr val="accent3">
                    <a:lumMod val="50000"/>
                  </a:schemeClr>
                </a:solidFill>
                <a:latin typeface="Times New Roman" panose="02020603050405020304" pitchFamily="18" charset="0"/>
                <a:cs typeface="Times New Roman" panose="02020603050405020304" pitchFamily="18" charset="0"/>
              </a:rPr>
              <a:t>The tenancy approval process starts</a:t>
            </a:r>
          </a:p>
          <a:p>
            <a:pPr marL="0" indent="0">
              <a:buSzPct val="73000"/>
              <a:buNone/>
            </a:pPr>
            <a:endParaRPr lang="en-US" dirty="0" smtClean="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558799" y="609600"/>
            <a:ext cx="6392333" cy="1058333"/>
          </a:xfrm>
        </p:spPr>
        <p:txBody>
          <a:bodyPr/>
          <a:lstStyle/>
          <a:p>
            <a:r>
              <a:rPr lang="en-US" sz="4000" cap="small" dirty="0" smtClean="0">
                <a:solidFill>
                  <a:schemeClr val="accent4">
                    <a:lumMod val="75000"/>
                  </a:schemeClr>
                </a:solidFill>
              </a:rPr>
              <a:t>The Family </a:t>
            </a:r>
            <a:r>
              <a:rPr lang="en-US" sz="4000" cap="small" dirty="0">
                <a:solidFill>
                  <a:schemeClr val="accent4">
                    <a:lumMod val="75000"/>
                  </a:schemeClr>
                </a:solidFill>
              </a:rPr>
              <a:t>Finds A Unit…</a:t>
            </a:r>
            <a:r>
              <a:rPr lang="en-US" sz="4000" dirty="0">
                <a:solidFill>
                  <a:schemeClr val="accent4">
                    <a:lumMod val="75000"/>
                  </a:schemeClr>
                </a:solidFill>
              </a:rPr>
              <a:t/>
            </a:r>
            <a:br>
              <a:rPr lang="en-US" sz="4000" dirty="0">
                <a:solidFill>
                  <a:schemeClr val="accent4">
                    <a:lumMod val="75000"/>
                  </a:schemeClr>
                </a:solidFill>
              </a:rPr>
            </a:b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66893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696200" cy="1143000"/>
          </a:xfrm>
        </p:spPr>
        <p:txBody>
          <a:bodyPr>
            <a:normAutofit fontScale="90000"/>
          </a:bodyPr>
          <a:lstStyle/>
          <a:p>
            <a:pPr>
              <a:lnSpc>
                <a:spcPct val="150000"/>
              </a:lnSpc>
            </a:pPr>
            <a:r>
              <a:rPr lang="en-US" sz="3600" cap="small" dirty="0" smtClean="0">
                <a:solidFill>
                  <a:schemeClr val="bg1">
                    <a:lumMod val="10000"/>
                  </a:schemeClr>
                </a:solidFill>
              </a:rPr>
              <a:t>Notification</a:t>
            </a:r>
            <a:br>
              <a:rPr lang="en-US" sz="3600" cap="small" dirty="0" smtClean="0">
                <a:solidFill>
                  <a:schemeClr val="bg1">
                    <a:lumMod val="10000"/>
                  </a:schemeClr>
                </a:solidFill>
              </a:rPr>
            </a:br>
            <a:r>
              <a:rPr lang="en-US" sz="3300" u="sng" dirty="0" smtClean="0">
                <a:solidFill>
                  <a:schemeClr val="bg1">
                    <a:lumMod val="10000"/>
                  </a:schemeClr>
                </a:solidFill>
              </a:rPr>
              <a:t>Applicants, Participants &amp; Landlords</a:t>
            </a:r>
            <a:r>
              <a:rPr lang="en-US" sz="3600" dirty="0" smtClean="0">
                <a:solidFill>
                  <a:schemeClr val="bg1">
                    <a:lumMod val="10000"/>
                  </a:schemeClr>
                </a:solidFill>
              </a:rPr>
              <a:t/>
            </a:r>
            <a:br>
              <a:rPr lang="en-US" sz="3600" dirty="0" smtClean="0">
                <a:solidFill>
                  <a:schemeClr val="bg1">
                    <a:lumMod val="10000"/>
                  </a:schemeClr>
                </a:solidFill>
              </a:rPr>
            </a:br>
            <a:r>
              <a:rPr lang="en-US" sz="3600" dirty="0" smtClean="0">
                <a:solidFill>
                  <a:schemeClr val="bg1">
                    <a:lumMod val="10000"/>
                  </a:schemeClr>
                </a:solidFill>
              </a:rPr>
              <a:t> </a:t>
            </a:r>
            <a:endParaRPr lang="en-US" sz="3600" dirty="0">
              <a:solidFill>
                <a:schemeClr val="bg1">
                  <a:lumMod val="10000"/>
                </a:schemeClr>
              </a:solidFill>
            </a:endParaRPr>
          </a:p>
        </p:txBody>
      </p:sp>
      <p:graphicFrame>
        <p:nvGraphicFramePr>
          <p:cNvPr id="7" name="Content Placeholder 6"/>
          <p:cNvGraphicFramePr>
            <a:graphicFrameLocks noGrp="1"/>
          </p:cNvGraphicFramePr>
          <p:nvPr>
            <p:ph sz="half" idx="1"/>
            <p:extLst>
              <p:ext uri="{D42A27DB-BD31-4B8C-83A1-F6EECF244321}">
                <p14:modId xmlns:p14="http://schemas.microsoft.com/office/powerpoint/2010/main" val="1591880393"/>
              </p:ext>
            </p:extLst>
          </p:nvPr>
        </p:nvGraphicFramePr>
        <p:xfrm>
          <a:off x="1066800" y="2438400"/>
          <a:ext cx="22098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Content Placeholder 7"/>
          <p:cNvGraphicFramePr>
            <a:graphicFrameLocks noGrp="1"/>
          </p:cNvGraphicFramePr>
          <p:nvPr>
            <p:ph sz="half" idx="2"/>
            <p:extLst>
              <p:ext uri="{D42A27DB-BD31-4B8C-83A1-F6EECF244321}">
                <p14:modId xmlns:p14="http://schemas.microsoft.com/office/powerpoint/2010/main" val="2727460357"/>
              </p:ext>
            </p:extLst>
          </p:nvPr>
        </p:nvGraphicFramePr>
        <p:xfrm>
          <a:off x="3581400" y="2590800"/>
          <a:ext cx="2286000" cy="373951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0" name="Diagram 9"/>
          <p:cNvGraphicFramePr/>
          <p:nvPr>
            <p:extLst>
              <p:ext uri="{D42A27DB-BD31-4B8C-83A1-F6EECF244321}">
                <p14:modId xmlns:p14="http://schemas.microsoft.com/office/powerpoint/2010/main" val="887771087"/>
              </p:ext>
            </p:extLst>
          </p:nvPr>
        </p:nvGraphicFramePr>
        <p:xfrm>
          <a:off x="6248400" y="2438400"/>
          <a:ext cx="2438400" cy="38100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11" name="TextBox 10"/>
          <p:cNvSpPr txBox="1"/>
          <p:nvPr/>
        </p:nvSpPr>
        <p:spPr>
          <a:xfrm>
            <a:off x="990600" y="1905000"/>
            <a:ext cx="8153400" cy="538609"/>
          </a:xfrm>
          <a:prstGeom prst="rect">
            <a:avLst/>
          </a:prstGeom>
          <a:noFill/>
        </p:spPr>
        <p:txBody>
          <a:bodyPr wrap="square" rtlCol="0">
            <a:spAutoFit/>
          </a:bodyPr>
          <a:lstStyle/>
          <a:p>
            <a:r>
              <a:rPr lang="en-US" sz="2900" dirty="0" smtClean="0">
                <a:solidFill>
                  <a:schemeClr val="bg1">
                    <a:lumMod val="10000"/>
                  </a:schemeClr>
                </a:solidFill>
              </a:rPr>
              <a:t>Memorandum of Understanding: </a:t>
            </a:r>
            <a:r>
              <a:rPr lang="en-US" sz="2900" dirty="0" smtClean="0"/>
              <a:t>.</a:t>
            </a:r>
            <a:endParaRPr lang="en-US" sz="2900" dirty="0"/>
          </a:p>
        </p:txBody>
      </p:sp>
    </p:spTree>
    <p:extLst>
      <p:ext uri="{BB962C8B-B14F-4D97-AF65-F5344CB8AC3E}">
        <p14:creationId xmlns:p14="http://schemas.microsoft.com/office/powerpoint/2010/main" val="9041251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0" y="2298700"/>
            <a:ext cx="7543800" cy="4054475"/>
          </a:xfrm>
        </p:spPr>
        <p:txBody>
          <a:bodyPr/>
          <a:lstStyle/>
          <a:p>
            <a:pPr marL="0" indent="0">
              <a:spcBef>
                <a:spcPts val="0"/>
              </a:spcBef>
              <a:buNone/>
            </a:pPr>
            <a:r>
              <a:rPr lang="en-US" dirty="0" smtClean="0"/>
              <a:t>Foreclosures</a:t>
            </a:r>
          </a:p>
          <a:p>
            <a:pPr lvl="1">
              <a:spcBef>
                <a:spcPts val="0"/>
              </a:spcBef>
              <a:buFont typeface="Courier New" pitchFamily="49" charset="0"/>
              <a:buChar char="o"/>
            </a:pPr>
            <a:r>
              <a:rPr lang="en-US" sz="2600" dirty="0" smtClean="0"/>
              <a:t>Will not accept the RFTA is unit is in foreclosure</a:t>
            </a:r>
          </a:p>
          <a:p>
            <a:pPr marL="457200" lvl="1" indent="0">
              <a:spcBef>
                <a:spcPts val="0"/>
              </a:spcBef>
              <a:buNone/>
            </a:pPr>
            <a:endParaRPr lang="en-US" sz="2600" dirty="0"/>
          </a:p>
          <a:p>
            <a:pPr marL="0" indent="0">
              <a:spcBef>
                <a:spcPts val="0"/>
              </a:spcBef>
              <a:buNone/>
            </a:pPr>
            <a:r>
              <a:rPr lang="en-US" dirty="0" smtClean="0"/>
              <a:t>Tax Delinquency</a:t>
            </a:r>
          </a:p>
          <a:p>
            <a:pPr lvl="1">
              <a:spcBef>
                <a:spcPts val="0"/>
              </a:spcBef>
              <a:buFont typeface="Courier New" pitchFamily="49" charset="0"/>
              <a:buChar char="o"/>
            </a:pPr>
            <a:r>
              <a:rPr lang="en-US" sz="2600" dirty="0" smtClean="0"/>
              <a:t>Confirm that property taxes are paid biannually</a:t>
            </a:r>
          </a:p>
          <a:p>
            <a:pPr lvl="1">
              <a:spcBef>
                <a:spcPts val="0"/>
              </a:spcBef>
              <a:buFont typeface="Courier New" pitchFamily="49" charset="0"/>
              <a:buChar char="o"/>
            </a:pPr>
            <a:endParaRPr lang="en-US" sz="2600" dirty="0"/>
          </a:p>
          <a:p>
            <a:pPr marL="0" indent="0">
              <a:spcBef>
                <a:spcPts val="0"/>
              </a:spcBef>
              <a:buNone/>
            </a:pPr>
            <a:r>
              <a:rPr lang="en-US" dirty="0" smtClean="0"/>
              <a:t>Occupancy Permits</a:t>
            </a:r>
          </a:p>
          <a:p>
            <a:pPr lvl="1">
              <a:spcBef>
                <a:spcPts val="0"/>
              </a:spcBef>
              <a:buFont typeface="Courier New" pitchFamily="49" charset="0"/>
              <a:buChar char="o"/>
            </a:pPr>
            <a:r>
              <a:rPr lang="en-US" sz="2600" dirty="0" smtClean="0"/>
              <a:t>Must submit before signing HAP contract</a:t>
            </a:r>
            <a:endParaRPr lang="en-US" sz="2600" dirty="0"/>
          </a:p>
          <a:p>
            <a:pPr marL="0" indent="0">
              <a:buSzPct val="73000"/>
              <a:buNone/>
            </a:pPr>
            <a:r>
              <a:rPr lang="en-US" dirty="0" smtClean="0">
                <a:solidFill>
                  <a:schemeClr val="accent3">
                    <a:lumMod val="50000"/>
                  </a:schemeClr>
                </a:solidFill>
                <a:latin typeface="Times New Roman" panose="02020603050405020304" pitchFamily="18" charset="0"/>
                <a:cs typeface="Times New Roman" panose="02020603050405020304" pitchFamily="18" charset="0"/>
              </a:rPr>
              <a:t> </a:t>
            </a:r>
            <a:endParaRPr lang="en-US" b="1"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558799" y="1014413"/>
            <a:ext cx="6392333" cy="653520"/>
          </a:xfrm>
        </p:spPr>
        <p:txBody>
          <a:bodyPr/>
          <a:lstStyle/>
          <a:p>
            <a:r>
              <a:rPr lang="en-US" sz="4000" dirty="0" smtClean="0">
                <a:latin typeface="Times New Roman" panose="02020603050405020304" pitchFamily="18" charset="0"/>
                <a:cs typeface="Times New Roman" panose="02020603050405020304" pitchFamily="18" charset="0"/>
              </a:rPr>
              <a:t>RFTA </a:t>
            </a:r>
            <a:r>
              <a:rPr lang="en-US" sz="4000" cap="small" dirty="0" smtClean="0">
                <a:latin typeface="Times New Roman" panose="02020603050405020304" pitchFamily="18" charset="0"/>
                <a:cs typeface="Times New Roman" panose="02020603050405020304" pitchFamily="18" charset="0"/>
              </a:rPr>
              <a:t>Intake Confirmation </a:t>
            </a:r>
            <a:endParaRPr lang="en-US" sz="4000" cap="small"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70305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terrybshomeinspection.com/clipart.gif"/>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752600" y="1695450"/>
            <a:ext cx="5486400" cy="372427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219200" y="2819400"/>
            <a:ext cx="6858000" cy="990600"/>
          </a:xfrm>
        </p:spPr>
        <p:txBody>
          <a:bodyPr>
            <a:noAutofit/>
          </a:bodyPr>
          <a:lstStyle/>
          <a:p>
            <a:r>
              <a:rPr lang="en-US" sz="4000" dirty="0" smtClean="0">
                <a:latin typeface="Arial Black" pitchFamily="34" charset="0"/>
              </a:rPr>
              <a:t>CMHA HOUSING CHOICE VOUCHER PROGRAM </a:t>
            </a:r>
            <a:endParaRPr lang="en-US" sz="4000" dirty="0">
              <a:latin typeface="Arial Black" pitchFamily="34" charset="0"/>
            </a:endParaRPr>
          </a:p>
        </p:txBody>
      </p:sp>
      <p:sp>
        <p:nvSpPr>
          <p:cNvPr id="3" name="Subtitle 2"/>
          <p:cNvSpPr>
            <a:spLocks noGrp="1"/>
          </p:cNvSpPr>
          <p:nvPr>
            <p:ph type="subTitle" idx="1"/>
          </p:nvPr>
        </p:nvSpPr>
        <p:spPr>
          <a:xfrm>
            <a:off x="1676400" y="4724400"/>
            <a:ext cx="6629400" cy="1047750"/>
          </a:xfrm>
        </p:spPr>
        <p:txBody>
          <a:bodyPr>
            <a:normAutofit fontScale="77500" lnSpcReduction="20000"/>
          </a:bodyPr>
          <a:lstStyle/>
          <a:p>
            <a:r>
              <a:rPr lang="en-US" sz="9600" dirty="0" smtClean="0">
                <a:solidFill>
                  <a:schemeClr val="bg2">
                    <a:lumMod val="25000"/>
                  </a:schemeClr>
                </a:solidFill>
                <a:latin typeface="Berlin Sans FB Demi" pitchFamily="34" charset="0"/>
              </a:rPr>
              <a:t>INSPECTIONS</a:t>
            </a:r>
          </a:p>
          <a:p>
            <a:endParaRPr lang="en-US" sz="9600" dirty="0" smtClean="0">
              <a:solidFill>
                <a:schemeClr val="bg2">
                  <a:lumMod val="25000"/>
                </a:schemeClr>
              </a:solidFill>
              <a:latin typeface="Berlin Sans FB Demi" pitchFamily="34" charset="0"/>
            </a:endParaRPr>
          </a:p>
          <a:p>
            <a:endParaRPr lang="en-US" dirty="0">
              <a:solidFill>
                <a:srgbClr val="5E6610"/>
              </a:solidFill>
            </a:endParaRPr>
          </a:p>
        </p:txBody>
      </p:sp>
      <p:pic>
        <p:nvPicPr>
          <p:cNvPr id="35842" name="Picture 2" descr="http://www.cmha.net/images/logo.gif">
            <a:hlinkClick r:id="rId3"/>
          </p:cNvPr>
          <p:cNvPicPr>
            <a:picLocks noChangeAspect="1" noChangeArrowheads="1"/>
          </p:cNvPicPr>
          <p:nvPr/>
        </p:nvPicPr>
        <p:blipFill>
          <a:blip r:embed="rId4" cstate="print"/>
          <a:srcRect/>
          <a:stretch>
            <a:fillRect/>
          </a:stretch>
        </p:blipFill>
        <p:spPr bwMode="auto">
          <a:xfrm>
            <a:off x="6019800" y="1219200"/>
            <a:ext cx="1847850" cy="47625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CMHA Inspection Checklist </a:t>
            </a:r>
            <a:endParaRPr lang="en-US" b="1" dirty="0">
              <a:latin typeface="+mn-lt"/>
            </a:endParaRPr>
          </a:p>
        </p:txBody>
      </p:sp>
      <p:sp>
        <p:nvSpPr>
          <p:cNvPr id="3" name="Content Placeholder 2"/>
          <p:cNvSpPr>
            <a:spLocks noGrp="1"/>
          </p:cNvSpPr>
          <p:nvPr>
            <p:ph idx="1"/>
          </p:nvPr>
        </p:nvSpPr>
        <p:spPr>
          <a:solidFill>
            <a:srgbClr val="CCFFCC"/>
          </a:solidFill>
        </p:spPr>
        <p:txBody>
          <a:bodyPr/>
          <a:lstStyle/>
          <a:p>
            <a:r>
              <a:rPr lang="en-US" dirty="0" smtClean="0"/>
              <a:t>Where to find it</a:t>
            </a:r>
          </a:p>
          <a:p>
            <a:pPr lvl="1"/>
            <a:r>
              <a:rPr lang="en-US" sz="2400" dirty="0" smtClean="0">
                <a:solidFill>
                  <a:srgbClr val="FF0000"/>
                </a:solidFill>
                <a:hlinkClick r:id="rId2"/>
              </a:rPr>
              <a:t>http://www.cmha.net/hcvp/hqsinspectionchecklist</a:t>
            </a:r>
            <a:endParaRPr lang="en-US" sz="2400" dirty="0" smtClean="0">
              <a:solidFill>
                <a:srgbClr val="FF0000"/>
              </a:solidFill>
            </a:endParaRPr>
          </a:p>
          <a:p>
            <a:pPr lvl="1"/>
            <a:r>
              <a:rPr lang="en-US" sz="2400" dirty="0" smtClean="0"/>
              <a:t>Follow the link to the HQS Inspection Checklist</a:t>
            </a:r>
          </a:p>
          <a:p>
            <a:pPr lvl="1"/>
            <a:r>
              <a:rPr lang="en-US" sz="2400" dirty="0" smtClean="0"/>
              <a:t>This is a mandatory HUD form </a:t>
            </a:r>
          </a:p>
          <a:p>
            <a:pPr lvl="1"/>
            <a:endParaRPr lang="en-US" dirty="0"/>
          </a:p>
        </p:txBody>
      </p:sp>
      <p:pic>
        <p:nvPicPr>
          <p:cNvPr id="1026" name="Picture 2" descr="C:\Documents and Settings\stewarts\Local Settings\Temporary Internet Files\Content.IE5\YG5H6M1K\MC900432663[1].png"/>
          <p:cNvPicPr>
            <a:picLocks noChangeAspect="1" noChangeArrowheads="1"/>
          </p:cNvPicPr>
          <p:nvPr/>
        </p:nvPicPr>
        <p:blipFill>
          <a:blip r:embed="rId3" cstate="print"/>
          <a:srcRect/>
          <a:stretch>
            <a:fillRect/>
          </a:stretch>
        </p:blipFill>
        <p:spPr bwMode="auto">
          <a:xfrm>
            <a:off x="6172200" y="3733800"/>
            <a:ext cx="1905000" cy="1905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Program Violations</a:t>
            </a:r>
            <a:endParaRPr lang="en-US" b="1" dirty="0">
              <a:latin typeface="+mn-lt"/>
            </a:endParaRPr>
          </a:p>
        </p:txBody>
      </p:sp>
      <p:sp>
        <p:nvSpPr>
          <p:cNvPr id="3" name="Content Placeholder 2"/>
          <p:cNvSpPr>
            <a:spLocks noGrp="1"/>
          </p:cNvSpPr>
          <p:nvPr>
            <p:ph idx="1"/>
          </p:nvPr>
        </p:nvSpPr>
        <p:spPr>
          <a:solidFill>
            <a:srgbClr val="FFFFCC"/>
          </a:solidFill>
        </p:spPr>
        <p:txBody>
          <a:bodyPr/>
          <a:lstStyle/>
          <a:p>
            <a:r>
              <a:rPr lang="en-US" dirty="0" smtClean="0"/>
              <a:t>IDENTIFYING THE VIOLATIONS</a:t>
            </a:r>
          </a:p>
          <a:p>
            <a:r>
              <a:rPr lang="en-US" dirty="0" smtClean="0"/>
              <a:t>TIMELINE OF EVENTS</a:t>
            </a:r>
          </a:p>
          <a:p>
            <a:pPr lvl="1"/>
            <a:r>
              <a:rPr lang="en-US" dirty="0" smtClean="0"/>
              <a:t>Annual Re-inspections–up to 30 days</a:t>
            </a:r>
          </a:p>
          <a:p>
            <a:pPr lvl="1"/>
            <a:r>
              <a:rPr lang="en-US" dirty="0" smtClean="0"/>
              <a:t>Initial Re-inspections–up </a:t>
            </a:r>
            <a:r>
              <a:rPr lang="en-US" dirty="0"/>
              <a:t>to </a:t>
            </a:r>
            <a:r>
              <a:rPr lang="en-US" dirty="0" smtClean="0"/>
              <a:t>14 </a:t>
            </a:r>
            <a:r>
              <a:rPr lang="en-US" dirty="0"/>
              <a:t>days</a:t>
            </a:r>
          </a:p>
          <a:p>
            <a:r>
              <a:rPr lang="en-US" dirty="0" smtClean="0"/>
              <a:t>RESULTS</a:t>
            </a:r>
          </a:p>
          <a:p>
            <a:r>
              <a:rPr lang="en-US" dirty="0" smtClean="0"/>
              <a:t>MAKING THE REPAIRS</a:t>
            </a:r>
            <a:endParaRPr lang="en-US" dirty="0"/>
          </a:p>
        </p:txBody>
      </p:sp>
      <p:pic>
        <p:nvPicPr>
          <p:cNvPr id="2050" name="Picture 2" descr="C:\Documents and Settings\stewarts\Local Settings\Temporary Internet Files\Content.IE5\ZOJE3ZSC\MC900216744[1].wmf"/>
          <p:cNvPicPr>
            <a:picLocks noChangeAspect="1" noChangeArrowheads="1"/>
          </p:cNvPicPr>
          <p:nvPr/>
        </p:nvPicPr>
        <p:blipFill>
          <a:blip r:embed="rId2" cstate="print"/>
          <a:srcRect/>
          <a:stretch>
            <a:fillRect/>
          </a:stretch>
        </p:blipFill>
        <p:spPr bwMode="auto">
          <a:xfrm>
            <a:off x="6705600" y="2286000"/>
            <a:ext cx="1652321" cy="183611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053" name="Picture 5" descr="C:\Documents and Settings\stewarts\Local Settings\Temporary Internet Files\Content.IE5\2BUMIK5O\MC900338014[1].wmf"/>
          <p:cNvPicPr>
            <a:picLocks noChangeAspect="1" noChangeArrowheads="1"/>
          </p:cNvPicPr>
          <p:nvPr/>
        </p:nvPicPr>
        <p:blipFill>
          <a:blip r:embed="rId3" cstate="print"/>
          <a:srcRect/>
          <a:stretch>
            <a:fillRect/>
          </a:stretch>
        </p:blipFill>
        <p:spPr bwMode="auto">
          <a:xfrm>
            <a:off x="824089" y="4724400"/>
            <a:ext cx="1797710" cy="148864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Inspecting Garages </a:t>
            </a:r>
            <a:endParaRPr lang="en-US" b="1" dirty="0"/>
          </a:p>
        </p:txBody>
      </p:sp>
      <p:sp>
        <p:nvSpPr>
          <p:cNvPr id="3" name="Content Placeholder 2"/>
          <p:cNvSpPr>
            <a:spLocks noGrp="1"/>
          </p:cNvSpPr>
          <p:nvPr>
            <p:ph idx="1"/>
          </p:nvPr>
        </p:nvSpPr>
        <p:spPr>
          <a:solidFill>
            <a:srgbClr val="FFFFCC"/>
          </a:solidFill>
        </p:spPr>
        <p:txBody>
          <a:bodyPr/>
          <a:lstStyle/>
          <a:p>
            <a:pPr marL="0" indent="0" algn="ctr">
              <a:buNone/>
            </a:pPr>
            <a:endParaRPr lang="en-US" b="1" u="sng" dirty="0"/>
          </a:p>
          <a:p>
            <a:pPr marL="0" indent="0" algn="ctr">
              <a:buNone/>
            </a:pPr>
            <a:r>
              <a:rPr lang="en-US" b="1" u="sng" dirty="0" smtClean="0"/>
              <a:t>Single </a:t>
            </a:r>
            <a:r>
              <a:rPr lang="en-US" b="1" u="sng" dirty="0"/>
              <a:t>Family Units:</a:t>
            </a:r>
            <a:endParaRPr lang="en-US" b="1" dirty="0"/>
          </a:p>
          <a:p>
            <a:pPr marL="0" indent="0" algn="ctr">
              <a:buNone/>
            </a:pPr>
            <a:r>
              <a:rPr lang="en-US" dirty="0"/>
              <a:t>The interior and exterior condition of a </a:t>
            </a:r>
            <a:endParaRPr lang="en-US" dirty="0" smtClean="0"/>
          </a:p>
          <a:p>
            <a:pPr marL="0" indent="0" algn="ctr">
              <a:buNone/>
            </a:pPr>
            <a:r>
              <a:rPr lang="en-US" dirty="0" smtClean="0"/>
              <a:t>stand-alone </a:t>
            </a:r>
            <a:r>
              <a:rPr lang="en-US" dirty="0"/>
              <a:t>garage will be inspected, regardless of whether the tenant has access into the garage.</a:t>
            </a:r>
          </a:p>
          <a:p>
            <a:endParaRPr lang="en-US" dirty="0"/>
          </a:p>
        </p:txBody>
      </p:sp>
      <p:pic>
        <p:nvPicPr>
          <p:cNvPr id="1026" name="Picture 2" descr="C:\Documents and Settings\stewarts\Local Settings\Temporary Internet Files\Content.IE5\BZQ4N39C\MC90039106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9800" y="4267200"/>
            <a:ext cx="1836115" cy="142189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3338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Documents and Settings\stewarts\Local Settings\Temporary Internet Files\Content.IE5\OEZ81GEM\MP900386073[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86600" y="533400"/>
            <a:ext cx="1856629" cy="13261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2" name="Title 1"/>
          <p:cNvSpPr>
            <a:spLocks noGrp="1"/>
          </p:cNvSpPr>
          <p:nvPr>
            <p:ph type="title"/>
          </p:nvPr>
        </p:nvSpPr>
        <p:spPr/>
        <p:txBody>
          <a:bodyPr/>
          <a:lstStyle/>
          <a:p>
            <a:r>
              <a:rPr lang="en-US" b="1" dirty="0"/>
              <a:t>Inspecting Garages </a:t>
            </a:r>
            <a:r>
              <a:rPr lang="en-US" b="1" dirty="0" smtClean="0"/>
              <a:t>cont.</a:t>
            </a:r>
            <a:endParaRPr lang="en-US" dirty="0"/>
          </a:p>
        </p:txBody>
      </p:sp>
      <p:sp>
        <p:nvSpPr>
          <p:cNvPr id="3" name="Content Placeholder 2"/>
          <p:cNvSpPr>
            <a:spLocks noGrp="1"/>
          </p:cNvSpPr>
          <p:nvPr>
            <p:ph idx="1"/>
          </p:nvPr>
        </p:nvSpPr>
        <p:spPr>
          <a:xfrm>
            <a:off x="1463040" y="2119256"/>
            <a:ext cx="6196405" cy="3976743"/>
          </a:xfrm>
          <a:solidFill>
            <a:srgbClr val="CCECFF"/>
          </a:solidFill>
        </p:spPr>
        <p:txBody>
          <a:bodyPr>
            <a:normAutofit fontScale="62500" lnSpcReduction="20000"/>
          </a:bodyPr>
          <a:lstStyle/>
          <a:p>
            <a:pPr marL="0" indent="0">
              <a:buNone/>
            </a:pPr>
            <a:r>
              <a:rPr lang="en-US" sz="3400" b="1" u="sng" dirty="0"/>
              <a:t>Multifamily Units</a:t>
            </a:r>
            <a:r>
              <a:rPr lang="en-US" sz="3400" b="1" u="sng" dirty="0" smtClean="0"/>
              <a:t>:</a:t>
            </a:r>
          </a:p>
          <a:p>
            <a:pPr marL="0" indent="0">
              <a:buNone/>
            </a:pPr>
            <a:endParaRPr lang="en-US" sz="3400" b="1" dirty="0"/>
          </a:p>
          <a:p>
            <a:r>
              <a:rPr lang="en-US" sz="2900" dirty="0"/>
              <a:t>Inspection of the garage interior will take place when the tenant has access only. We would verify this with the property owner or participant. If they have access and it’s just one large garage we inspect the entire interior area. When each tenant has their own individual garage we only inspect the one that the tenant uses.</a:t>
            </a:r>
          </a:p>
          <a:p>
            <a:r>
              <a:rPr lang="en-US" sz="2900" dirty="0"/>
              <a:t>For high rises with a parking garage inspect the path the tenant takes as well as the area that is assigned for the vehicle. Look for any potential hazards that may threaten the health and safety of the tenant, for example: exposed wires or any electrical hazard, tripping hazards, cutting hazards, door systems are working properly, walls and ceiling not in danger of collapsing, etc.</a:t>
            </a:r>
          </a:p>
          <a:p>
            <a:endParaRPr lang="en-US" dirty="0"/>
          </a:p>
        </p:txBody>
      </p:sp>
    </p:spTree>
    <p:extLst>
      <p:ext uri="{BB962C8B-B14F-4D97-AF65-F5344CB8AC3E}">
        <p14:creationId xmlns:p14="http://schemas.microsoft.com/office/powerpoint/2010/main" val="3956358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Billede 10" descr="dreamstime_Handsoverlapping.jpg"/>
          <p:cNvPicPr>
            <a:picLocks noChangeAspect="1"/>
          </p:cNvPicPr>
          <p:nvPr/>
        </p:nvPicPr>
        <p:blipFill>
          <a:blip r:embed="rId2"/>
          <a:srcRect/>
          <a:stretch>
            <a:fillRect/>
          </a:stretch>
        </p:blipFill>
        <p:spPr bwMode="auto">
          <a:xfrm>
            <a:off x="-25400" y="0"/>
            <a:ext cx="9169400" cy="6892925"/>
          </a:xfrm>
          <a:prstGeom prst="rect">
            <a:avLst/>
          </a:prstGeom>
          <a:noFill/>
          <a:ln w="9525">
            <a:noFill/>
            <a:miter lim="800000"/>
            <a:headEnd/>
            <a:tailEnd/>
          </a:ln>
        </p:spPr>
      </p:pic>
      <p:sp>
        <p:nvSpPr>
          <p:cNvPr id="13317" name="Tekstboks 9"/>
          <p:cNvSpPr txBox="1">
            <a:spLocks noChangeArrowheads="1"/>
          </p:cNvSpPr>
          <p:nvPr/>
        </p:nvSpPr>
        <p:spPr bwMode="auto">
          <a:xfrm>
            <a:off x="1552352" y="828676"/>
            <a:ext cx="6505797" cy="4268861"/>
          </a:xfrm>
          <a:prstGeom prst="rect">
            <a:avLst/>
          </a:prstGeom>
          <a:solidFill>
            <a:schemeClr val="tx2">
              <a:lumMod val="95000"/>
            </a:schemeClr>
          </a:solidFill>
          <a:ln w="9525">
            <a:noFill/>
            <a:miter lim="800000"/>
            <a:headEnd/>
            <a:tailEnd/>
          </a:ln>
        </p:spPr>
        <p:txBody>
          <a:bodyPr wrap="square">
            <a:spAutoFit/>
          </a:bodyPr>
          <a:lstStyle/>
          <a:p>
            <a:pPr algn="ctr" defTabSz="457200" fontAlgn="base">
              <a:spcBef>
                <a:spcPct val="0"/>
              </a:spcBef>
              <a:spcAft>
                <a:spcPct val="0"/>
              </a:spcAft>
              <a:defRPr/>
            </a:pPr>
            <a:r>
              <a:rPr lang="da-DK" sz="2200" b="1" dirty="0">
                <a:solidFill>
                  <a:srgbClr val="F50736"/>
                </a:solidFill>
                <a:latin typeface="Times New Roman" panose="02020603050405020304" pitchFamily="18" charset="0"/>
                <a:ea typeface="ＭＳ Ｐゴシック" pitchFamily="-97" charset="-128"/>
                <a:cs typeface="Times New Roman" panose="02020603050405020304" pitchFamily="18" charset="0"/>
              </a:rPr>
              <a:t>The Housing Choice Voucher Program at a Glance</a:t>
            </a:r>
          </a:p>
          <a:p>
            <a:pPr defTabSz="457200" fontAlgn="base">
              <a:lnSpc>
                <a:spcPct val="50000"/>
              </a:lnSpc>
              <a:spcBef>
                <a:spcPct val="0"/>
              </a:spcBef>
              <a:spcAft>
                <a:spcPct val="0"/>
              </a:spcAft>
              <a:defRPr/>
            </a:pPr>
            <a:endParaRPr lang="da-DK" sz="2000" b="1" dirty="0">
              <a:solidFill>
                <a:srgbClr val="78C5DD">
                  <a:lumMod val="50000"/>
                </a:srgbClr>
              </a:solidFill>
              <a:latin typeface="Times New Roman" panose="02020603050405020304" pitchFamily="18" charset="0"/>
              <a:ea typeface="ＭＳ Ｐゴシック" pitchFamily="-97" charset="-128"/>
              <a:cs typeface="Times New Roman" panose="02020603050405020304" pitchFamily="18" charset="0"/>
            </a:endParaRPr>
          </a:p>
          <a:p>
            <a:pPr marL="627063" lvl="1" indent="-169863" defTabSz="457200" fontAlgn="base">
              <a:spcBef>
                <a:spcPct val="0"/>
              </a:spcBef>
              <a:spcAft>
                <a:spcPct val="0"/>
              </a:spcAft>
              <a:buFont typeface="Arial" charset="0"/>
              <a:buChar char="•"/>
              <a:defRPr/>
            </a:pPr>
            <a:r>
              <a:rPr lang="da-DK" b="1" dirty="0">
                <a:solidFill>
                  <a:srgbClr val="78C5DD">
                    <a:lumMod val="50000"/>
                  </a:srgbClr>
                </a:solidFill>
                <a:latin typeface="Times New Roman" panose="02020603050405020304" pitchFamily="18" charset="0"/>
                <a:ea typeface="ＭＳ Ｐゴシック" pitchFamily="-97" charset="-128"/>
                <a:cs typeface="Times New Roman" panose="02020603050405020304" pitchFamily="18" charset="0"/>
              </a:rPr>
              <a:t>15, </a:t>
            </a:r>
            <a:r>
              <a:rPr lang="da-DK" b="1" dirty="0" smtClean="0">
                <a:solidFill>
                  <a:srgbClr val="78C5DD">
                    <a:lumMod val="50000"/>
                  </a:srgbClr>
                </a:solidFill>
                <a:latin typeface="Times New Roman" panose="02020603050405020304" pitchFamily="18" charset="0"/>
                <a:ea typeface="ＭＳ Ｐゴシック" pitchFamily="-97" charset="-128"/>
                <a:cs typeface="Times New Roman" panose="02020603050405020304" pitchFamily="18" charset="0"/>
              </a:rPr>
              <a:t>283 </a:t>
            </a:r>
            <a:r>
              <a:rPr lang="da-DK" b="1" dirty="0">
                <a:solidFill>
                  <a:srgbClr val="78C5DD">
                    <a:lumMod val="50000"/>
                  </a:srgbClr>
                </a:solidFill>
                <a:latin typeface="Times New Roman" panose="02020603050405020304" pitchFamily="18" charset="0"/>
                <a:ea typeface="ＭＳ Ｐゴシック" pitchFamily="-97" charset="-128"/>
                <a:cs typeface="Times New Roman" panose="02020603050405020304" pitchFamily="18" charset="0"/>
              </a:rPr>
              <a:t>vouchers</a:t>
            </a:r>
          </a:p>
          <a:p>
            <a:pPr marL="627063" lvl="1" indent="-169863" defTabSz="457200" fontAlgn="base">
              <a:spcBef>
                <a:spcPct val="0"/>
              </a:spcBef>
              <a:spcAft>
                <a:spcPct val="0"/>
              </a:spcAft>
              <a:buFont typeface="Arial" charset="0"/>
              <a:buChar char="•"/>
              <a:defRPr/>
            </a:pPr>
            <a:r>
              <a:rPr lang="da-DK" b="1" dirty="0" smtClean="0">
                <a:solidFill>
                  <a:srgbClr val="78C5DD">
                    <a:lumMod val="50000"/>
                  </a:srgbClr>
                </a:solidFill>
                <a:latin typeface="Times New Roman" panose="02020603050405020304" pitchFamily="18" charset="0"/>
                <a:ea typeface="ＭＳ Ｐゴシック" pitchFamily="-97" charset="-128"/>
                <a:cs typeface="Times New Roman" panose="02020603050405020304" pitchFamily="18" charset="0"/>
              </a:rPr>
              <a:t>5,874 </a:t>
            </a:r>
            <a:r>
              <a:rPr lang="da-DK" b="1" dirty="0">
                <a:solidFill>
                  <a:srgbClr val="78C5DD">
                    <a:lumMod val="50000"/>
                  </a:srgbClr>
                </a:solidFill>
                <a:latin typeface="Times New Roman" panose="02020603050405020304" pitchFamily="18" charset="0"/>
                <a:ea typeface="ＭＳ Ｐゴシック" pitchFamily="-97" charset="-128"/>
                <a:cs typeface="Times New Roman" panose="02020603050405020304" pitchFamily="18" charset="0"/>
              </a:rPr>
              <a:t>vendors</a:t>
            </a:r>
          </a:p>
          <a:p>
            <a:pPr marL="627063" lvl="1" indent="-169863" defTabSz="457200" fontAlgn="base">
              <a:spcBef>
                <a:spcPct val="0"/>
              </a:spcBef>
              <a:spcAft>
                <a:spcPct val="0"/>
              </a:spcAft>
              <a:buFont typeface="Arial" charset="0"/>
              <a:buChar char="•"/>
              <a:defRPr/>
            </a:pPr>
            <a:r>
              <a:rPr lang="da-DK" b="1" dirty="0" smtClean="0">
                <a:solidFill>
                  <a:srgbClr val="78C5DD">
                    <a:lumMod val="50000"/>
                  </a:srgbClr>
                </a:solidFill>
                <a:latin typeface="Times New Roman" panose="02020603050405020304" pitchFamily="18" charset="0"/>
                <a:ea typeface="ＭＳ Ｐゴシック" pitchFamily="-97" charset="-128"/>
                <a:cs typeface="Times New Roman" panose="02020603050405020304" pitchFamily="18" charset="0"/>
              </a:rPr>
              <a:t>75 employees</a:t>
            </a:r>
          </a:p>
          <a:p>
            <a:pPr marL="627063" lvl="1" indent="-169863" defTabSz="457200" fontAlgn="base">
              <a:spcBef>
                <a:spcPct val="0"/>
              </a:spcBef>
              <a:spcAft>
                <a:spcPct val="0"/>
              </a:spcAft>
              <a:buFont typeface="Arial" charset="0"/>
              <a:buChar char="•"/>
              <a:defRPr/>
            </a:pPr>
            <a:endParaRPr lang="da-DK" sz="2000" b="1" dirty="0">
              <a:solidFill>
                <a:srgbClr val="78C5DD">
                  <a:lumMod val="50000"/>
                </a:srgbClr>
              </a:solidFill>
              <a:latin typeface="Times New Roman" panose="02020603050405020304" pitchFamily="18" charset="0"/>
              <a:ea typeface="ＭＳ Ｐゴシック" pitchFamily="-97" charset="-128"/>
              <a:cs typeface="Times New Roman" panose="02020603050405020304" pitchFamily="18" charset="0"/>
            </a:endParaRPr>
          </a:p>
          <a:p>
            <a:pPr lvl="1" defTabSz="457200" fontAlgn="base">
              <a:spcBef>
                <a:spcPct val="0"/>
              </a:spcBef>
              <a:spcAft>
                <a:spcPct val="0"/>
              </a:spcAft>
              <a:defRPr/>
            </a:pPr>
            <a:r>
              <a:rPr lang="da-DK" sz="2000" b="1" dirty="0">
                <a:solidFill>
                  <a:srgbClr val="0000FF"/>
                </a:solidFill>
                <a:latin typeface="Times New Roman" panose="02020603050405020304" pitchFamily="18" charset="0"/>
                <a:ea typeface="ＭＳ Ｐゴシック" pitchFamily="-97" charset="-128"/>
                <a:cs typeface="Times New Roman" panose="02020603050405020304" pitchFamily="18" charset="0"/>
              </a:rPr>
              <a:t>Senior Operations Management</a:t>
            </a:r>
            <a:endParaRPr lang="da-DK" sz="2000" b="1" dirty="0">
              <a:solidFill>
                <a:srgbClr val="78C5DD">
                  <a:lumMod val="50000"/>
                </a:srgbClr>
              </a:solidFill>
              <a:latin typeface="Times New Roman" panose="02020603050405020304" pitchFamily="18" charset="0"/>
              <a:ea typeface="ＭＳ Ｐゴシック" pitchFamily="-97" charset="-128"/>
              <a:cs typeface="Times New Roman" panose="02020603050405020304" pitchFamily="18" charset="0"/>
            </a:endParaRPr>
          </a:p>
          <a:p>
            <a:pPr marL="627063" lvl="1" indent="-169863" defTabSz="457200" fontAlgn="base">
              <a:spcBef>
                <a:spcPct val="0"/>
              </a:spcBef>
              <a:spcAft>
                <a:spcPct val="0"/>
              </a:spcAft>
              <a:buFont typeface="Arial" charset="0"/>
              <a:buChar char="•"/>
              <a:defRPr/>
            </a:pPr>
            <a:r>
              <a:rPr lang="da-DK" b="1" dirty="0">
                <a:solidFill>
                  <a:srgbClr val="78C5DD">
                    <a:lumMod val="50000"/>
                  </a:srgbClr>
                </a:solidFill>
                <a:latin typeface="Times New Roman" panose="02020603050405020304" pitchFamily="18" charset="0"/>
                <a:ea typeface="ＭＳ Ｐゴシック" pitchFamily="-97" charset="-128"/>
                <a:cs typeface="Times New Roman" panose="02020603050405020304" pitchFamily="18" charset="0"/>
              </a:rPr>
              <a:t>Director – Latweeta Smyers</a:t>
            </a:r>
          </a:p>
          <a:p>
            <a:pPr marL="627063" lvl="1" indent="-169863" defTabSz="457200" fontAlgn="base">
              <a:lnSpc>
                <a:spcPct val="30000"/>
              </a:lnSpc>
              <a:spcBef>
                <a:spcPct val="0"/>
              </a:spcBef>
              <a:spcAft>
                <a:spcPct val="0"/>
              </a:spcAft>
              <a:buFont typeface="Arial" charset="0"/>
              <a:buChar char="•"/>
              <a:defRPr/>
            </a:pPr>
            <a:endParaRPr lang="da-DK" b="1" dirty="0">
              <a:solidFill>
                <a:srgbClr val="78C5DD">
                  <a:lumMod val="50000"/>
                </a:srgbClr>
              </a:solidFill>
              <a:latin typeface="Times New Roman" panose="02020603050405020304" pitchFamily="18" charset="0"/>
              <a:ea typeface="ＭＳ Ｐゴシック" pitchFamily="-97" charset="-128"/>
              <a:cs typeface="Times New Roman" panose="02020603050405020304" pitchFamily="18" charset="0"/>
            </a:endParaRPr>
          </a:p>
          <a:p>
            <a:pPr marL="627063" lvl="1" indent="-169863" defTabSz="457200" fontAlgn="base">
              <a:spcBef>
                <a:spcPct val="0"/>
              </a:spcBef>
              <a:spcAft>
                <a:spcPct val="0"/>
              </a:spcAft>
              <a:buFont typeface="Arial" charset="0"/>
              <a:buChar char="•"/>
              <a:defRPr/>
            </a:pPr>
            <a:r>
              <a:rPr lang="da-DK" b="1" dirty="0">
                <a:solidFill>
                  <a:srgbClr val="78C5DD">
                    <a:lumMod val="50000"/>
                  </a:srgbClr>
                </a:solidFill>
                <a:latin typeface="Times New Roman" panose="02020603050405020304" pitchFamily="18" charset="0"/>
                <a:ea typeface="ＭＳ Ｐゴシック" pitchFamily="-97" charset="-128"/>
                <a:cs typeface="Times New Roman" panose="02020603050405020304" pitchFamily="18" charset="0"/>
              </a:rPr>
              <a:t>Deputy Director – </a:t>
            </a:r>
            <a:r>
              <a:rPr lang="da-DK" b="1" dirty="0" smtClean="0">
                <a:solidFill>
                  <a:srgbClr val="78C5DD">
                    <a:lumMod val="50000"/>
                  </a:srgbClr>
                </a:solidFill>
                <a:latin typeface="Times New Roman" panose="02020603050405020304" pitchFamily="18" charset="0"/>
                <a:ea typeface="ＭＳ Ｐゴシック" pitchFamily="-97" charset="-128"/>
                <a:cs typeface="Times New Roman" panose="02020603050405020304" pitchFamily="18" charset="0"/>
              </a:rPr>
              <a:t>Jane Nichols</a:t>
            </a:r>
            <a:endParaRPr lang="da-DK" b="1" dirty="0">
              <a:solidFill>
                <a:srgbClr val="78C5DD">
                  <a:lumMod val="50000"/>
                </a:srgbClr>
              </a:solidFill>
              <a:latin typeface="Times New Roman" panose="02020603050405020304" pitchFamily="18" charset="0"/>
              <a:ea typeface="ＭＳ Ｐゴシック" pitchFamily="-97" charset="-128"/>
              <a:cs typeface="Times New Roman" panose="02020603050405020304" pitchFamily="18" charset="0"/>
            </a:endParaRPr>
          </a:p>
          <a:p>
            <a:pPr marL="627063" lvl="1" indent="-169863" defTabSz="457200" fontAlgn="base">
              <a:spcBef>
                <a:spcPct val="0"/>
              </a:spcBef>
              <a:spcAft>
                <a:spcPct val="0"/>
              </a:spcAft>
              <a:buFont typeface="Arial" charset="0"/>
              <a:buChar char="•"/>
              <a:defRPr/>
            </a:pPr>
            <a:endParaRPr lang="da-DK" sz="2000" b="1" dirty="0">
              <a:solidFill>
                <a:srgbClr val="78C5DD">
                  <a:lumMod val="50000"/>
                </a:srgbClr>
              </a:solidFill>
              <a:latin typeface="Times New Roman" panose="02020603050405020304" pitchFamily="18" charset="0"/>
              <a:ea typeface="ＭＳ Ｐゴシック" pitchFamily="-97" charset="-128"/>
              <a:cs typeface="Times New Roman" panose="02020603050405020304" pitchFamily="18" charset="0"/>
            </a:endParaRPr>
          </a:p>
          <a:p>
            <a:pPr lvl="1" defTabSz="457200" fontAlgn="base">
              <a:spcBef>
                <a:spcPct val="0"/>
              </a:spcBef>
              <a:spcAft>
                <a:spcPct val="0"/>
              </a:spcAft>
              <a:defRPr/>
            </a:pPr>
            <a:r>
              <a:rPr lang="da-DK" sz="2000" b="1" dirty="0">
                <a:solidFill>
                  <a:srgbClr val="0000FF"/>
                </a:solidFill>
                <a:latin typeface="Times New Roman" panose="02020603050405020304" pitchFamily="18" charset="0"/>
                <a:ea typeface="ＭＳ Ｐゴシック" pitchFamily="-97" charset="-128"/>
                <a:cs typeface="Times New Roman" panose="02020603050405020304" pitchFamily="18" charset="0"/>
              </a:rPr>
              <a:t>Supervisors</a:t>
            </a:r>
            <a:endParaRPr lang="da-DK" sz="2000" b="1" dirty="0">
              <a:solidFill>
                <a:srgbClr val="78C5DD">
                  <a:lumMod val="50000"/>
                </a:srgbClr>
              </a:solidFill>
              <a:latin typeface="Times New Roman" panose="02020603050405020304" pitchFamily="18" charset="0"/>
              <a:ea typeface="ＭＳ Ｐゴシック" pitchFamily="-97" charset="-128"/>
              <a:cs typeface="Times New Roman" panose="02020603050405020304" pitchFamily="18" charset="0"/>
            </a:endParaRPr>
          </a:p>
          <a:p>
            <a:pPr marL="627063" lvl="1" indent="-169863" defTabSz="457200" fontAlgn="base">
              <a:spcBef>
                <a:spcPct val="0"/>
              </a:spcBef>
              <a:spcAft>
                <a:spcPct val="0"/>
              </a:spcAft>
              <a:buFont typeface="Arial" charset="0"/>
              <a:buChar char="•"/>
              <a:defRPr/>
            </a:pPr>
            <a:r>
              <a:rPr lang="da-DK" sz="1600" b="1" dirty="0" smtClean="0">
                <a:solidFill>
                  <a:srgbClr val="78C5DD">
                    <a:lumMod val="50000"/>
                  </a:srgbClr>
                </a:solidFill>
                <a:latin typeface="Times New Roman" panose="02020603050405020304" pitchFamily="18" charset="0"/>
                <a:ea typeface="ＭＳ Ｐゴシック" pitchFamily="-97" charset="-128"/>
                <a:cs typeface="Times New Roman" panose="02020603050405020304" pitchFamily="18" charset="0"/>
              </a:rPr>
              <a:t>Applications -Akiela Mills </a:t>
            </a:r>
            <a:endParaRPr lang="da-DK" sz="1600" b="1" dirty="0">
              <a:solidFill>
                <a:srgbClr val="78C5DD">
                  <a:lumMod val="50000"/>
                </a:srgbClr>
              </a:solidFill>
              <a:latin typeface="Times New Roman" panose="02020603050405020304" pitchFamily="18" charset="0"/>
              <a:ea typeface="ＭＳ Ｐゴシック" pitchFamily="-97" charset="-128"/>
              <a:cs typeface="Times New Roman" panose="02020603050405020304" pitchFamily="18" charset="0"/>
            </a:endParaRPr>
          </a:p>
          <a:p>
            <a:pPr marL="627063" lvl="1" indent="-169863" defTabSz="457200" fontAlgn="base">
              <a:spcBef>
                <a:spcPct val="0"/>
              </a:spcBef>
              <a:spcAft>
                <a:spcPct val="0"/>
              </a:spcAft>
              <a:buFont typeface="Arial" charset="0"/>
              <a:buChar char="•"/>
              <a:defRPr/>
            </a:pPr>
            <a:r>
              <a:rPr lang="da-DK" sz="1600" b="1" dirty="0" smtClean="0">
                <a:solidFill>
                  <a:srgbClr val="78C5DD">
                    <a:lumMod val="50000"/>
                  </a:srgbClr>
                </a:solidFill>
                <a:latin typeface="Times New Roman" panose="02020603050405020304" pitchFamily="18" charset="0"/>
                <a:ea typeface="ＭＳ Ｐゴシック" pitchFamily="-97" charset="-128"/>
                <a:cs typeface="Times New Roman" panose="02020603050405020304" pitchFamily="18" charset="0"/>
              </a:rPr>
              <a:t>Applications/Operations (Mod Rehab) </a:t>
            </a:r>
            <a:r>
              <a:rPr lang="da-DK" sz="1600" b="1" dirty="0">
                <a:solidFill>
                  <a:srgbClr val="78C5DD">
                    <a:lumMod val="50000"/>
                  </a:srgbClr>
                </a:solidFill>
                <a:latin typeface="Times New Roman" panose="02020603050405020304" pitchFamily="18" charset="0"/>
                <a:ea typeface="ＭＳ Ｐゴシック" pitchFamily="-97" charset="-128"/>
                <a:cs typeface="Times New Roman" panose="02020603050405020304" pitchFamily="18" charset="0"/>
              </a:rPr>
              <a:t>– </a:t>
            </a:r>
            <a:r>
              <a:rPr lang="da-DK" sz="1600" b="1" dirty="0" smtClean="0">
                <a:solidFill>
                  <a:srgbClr val="78C5DD">
                    <a:lumMod val="50000"/>
                  </a:srgbClr>
                </a:solidFill>
                <a:latin typeface="Times New Roman" panose="02020603050405020304" pitchFamily="18" charset="0"/>
                <a:ea typeface="ＭＳ Ｐゴシック" pitchFamily="-97" charset="-128"/>
                <a:cs typeface="Times New Roman" panose="02020603050405020304" pitchFamily="18" charset="0"/>
              </a:rPr>
              <a:t>Kenyatta Green </a:t>
            </a:r>
            <a:endParaRPr lang="da-DK" sz="1600" b="1" dirty="0">
              <a:solidFill>
                <a:srgbClr val="78C5DD">
                  <a:lumMod val="50000"/>
                </a:srgbClr>
              </a:solidFill>
              <a:latin typeface="Times New Roman" panose="02020603050405020304" pitchFamily="18" charset="0"/>
              <a:ea typeface="ＭＳ Ｐゴシック" pitchFamily="-97" charset="-128"/>
              <a:cs typeface="Times New Roman" panose="02020603050405020304" pitchFamily="18" charset="0"/>
            </a:endParaRPr>
          </a:p>
          <a:p>
            <a:pPr marL="627063" lvl="1" indent="-169863" defTabSz="457200" fontAlgn="base">
              <a:spcBef>
                <a:spcPct val="0"/>
              </a:spcBef>
              <a:spcAft>
                <a:spcPct val="0"/>
              </a:spcAft>
              <a:buFont typeface="Arial" charset="0"/>
              <a:buChar char="•"/>
              <a:defRPr/>
            </a:pPr>
            <a:r>
              <a:rPr lang="da-DK" sz="1600" b="1" dirty="0">
                <a:solidFill>
                  <a:srgbClr val="78C5DD">
                    <a:lumMod val="50000"/>
                  </a:srgbClr>
                </a:solidFill>
                <a:latin typeface="Times New Roman" panose="02020603050405020304" pitchFamily="18" charset="0"/>
                <a:ea typeface="ＭＳ Ｐゴシック" pitchFamily="-97" charset="-128"/>
                <a:cs typeface="Times New Roman" panose="02020603050405020304" pitchFamily="18" charset="0"/>
              </a:rPr>
              <a:t>Quality Control – Ava </a:t>
            </a:r>
            <a:r>
              <a:rPr lang="da-DK" sz="1600" b="1" dirty="0" smtClean="0">
                <a:solidFill>
                  <a:srgbClr val="78C5DD">
                    <a:lumMod val="50000"/>
                  </a:srgbClr>
                </a:solidFill>
                <a:latin typeface="Times New Roman" panose="02020603050405020304" pitchFamily="18" charset="0"/>
                <a:ea typeface="ＭＳ Ｐゴシック" pitchFamily="-97" charset="-128"/>
                <a:cs typeface="Times New Roman" panose="02020603050405020304" pitchFamily="18" charset="0"/>
              </a:rPr>
              <a:t>Decembly</a:t>
            </a:r>
          </a:p>
          <a:p>
            <a:pPr marL="627063" lvl="1" indent="-169863" defTabSz="457200" fontAlgn="base">
              <a:spcBef>
                <a:spcPct val="0"/>
              </a:spcBef>
              <a:spcAft>
                <a:spcPct val="0"/>
              </a:spcAft>
              <a:buFont typeface="Arial" charset="0"/>
              <a:buChar char="•"/>
              <a:defRPr/>
            </a:pPr>
            <a:r>
              <a:rPr lang="da-DK" sz="1600" b="1" dirty="0" smtClean="0">
                <a:solidFill>
                  <a:srgbClr val="78C5DD">
                    <a:lumMod val="50000"/>
                  </a:srgbClr>
                </a:solidFill>
                <a:latin typeface="Times New Roman" panose="02020603050405020304" pitchFamily="18" charset="0"/>
                <a:ea typeface="ＭＳ Ｐゴシック" pitchFamily="-97" charset="-128"/>
                <a:cs typeface="Times New Roman" panose="02020603050405020304" pitchFamily="18" charset="0"/>
              </a:rPr>
              <a:t>Contracting </a:t>
            </a:r>
            <a:r>
              <a:rPr lang="da-DK" sz="1600" b="1" dirty="0">
                <a:solidFill>
                  <a:srgbClr val="78C5DD">
                    <a:lumMod val="50000"/>
                  </a:srgbClr>
                </a:solidFill>
                <a:latin typeface="Times New Roman" panose="02020603050405020304" pitchFamily="18" charset="0"/>
                <a:ea typeface="ＭＳ Ｐゴシック" pitchFamily="-97" charset="-128"/>
                <a:cs typeface="Times New Roman" panose="02020603050405020304" pitchFamily="18" charset="0"/>
              </a:rPr>
              <a:t>and Leasing – </a:t>
            </a:r>
            <a:r>
              <a:rPr lang="da-DK" sz="1600" b="1" dirty="0" smtClean="0">
                <a:solidFill>
                  <a:srgbClr val="78C5DD">
                    <a:lumMod val="50000"/>
                  </a:srgbClr>
                </a:solidFill>
                <a:latin typeface="Times New Roman" panose="02020603050405020304" pitchFamily="18" charset="0"/>
                <a:ea typeface="ＭＳ Ｐゴシック" pitchFamily="-97" charset="-128"/>
                <a:cs typeface="Times New Roman" panose="02020603050405020304" pitchFamily="18" charset="0"/>
              </a:rPr>
              <a:t>Andrea Smith </a:t>
            </a:r>
            <a:endParaRPr lang="da-DK" sz="1600" b="1" dirty="0">
              <a:solidFill>
                <a:srgbClr val="78C5DD">
                  <a:lumMod val="50000"/>
                </a:srgbClr>
              </a:solidFill>
              <a:latin typeface="Times New Roman" panose="02020603050405020304" pitchFamily="18" charset="0"/>
              <a:ea typeface="ＭＳ Ｐゴシック" pitchFamily="-97" charset="-128"/>
              <a:cs typeface="Times New Roman" panose="02020603050405020304" pitchFamily="18" charset="0"/>
            </a:endParaRPr>
          </a:p>
        </p:txBody>
      </p:sp>
    </p:spTree>
    <p:extLst>
      <p:ext uri="{BB962C8B-B14F-4D97-AF65-F5344CB8AC3E}">
        <p14:creationId xmlns:p14="http://schemas.microsoft.com/office/powerpoint/2010/main" val="19989924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01" name="Picture 13" descr="C:\Documents and Settings\stewarts\Local Settings\Temporary Internet Files\Content.IE5\R27H3R4A\MC900212095[1].wmf"/>
          <p:cNvPicPr>
            <a:picLocks noChangeAspect="1" noChangeArrowheads="1"/>
          </p:cNvPicPr>
          <p:nvPr/>
        </p:nvPicPr>
        <p:blipFill>
          <a:blip r:embed="rId2" cstate="print"/>
          <a:srcRect/>
          <a:stretch>
            <a:fillRect/>
          </a:stretch>
        </p:blipFill>
        <p:spPr bwMode="auto">
          <a:xfrm>
            <a:off x="6172200" y="4572000"/>
            <a:ext cx="1404518" cy="1819656"/>
          </a:xfrm>
          <a:prstGeom prst="rect">
            <a:avLst/>
          </a:prstGeom>
          <a:ln>
            <a:noFill/>
          </a:ln>
          <a:effectLst>
            <a:outerShdw blurRad="292100" dist="139700" dir="2700000" algn="tl" rotWithShape="0">
              <a:srgbClr val="333333">
                <a:alpha val="65000"/>
              </a:srgbClr>
            </a:outerShdw>
          </a:effectLst>
        </p:spPr>
      </p:pic>
      <p:sp>
        <p:nvSpPr>
          <p:cNvPr id="2" name="Title 1"/>
          <p:cNvSpPr>
            <a:spLocks noGrp="1"/>
          </p:cNvSpPr>
          <p:nvPr>
            <p:ph type="title"/>
          </p:nvPr>
        </p:nvSpPr>
        <p:spPr/>
        <p:txBody>
          <a:bodyPr/>
          <a:lstStyle/>
          <a:p>
            <a:pPr algn="ctr"/>
            <a:r>
              <a:rPr lang="en-US" b="1" dirty="0" smtClean="0">
                <a:latin typeface="+mn-lt"/>
              </a:rPr>
              <a:t>The 3 R’s</a:t>
            </a:r>
            <a:endParaRPr lang="en-US" b="1" dirty="0">
              <a:latin typeface="+mn-lt"/>
            </a:endParaRPr>
          </a:p>
        </p:txBody>
      </p:sp>
      <p:sp>
        <p:nvSpPr>
          <p:cNvPr id="3" name="Content Placeholder 2"/>
          <p:cNvSpPr>
            <a:spLocks noGrp="1"/>
          </p:cNvSpPr>
          <p:nvPr>
            <p:ph idx="1"/>
          </p:nvPr>
        </p:nvSpPr>
        <p:spPr/>
        <p:txBody>
          <a:bodyPr>
            <a:normAutofit fontScale="92500" lnSpcReduction="10000"/>
          </a:bodyPr>
          <a:lstStyle/>
          <a:p>
            <a:pPr algn="ctr">
              <a:buNone/>
            </a:pPr>
            <a:endParaRPr lang="en-US" dirty="0" smtClean="0"/>
          </a:p>
          <a:p>
            <a:pPr algn="ctr">
              <a:lnSpc>
                <a:spcPct val="200000"/>
              </a:lnSpc>
              <a:buNone/>
            </a:pPr>
            <a:r>
              <a:rPr lang="en-US" sz="3600" b="1" dirty="0" smtClean="0"/>
              <a:t>REPAIR </a:t>
            </a:r>
          </a:p>
          <a:p>
            <a:pPr algn="ctr">
              <a:lnSpc>
                <a:spcPct val="200000"/>
              </a:lnSpc>
              <a:buNone/>
            </a:pPr>
            <a:r>
              <a:rPr lang="en-US" sz="3600" b="1" dirty="0" smtClean="0"/>
              <a:t>REPLACE</a:t>
            </a:r>
          </a:p>
          <a:p>
            <a:pPr algn="ctr">
              <a:lnSpc>
                <a:spcPct val="200000"/>
              </a:lnSpc>
              <a:buNone/>
            </a:pPr>
            <a:r>
              <a:rPr lang="en-US" sz="3600" b="1" dirty="0" smtClean="0"/>
              <a:t>REMOVE</a:t>
            </a:r>
            <a:endParaRPr lang="en-US" sz="3600" b="1" dirty="0"/>
          </a:p>
        </p:txBody>
      </p:sp>
      <p:pic>
        <p:nvPicPr>
          <p:cNvPr id="12293" name="Picture 5" descr="C:\Documents and Settings\stewarts\Local Settings\Temporary Internet Files\Content.IE5\B54CIXC3\MC900237241[1].wmf"/>
          <p:cNvPicPr>
            <a:picLocks noChangeAspect="1" noChangeArrowheads="1"/>
          </p:cNvPicPr>
          <p:nvPr/>
        </p:nvPicPr>
        <p:blipFill>
          <a:blip r:embed="rId3" cstate="print"/>
          <a:srcRect/>
          <a:stretch>
            <a:fillRect/>
          </a:stretch>
        </p:blipFill>
        <p:spPr bwMode="auto">
          <a:xfrm>
            <a:off x="6019800" y="1130655"/>
            <a:ext cx="2348305" cy="2362200"/>
          </a:xfrm>
          <a:prstGeom prst="rect">
            <a:avLst/>
          </a:prstGeom>
          <a:ln>
            <a:noFill/>
          </a:ln>
          <a:effectLst>
            <a:outerShdw blurRad="190500" algn="tl" rotWithShape="0">
              <a:srgbClr val="000000">
                <a:alpha val="70000"/>
              </a:srgbClr>
            </a:outerShdw>
          </a:effectLst>
        </p:spPr>
      </p:pic>
      <p:pic>
        <p:nvPicPr>
          <p:cNvPr id="12294" name="Picture 6" descr="C:\Documents and Settings\stewarts\Local Settings\Temporary Internet Files\Content.IE5\ZU4VNQE3\MC900040107[1].wmf"/>
          <p:cNvPicPr>
            <a:picLocks noChangeAspect="1" noChangeArrowheads="1"/>
          </p:cNvPicPr>
          <p:nvPr/>
        </p:nvPicPr>
        <p:blipFill>
          <a:blip r:embed="rId4" cstate="print"/>
          <a:srcRect/>
          <a:stretch>
            <a:fillRect/>
          </a:stretch>
        </p:blipFill>
        <p:spPr bwMode="auto">
          <a:xfrm>
            <a:off x="1183081" y="1499311"/>
            <a:ext cx="1756562" cy="1624889"/>
          </a:xfrm>
          <a:prstGeom prst="snip2SameRect">
            <a:avLst/>
          </a:prstGeom>
          <a:ln>
            <a:noFill/>
          </a:ln>
          <a:effectLst>
            <a:softEdge rad="112500"/>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C:\Documents and Settings\stewarts\Local Settings\Temporary Internet Files\Content.IE5\SK00M8GO\MC900056750[1].wmf"/>
          <p:cNvPicPr>
            <a:picLocks noChangeAspect="1" noChangeArrowheads="1"/>
          </p:cNvPicPr>
          <p:nvPr/>
        </p:nvPicPr>
        <p:blipFill>
          <a:blip r:embed="rId2" cstate="print"/>
          <a:srcRect/>
          <a:stretch>
            <a:fillRect/>
          </a:stretch>
        </p:blipFill>
        <p:spPr bwMode="auto">
          <a:xfrm>
            <a:off x="672920" y="609600"/>
            <a:ext cx="1361542" cy="1801368"/>
          </a:xfrm>
          <a:prstGeom prst="rect">
            <a:avLst/>
          </a:prstGeom>
          <a:noFill/>
        </p:spPr>
      </p:pic>
      <p:sp>
        <p:nvSpPr>
          <p:cNvPr id="2" name="Title 1"/>
          <p:cNvSpPr>
            <a:spLocks noGrp="1"/>
          </p:cNvSpPr>
          <p:nvPr>
            <p:ph type="title"/>
          </p:nvPr>
        </p:nvSpPr>
        <p:spPr/>
        <p:txBody>
          <a:bodyPr/>
          <a:lstStyle/>
          <a:p>
            <a:pPr algn="ctr"/>
            <a:r>
              <a:rPr lang="en-US" b="1" dirty="0" smtClean="0">
                <a:latin typeface="+mn-lt"/>
              </a:rPr>
              <a:t>LEAD LAW: Citation </a:t>
            </a:r>
            <a:endParaRPr lang="en-US" b="1" dirty="0">
              <a:latin typeface="+mn-lt"/>
            </a:endParaRPr>
          </a:p>
        </p:txBody>
      </p:sp>
      <p:sp>
        <p:nvSpPr>
          <p:cNvPr id="3" name="Content Placeholder 2"/>
          <p:cNvSpPr>
            <a:spLocks noGrp="1"/>
          </p:cNvSpPr>
          <p:nvPr>
            <p:ph idx="1"/>
          </p:nvPr>
        </p:nvSpPr>
        <p:spPr>
          <a:solidFill>
            <a:srgbClr val="CCECFF"/>
          </a:solidFill>
        </p:spPr>
        <p:txBody>
          <a:bodyPr/>
          <a:lstStyle/>
          <a:p>
            <a:endParaRPr lang="en-US" dirty="0" smtClean="0"/>
          </a:p>
          <a:p>
            <a:r>
              <a:rPr lang="en-US" dirty="0" smtClean="0"/>
              <a:t>Cited for defective paint</a:t>
            </a:r>
          </a:p>
          <a:p>
            <a:pPr>
              <a:buNone/>
            </a:pPr>
            <a:r>
              <a:rPr lang="en-US" dirty="0" smtClean="0"/>
              <a:t>			</a:t>
            </a:r>
            <a:r>
              <a:rPr lang="en-US" b="1" dirty="0" smtClean="0"/>
              <a:t>AND</a:t>
            </a:r>
          </a:p>
          <a:p>
            <a:r>
              <a:rPr lang="en-US" dirty="0" smtClean="0"/>
              <a:t>Child under 6 yrs old in the home</a:t>
            </a:r>
          </a:p>
          <a:p>
            <a:pPr>
              <a:buNone/>
            </a:pPr>
            <a:r>
              <a:rPr lang="en-US" dirty="0" smtClean="0"/>
              <a:t>			</a:t>
            </a:r>
            <a:r>
              <a:rPr lang="en-US" b="1" dirty="0" smtClean="0"/>
              <a:t>AND</a:t>
            </a:r>
          </a:p>
          <a:p>
            <a:r>
              <a:rPr lang="en-US" dirty="0" smtClean="0"/>
              <a:t>Home built prior to January 1, 1978</a:t>
            </a:r>
          </a:p>
          <a:p>
            <a:endParaRPr lang="en-US" dirty="0"/>
          </a:p>
        </p:txBody>
      </p:sp>
      <p:pic>
        <p:nvPicPr>
          <p:cNvPr id="13315" name="Picture 3" descr="C:\Documents and Settings\stewarts\Local Settings\Temporary Internet Files\Content.IE5\YG5H6M1K\MC900057053[1].wmf"/>
          <p:cNvPicPr>
            <a:picLocks noChangeAspect="1" noChangeArrowheads="1"/>
          </p:cNvPicPr>
          <p:nvPr/>
        </p:nvPicPr>
        <p:blipFill>
          <a:blip r:embed="rId3" cstate="print"/>
          <a:srcRect/>
          <a:stretch>
            <a:fillRect/>
          </a:stretch>
        </p:blipFill>
        <p:spPr bwMode="auto">
          <a:xfrm>
            <a:off x="7467600" y="4800600"/>
            <a:ext cx="1237183" cy="1825142"/>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069848"/>
          </a:xfrm>
        </p:spPr>
        <p:txBody>
          <a:bodyPr/>
          <a:lstStyle/>
          <a:p>
            <a:r>
              <a:rPr lang="en-US" b="1" dirty="0" smtClean="0"/>
              <a:t>Lead </a:t>
            </a:r>
            <a:r>
              <a:rPr lang="en-US" b="1" dirty="0" smtClean="0">
                <a:latin typeface="+mn-lt"/>
              </a:rPr>
              <a:t>Law</a:t>
            </a:r>
            <a:r>
              <a:rPr lang="en-US" b="1" dirty="0" smtClean="0"/>
              <a:t>, continued… </a:t>
            </a:r>
            <a:endParaRPr lang="en-US" b="1" dirty="0"/>
          </a:p>
        </p:txBody>
      </p:sp>
      <p:sp>
        <p:nvSpPr>
          <p:cNvPr id="6" name="Plus 5"/>
          <p:cNvSpPr/>
          <p:nvPr/>
        </p:nvSpPr>
        <p:spPr>
          <a:xfrm>
            <a:off x="2844799" y="2108200"/>
            <a:ext cx="381000" cy="762000"/>
          </a:xfrm>
          <a:prstGeom prst="mathPlus">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sp>
        <p:nvSpPr>
          <p:cNvPr id="7" name="Equal 6"/>
          <p:cNvSpPr/>
          <p:nvPr/>
        </p:nvSpPr>
        <p:spPr>
          <a:xfrm>
            <a:off x="2556933" y="3962400"/>
            <a:ext cx="609600" cy="457200"/>
          </a:xfrm>
          <a:prstGeom prst="mathEqual">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dirty="0">
              <a:solidFill>
                <a:schemeClr val="tx1"/>
              </a:solidFill>
            </a:endParaRPr>
          </a:p>
        </p:txBody>
      </p:sp>
      <p:sp>
        <p:nvSpPr>
          <p:cNvPr id="9" name="Rectangle 8"/>
          <p:cNvSpPr/>
          <p:nvPr/>
        </p:nvSpPr>
        <p:spPr>
          <a:xfrm>
            <a:off x="1371600" y="5181600"/>
            <a:ext cx="6400800" cy="1600200"/>
          </a:xfrm>
          <a:prstGeom prst="rect">
            <a:avLst/>
          </a:prstGeom>
          <a:solidFill>
            <a:srgbClr val="FFFFCC"/>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Documentation must be emailed to </a:t>
            </a:r>
            <a:r>
              <a:rPr lang="en-US" sz="2400" b="1" dirty="0" smtClean="0">
                <a:solidFill>
                  <a:schemeClr val="tx1">
                    <a:lumMod val="95000"/>
                    <a:lumOff val="5000"/>
                  </a:schemeClr>
                </a:solidFill>
                <a:hlinkClick r:id="rId2"/>
              </a:rPr>
              <a:t>hcvplead@cmha.net</a:t>
            </a:r>
            <a:r>
              <a:rPr lang="en-US" sz="2400" dirty="0" smtClean="0"/>
              <a:t> or hand delivered to the HCVP office at 8120 Kinsman Rd, Resource Room #107</a:t>
            </a:r>
            <a:endParaRPr lang="en-US" sz="2400" dirty="0"/>
          </a:p>
        </p:txBody>
      </p:sp>
      <p:sp>
        <p:nvSpPr>
          <p:cNvPr id="10" name="Plus 9"/>
          <p:cNvSpPr/>
          <p:nvPr/>
        </p:nvSpPr>
        <p:spPr>
          <a:xfrm>
            <a:off x="5668434" y="2133600"/>
            <a:ext cx="381000" cy="762000"/>
          </a:xfrm>
          <a:prstGeom prst="mathPlus">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sp>
        <p:nvSpPr>
          <p:cNvPr id="12" name="Rectangle 11"/>
          <p:cNvSpPr/>
          <p:nvPr/>
        </p:nvSpPr>
        <p:spPr>
          <a:xfrm>
            <a:off x="526344" y="2009422"/>
            <a:ext cx="2133600" cy="1447800"/>
          </a:xfrm>
          <a:prstGeom prst="rect">
            <a:avLst/>
          </a:prstGeom>
          <a:solidFill>
            <a:srgbClr val="99CCFF"/>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LEAD-BASED PAINT CONTRACTOR CERTIFICATION FORM </a:t>
            </a:r>
            <a:endParaRPr lang="en-US" dirty="0"/>
          </a:p>
        </p:txBody>
      </p:sp>
      <p:sp>
        <p:nvSpPr>
          <p:cNvPr id="13" name="Rectangle 12"/>
          <p:cNvSpPr/>
          <p:nvPr/>
        </p:nvSpPr>
        <p:spPr>
          <a:xfrm>
            <a:off x="3414889" y="1975555"/>
            <a:ext cx="2209800" cy="1447800"/>
          </a:xfrm>
          <a:prstGeom prst="rect">
            <a:avLst/>
          </a:prstGeom>
          <a:solidFill>
            <a:srgbClr val="CCECFF"/>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PASSED LEAD CLEARANCE TEST</a:t>
            </a:r>
            <a:endParaRPr lang="en-US" dirty="0"/>
          </a:p>
        </p:txBody>
      </p:sp>
      <p:sp>
        <p:nvSpPr>
          <p:cNvPr id="14" name="Rectangle 13"/>
          <p:cNvSpPr/>
          <p:nvPr/>
        </p:nvSpPr>
        <p:spPr>
          <a:xfrm>
            <a:off x="6324600" y="1905000"/>
            <a:ext cx="2286000" cy="1447800"/>
          </a:xfrm>
          <a:prstGeom prst="rect">
            <a:avLst/>
          </a:prstGeom>
          <a:solidFill>
            <a:srgbClr val="CCFFFF"/>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LEAD SAFE WORK PRACTICE</a:t>
            </a:r>
            <a:endParaRPr lang="en-US" dirty="0"/>
          </a:p>
        </p:txBody>
      </p:sp>
      <p:sp>
        <p:nvSpPr>
          <p:cNvPr id="15" name="Rectangle 14"/>
          <p:cNvSpPr/>
          <p:nvPr/>
        </p:nvSpPr>
        <p:spPr>
          <a:xfrm>
            <a:off x="3643489" y="3695700"/>
            <a:ext cx="1981200" cy="1295400"/>
          </a:xfrm>
          <a:prstGeom prst="rect">
            <a:avLst/>
          </a:prstGeom>
          <a:solidFill>
            <a:srgbClr val="00B0F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COMPLIANCE</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Resolving Municipal Requirements</a:t>
            </a:r>
            <a:endParaRPr lang="en-US" dirty="0"/>
          </a:p>
        </p:txBody>
      </p:sp>
      <p:sp>
        <p:nvSpPr>
          <p:cNvPr id="3" name="Content Placeholder 2"/>
          <p:cNvSpPr>
            <a:spLocks noGrp="1"/>
          </p:cNvSpPr>
          <p:nvPr>
            <p:ph idx="1"/>
          </p:nvPr>
        </p:nvSpPr>
        <p:spPr>
          <a:solidFill>
            <a:srgbClr val="CCECFF"/>
          </a:solidFill>
        </p:spPr>
        <p:txBody>
          <a:bodyPr>
            <a:normAutofit fontScale="92500"/>
          </a:bodyPr>
          <a:lstStyle/>
          <a:p>
            <a:pPr>
              <a:buNone/>
            </a:pPr>
            <a:r>
              <a:rPr lang="en-US" dirty="0" smtClean="0"/>
              <a:t>	Contact the building department in the municipality your unit is in, to receive information on all paperwork, fees, and inspections that the city may require for a unit to qualify as a rental property.</a:t>
            </a:r>
          </a:p>
          <a:p>
            <a:pPr>
              <a:buNone/>
            </a:pPr>
            <a:endParaRPr lang="en-US" dirty="0" smtClean="0"/>
          </a:p>
          <a:p>
            <a:pPr algn="ctr">
              <a:buNone/>
            </a:pPr>
            <a:r>
              <a:rPr lang="en-US" u="sng" dirty="0" smtClean="0">
                <a:solidFill>
                  <a:srgbClr val="FF0000"/>
                </a:solidFill>
              </a:rPr>
              <a:t>Remember: If your unit is not in compliance with</a:t>
            </a:r>
          </a:p>
          <a:p>
            <a:pPr algn="ctr">
              <a:buNone/>
            </a:pPr>
            <a:r>
              <a:rPr lang="en-US" u="sng" dirty="0" smtClean="0">
                <a:solidFill>
                  <a:srgbClr val="FF0000"/>
                </a:solidFill>
              </a:rPr>
              <a:t>the City, the unit is not in compliance with the</a:t>
            </a:r>
          </a:p>
          <a:p>
            <a:pPr algn="ctr">
              <a:buNone/>
            </a:pPr>
            <a:r>
              <a:rPr lang="en-US" u="sng" dirty="0" smtClean="0">
                <a:solidFill>
                  <a:srgbClr val="FF0000"/>
                </a:solidFill>
              </a:rPr>
              <a:t> CMHA HCVP.</a:t>
            </a:r>
          </a:p>
          <a:p>
            <a:pPr>
              <a:buNone/>
            </a:pPr>
            <a:endParaRPr lang="en-US" dirty="0" smtClean="0"/>
          </a:p>
          <a:p>
            <a:pPr>
              <a:buNone/>
            </a:pPr>
            <a:endParaRPr lang="en-US" dirty="0"/>
          </a:p>
        </p:txBody>
      </p:sp>
      <p:pic>
        <p:nvPicPr>
          <p:cNvPr id="18435" name="Picture 3" descr="C:\Documents and Settings\stewarts\Local Settings\Temporary Internet Files\Content.IE5\B54CIXC3\MC900231081[1].wmf"/>
          <p:cNvPicPr>
            <a:picLocks noChangeAspect="1" noChangeArrowheads="1"/>
          </p:cNvPicPr>
          <p:nvPr/>
        </p:nvPicPr>
        <p:blipFill>
          <a:blip r:embed="rId2" cstate="print"/>
          <a:srcRect/>
          <a:stretch>
            <a:fillRect/>
          </a:stretch>
        </p:blipFill>
        <p:spPr bwMode="auto">
          <a:xfrm>
            <a:off x="6553200" y="1447800"/>
            <a:ext cx="2168626" cy="1524000"/>
          </a:xfrm>
          <a:prstGeom prst="rect">
            <a:avLst/>
          </a:prstGeom>
          <a:solidFill>
            <a:srgbClr val="FFFFFF">
              <a:shade val="85000"/>
            </a:srgbClr>
          </a:solidFill>
          <a:ln w="190500" cap="rnd">
            <a:solidFill>
              <a:srgbClr val="CC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Questions ?</a:t>
            </a:r>
            <a:endParaRPr lang="en-US" dirty="0"/>
          </a:p>
        </p:txBody>
      </p:sp>
      <p:pic>
        <p:nvPicPr>
          <p:cNvPr id="1026" name="Picture 2" descr="C:\Users\smyersl\AppData\Local\Microsoft\Windows\Temporary Internet Files\Content.IE5\NYK8U7CX\3questions[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1" y="2119313"/>
            <a:ext cx="6705600" cy="360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5062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8" name="Gruppe 12"/>
          <p:cNvGrpSpPr>
            <a:grpSpLocks/>
          </p:cNvGrpSpPr>
          <p:nvPr/>
        </p:nvGrpSpPr>
        <p:grpSpPr bwMode="auto">
          <a:xfrm>
            <a:off x="0" y="4887913"/>
            <a:ext cx="9144000" cy="1970087"/>
            <a:chOff x="0" y="4887901"/>
            <a:chExt cx="9144000" cy="1970099"/>
          </a:xfrm>
        </p:grpSpPr>
        <p:sp>
          <p:nvSpPr>
            <p:cNvPr id="11" name="Rektangel 10"/>
            <p:cNvSpPr>
              <a:spLocks noChangeArrowheads="1"/>
            </p:cNvSpPr>
            <p:nvPr/>
          </p:nvSpPr>
          <p:spPr bwMode="auto">
            <a:xfrm rot="10800000">
              <a:off x="0" y="4887901"/>
              <a:ext cx="9144000" cy="1970099"/>
            </a:xfrm>
            <a:prstGeom prst="rect">
              <a:avLst/>
            </a:prstGeom>
            <a:gradFill flip="none" rotWithShape="1">
              <a:gsLst>
                <a:gs pos="21000">
                  <a:srgbClr val="7DC8DF"/>
                </a:gs>
                <a:gs pos="100000">
                  <a:srgbClr val="6699FF"/>
                </a:gs>
              </a:gsLst>
              <a:lin ang="5400000" scaled="1"/>
              <a:tileRect/>
            </a:gradFill>
            <a:ln w="9525">
              <a:noFill/>
              <a:miter lim="800000"/>
              <a:headEnd/>
              <a:tailEnd/>
            </a:ln>
            <a:effectLst/>
          </p:spPr>
          <p:txBody>
            <a:bodyPr anchor="ctr"/>
            <a:lstStyle/>
            <a:p>
              <a:pPr indent="-342900" algn="ctr">
                <a:buFont typeface="+mj-lt"/>
                <a:buAutoNum type="arabicPeriod"/>
                <a:defRPr/>
              </a:pPr>
              <a:endParaRPr lang="da-DK" sz="1600" b="1" kern="0" noProof="1">
                <a:solidFill>
                  <a:srgbClr val="FFFFFF"/>
                </a:solidFill>
                <a:latin typeface="Arial" pitchFamily="34" charset="0"/>
                <a:ea typeface="ＭＳ Ｐゴシック" pitchFamily="-97" charset="-128"/>
              </a:endParaRPr>
            </a:p>
          </p:txBody>
        </p:sp>
        <p:sp>
          <p:nvSpPr>
            <p:cNvPr id="12" name="Rektangel 11"/>
            <p:cNvSpPr>
              <a:spLocks noChangeArrowheads="1"/>
            </p:cNvSpPr>
            <p:nvPr/>
          </p:nvSpPr>
          <p:spPr bwMode="auto">
            <a:xfrm rot="10800000">
              <a:off x="0" y="4887901"/>
              <a:ext cx="9144000" cy="266702"/>
            </a:xfrm>
            <a:prstGeom prst="rect">
              <a:avLst/>
            </a:prstGeom>
            <a:gradFill rotWithShape="1">
              <a:gsLst>
                <a:gs pos="0">
                  <a:srgbClr val="002060"/>
                </a:gs>
                <a:gs pos="100000">
                  <a:srgbClr val="1F88C8"/>
                </a:gs>
              </a:gsLst>
              <a:lin ang="16200000"/>
            </a:gradFill>
            <a:ln w="9525">
              <a:solidFill>
                <a:schemeClr val="accent3">
                  <a:lumMod val="50000"/>
                </a:schemeClr>
              </a:solidFill>
              <a:miter lim="800000"/>
              <a:headEnd/>
              <a:tailEnd/>
            </a:ln>
            <a:effectLst/>
          </p:spPr>
          <p:txBody>
            <a:bodyPr anchor="ctr"/>
            <a:lstStyle/>
            <a:p>
              <a:pPr indent="-342900" algn="ctr">
                <a:buFont typeface="+mj-lt"/>
                <a:buAutoNum type="arabicPeriod"/>
                <a:defRPr/>
              </a:pPr>
              <a:endParaRPr lang="da-DK" sz="1400" b="1" kern="0" noProof="1">
                <a:solidFill>
                  <a:sysClr val="window" lastClr="FFFFFF"/>
                </a:solidFill>
                <a:latin typeface="Arial" pitchFamily="34" charset="0"/>
                <a:ea typeface="ＭＳ Ｐゴシック" pitchFamily="-97" charset="-128"/>
              </a:endParaRPr>
            </a:p>
          </p:txBody>
        </p:sp>
      </p:grpSp>
      <p:sp>
        <p:nvSpPr>
          <p:cNvPr id="29702" name="Rectangle 5"/>
          <p:cNvSpPr txBox="1">
            <a:spLocks noChangeArrowheads="1"/>
          </p:cNvSpPr>
          <p:nvPr/>
        </p:nvSpPr>
        <p:spPr bwMode="gray">
          <a:xfrm>
            <a:off x="874712" y="558400"/>
            <a:ext cx="7812088" cy="600075"/>
          </a:xfrm>
          <a:prstGeom prst="rect">
            <a:avLst/>
          </a:prstGeom>
          <a:noFill/>
          <a:ln w="9525">
            <a:noFill/>
            <a:miter lim="800000"/>
            <a:headEnd/>
            <a:tailEnd/>
          </a:ln>
        </p:spPr>
        <p:txBody>
          <a:bodyPr lIns="0" rIns="0" anchor="ctr"/>
          <a:lstStyle/>
          <a:p>
            <a:pPr eaLnBrk="0" hangingPunct="0">
              <a:lnSpc>
                <a:spcPct val="95000"/>
              </a:lnSpc>
            </a:pPr>
            <a:r>
              <a:rPr lang="en-US" sz="3000" b="1" dirty="0" smtClean="0">
                <a:solidFill>
                  <a:srgbClr val="000000"/>
                </a:solidFill>
                <a:latin typeface="Times New Roman" panose="02020603050405020304" pitchFamily="18" charset="0"/>
                <a:cs typeface="Times New Roman" panose="02020603050405020304" pitchFamily="18" charset="0"/>
              </a:rPr>
              <a:t>How does the Voucher Program Work?</a:t>
            </a:r>
            <a:endParaRPr lang="en-US" sz="3000" b="1" dirty="0">
              <a:solidFill>
                <a:srgbClr val="000000"/>
              </a:solidFill>
              <a:latin typeface="Times New Roman" panose="02020603050405020304" pitchFamily="18" charset="0"/>
              <a:cs typeface="Times New Roman" panose="02020603050405020304" pitchFamily="18" charset="0"/>
            </a:endParaRPr>
          </a:p>
        </p:txBody>
      </p:sp>
      <p:sp>
        <p:nvSpPr>
          <p:cNvPr id="9" name="Tekstboks 9"/>
          <p:cNvSpPr txBox="1">
            <a:spLocks noChangeArrowheads="1"/>
          </p:cNvSpPr>
          <p:nvPr/>
        </p:nvSpPr>
        <p:spPr bwMode="auto">
          <a:xfrm>
            <a:off x="1073150" y="1245747"/>
            <a:ext cx="6997700" cy="3539430"/>
          </a:xfrm>
          <a:prstGeom prst="rect">
            <a:avLst/>
          </a:prstGeom>
          <a:noFill/>
          <a:ln w="9525">
            <a:noFill/>
            <a:miter lim="800000"/>
            <a:headEnd/>
            <a:tailEnd/>
          </a:ln>
        </p:spPr>
        <p:txBody>
          <a:bodyPr>
            <a:spAutoFit/>
          </a:bodyPr>
          <a:lstStyle/>
          <a:p>
            <a:pPr marL="280988" indent="-280988">
              <a:buFont typeface="Arial" charset="0"/>
              <a:buChar char="•"/>
              <a:defRPr/>
            </a:pPr>
            <a:r>
              <a:rPr lang="da-DK" sz="2800" b="1" dirty="0" smtClean="0">
                <a:solidFill>
                  <a:srgbClr val="78C5DD">
                    <a:lumMod val="50000"/>
                  </a:srgbClr>
                </a:solidFill>
                <a:latin typeface="Times New Roman" panose="02020603050405020304" pitchFamily="18" charset="0"/>
                <a:ea typeface="ＭＳ Ｐゴシック" pitchFamily="-97" charset="-128"/>
                <a:cs typeface="Times New Roman" panose="02020603050405020304" pitchFamily="18" charset="0"/>
              </a:rPr>
              <a:t>Families rent from private-market landlords.</a:t>
            </a:r>
          </a:p>
          <a:p>
            <a:pPr>
              <a:buFont typeface="Arial" charset="0"/>
              <a:buChar char="•"/>
              <a:defRPr/>
            </a:pPr>
            <a:endParaRPr lang="da-DK" sz="2800" b="1" dirty="0" smtClean="0">
              <a:solidFill>
                <a:srgbClr val="78C5DD">
                  <a:lumMod val="50000"/>
                </a:srgbClr>
              </a:solidFill>
              <a:latin typeface="Times New Roman" panose="02020603050405020304" pitchFamily="18" charset="0"/>
              <a:ea typeface="ＭＳ Ｐゴシック" pitchFamily="-97" charset="-128"/>
              <a:cs typeface="Times New Roman" panose="02020603050405020304" pitchFamily="18" charset="0"/>
            </a:endParaRPr>
          </a:p>
          <a:p>
            <a:pPr marL="280988" indent="-280988">
              <a:buFont typeface="Arial" charset="0"/>
              <a:buChar char="•"/>
              <a:defRPr/>
            </a:pPr>
            <a:r>
              <a:rPr lang="da-DK" sz="2800" b="1" dirty="0">
                <a:solidFill>
                  <a:srgbClr val="78C5DD">
                    <a:lumMod val="50000"/>
                  </a:srgbClr>
                </a:solidFill>
                <a:latin typeface="Times New Roman" panose="02020603050405020304" pitchFamily="18" charset="0"/>
                <a:ea typeface="ＭＳ Ｐゴシック" pitchFamily="-97" charset="-128"/>
                <a:cs typeface="Times New Roman" panose="02020603050405020304" pitchFamily="18" charset="0"/>
              </a:rPr>
              <a:t>Families contribute 30-40% of their adjusted income toward the rent in the initial year of the contract.</a:t>
            </a:r>
          </a:p>
          <a:p>
            <a:pPr>
              <a:buFont typeface="Arial" charset="0"/>
              <a:buChar char="•"/>
              <a:defRPr/>
            </a:pPr>
            <a:endParaRPr lang="da-DK" sz="2800" b="1" dirty="0" smtClean="0">
              <a:solidFill>
                <a:srgbClr val="78C5DD">
                  <a:lumMod val="50000"/>
                </a:srgbClr>
              </a:solidFill>
              <a:latin typeface="Times New Roman" panose="02020603050405020304" pitchFamily="18" charset="0"/>
              <a:ea typeface="ＭＳ Ｐゴシック" pitchFamily="-97" charset="-128"/>
              <a:cs typeface="Times New Roman" panose="02020603050405020304" pitchFamily="18" charset="0"/>
            </a:endParaRPr>
          </a:p>
          <a:p>
            <a:pPr indent="280988">
              <a:buFont typeface="Arial" charset="0"/>
              <a:buChar char="•"/>
              <a:defRPr/>
            </a:pPr>
            <a:r>
              <a:rPr lang="da-DK" sz="2800" b="1" dirty="0" smtClean="0">
                <a:solidFill>
                  <a:srgbClr val="78C5DD">
                    <a:lumMod val="50000"/>
                  </a:srgbClr>
                </a:solidFill>
                <a:latin typeface="Times New Roman" panose="02020603050405020304" pitchFamily="18" charset="0"/>
                <a:ea typeface="ＭＳ Ｐゴシック" pitchFamily="-97" charset="-128"/>
                <a:cs typeface="Times New Roman" panose="02020603050405020304" pitchFamily="18" charset="0"/>
              </a:rPr>
              <a:t>CMHA pays the balance.</a:t>
            </a:r>
            <a:endParaRPr lang="da-DK" sz="2400" dirty="0">
              <a:solidFill>
                <a:srgbClr val="78C5DD">
                  <a:lumMod val="50000"/>
                </a:srgbClr>
              </a:solidFill>
              <a:latin typeface="Times New Roman" panose="02020603050405020304" pitchFamily="18" charset="0"/>
              <a:ea typeface="ＭＳ Ｐゴシック" pitchFamily="-97" charset="-128"/>
              <a:cs typeface="Times New Roman" panose="02020603050405020304" pitchFamily="18" charset="0"/>
            </a:endParaRPr>
          </a:p>
        </p:txBody>
      </p:sp>
    </p:spTree>
    <p:extLst>
      <p:ext uri="{BB962C8B-B14F-4D97-AF65-F5344CB8AC3E}">
        <p14:creationId xmlns:p14="http://schemas.microsoft.com/office/powerpoint/2010/main" val="36046605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0" y="2298700"/>
            <a:ext cx="7543800" cy="4054475"/>
          </a:xfrm>
        </p:spPr>
        <p:txBody>
          <a:bodyPr/>
          <a:lstStyle/>
          <a:p>
            <a:pPr>
              <a:buSzPct val="73000"/>
              <a:buFont typeface="Wingdings" panose="05000000000000000000" pitchFamily="2" charset="2"/>
              <a:buChar char="§"/>
            </a:pPr>
            <a:r>
              <a:rPr lang="en-US" b="1" dirty="0" smtClean="0">
                <a:solidFill>
                  <a:srgbClr val="FF0000"/>
                </a:solidFill>
                <a:latin typeface="Times New Roman" panose="02020603050405020304" pitchFamily="18" charset="0"/>
                <a:cs typeface="Times New Roman" panose="02020603050405020304" pitchFamily="18" charset="0"/>
              </a:rPr>
              <a:t>500</a:t>
            </a:r>
            <a:r>
              <a:rPr lang="en-US" dirty="0" smtClean="0">
                <a:solidFill>
                  <a:schemeClr val="accent3">
                    <a:lumMod val="50000"/>
                  </a:schemeClr>
                </a:solidFill>
                <a:latin typeface="Times New Roman" panose="02020603050405020304" pitchFamily="18" charset="0"/>
                <a:cs typeface="Times New Roman" panose="02020603050405020304" pitchFamily="18" charset="0"/>
              </a:rPr>
              <a:t> requests to lease a new unit</a:t>
            </a:r>
          </a:p>
          <a:p>
            <a:pPr>
              <a:buSzPct val="73000"/>
              <a:buFont typeface="Wingdings" panose="05000000000000000000" pitchFamily="2" charset="2"/>
              <a:buChar char="§"/>
            </a:pPr>
            <a:r>
              <a:rPr lang="en-US" b="1" dirty="0" smtClean="0">
                <a:solidFill>
                  <a:srgbClr val="FF0000"/>
                </a:solidFill>
                <a:latin typeface="Times New Roman" panose="02020603050405020304" pitchFamily="18" charset="0"/>
                <a:cs typeface="Times New Roman" panose="02020603050405020304" pitchFamily="18" charset="0"/>
              </a:rPr>
              <a:t>1,300</a:t>
            </a:r>
            <a:r>
              <a:rPr lang="en-US" dirty="0" smtClean="0">
                <a:solidFill>
                  <a:schemeClr val="accent3">
                    <a:lumMod val="50000"/>
                  </a:schemeClr>
                </a:solidFill>
                <a:latin typeface="Times New Roman" panose="02020603050405020304" pitchFamily="18" charset="0"/>
                <a:cs typeface="Times New Roman" panose="02020603050405020304" pitchFamily="18" charset="0"/>
              </a:rPr>
              <a:t>  re-certifications</a:t>
            </a:r>
          </a:p>
          <a:p>
            <a:pPr>
              <a:buSzPct val="73000"/>
              <a:buFont typeface="Wingdings" panose="05000000000000000000" pitchFamily="2" charset="2"/>
              <a:buChar char="§"/>
            </a:pPr>
            <a:r>
              <a:rPr lang="en-US" b="1" smtClean="0">
                <a:solidFill>
                  <a:srgbClr val="FF0000"/>
                </a:solidFill>
                <a:latin typeface="Times New Roman" panose="02020603050405020304" pitchFamily="18" charset="0"/>
                <a:cs typeface="Times New Roman" panose="02020603050405020304" pitchFamily="18" charset="0"/>
              </a:rPr>
              <a:t>100 </a:t>
            </a:r>
            <a:r>
              <a:rPr lang="en-US" dirty="0" smtClean="0">
                <a:solidFill>
                  <a:schemeClr val="accent3">
                    <a:lumMod val="50000"/>
                  </a:schemeClr>
                </a:solidFill>
                <a:latin typeface="Times New Roman" panose="02020603050405020304" pitchFamily="18" charset="0"/>
                <a:cs typeface="Times New Roman" panose="02020603050405020304" pitchFamily="18" charset="0"/>
              </a:rPr>
              <a:t>families terminated from the program</a:t>
            </a:r>
          </a:p>
          <a:p>
            <a:pPr>
              <a:buSzPct val="73000"/>
              <a:buFont typeface="Wingdings" panose="05000000000000000000" pitchFamily="2" charset="2"/>
              <a:buChar char="§"/>
            </a:pPr>
            <a:r>
              <a:rPr lang="en-US" b="1" dirty="0" smtClean="0">
                <a:solidFill>
                  <a:srgbClr val="FF0000"/>
                </a:solidFill>
                <a:latin typeface="Times New Roman" panose="02020603050405020304" pitchFamily="18" charset="0"/>
                <a:cs typeface="Times New Roman" panose="02020603050405020304" pitchFamily="18" charset="0"/>
              </a:rPr>
              <a:t>$515 </a:t>
            </a:r>
            <a:r>
              <a:rPr lang="en-US" dirty="0">
                <a:solidFill>
                  <a:schemeClr val="accent3">
                    <a:lumMod val="50000"/>
                  </a:schemeClr>
                </a:solidFill>
                <a:latin typeface="Times New Roman" panose="02020603050405020304" pitchFamily="18" charset="0"/>
                <a:cs typeface="Times New Roman" panose="02020603050405020304" pitchFamily="18" charset="0"/>
              </a:rPr>
              <a:t>average </a:t>
            </a:r>
            <a:r>
              <a:rPr lang="en-US" dirty="0" smtClean="0">
                <a:solidFill>
                  <a:schemeClr val="accent3">
                    <a:lumMod val="50000"/>
                  </a:schemeClr>
                </a:solidFill>
                <a:latin typeface="Times New Roman" panose="02020603050405020304" pitchFamily="18" charset="0"/>
                <a:cs typeface="Times New Roman" panose="02020603050405020304" pitchFamily="18" charset="0"/>
              </a:rPr>
              <a:t>per-unit-cost </a:t>
            </a:r>
            <a:endParaRPr lang="en-US" b="1"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558799" y="1014413"/>
            <a:ext cx="6392333" cy="653520"/>
          </a:xfrm>
        </p:spPr>
        <p:txBody>
          <a:bodyPr/>
          <a:lstStyle/>
          <a:p>
            <a:r>
              <a:rPr lang="en-US" sz="4000" dirty="0" smtClean="0">
                <a:latin typeface="Times New Roman" panose="02020603050405020304" pitchFamily="18" charset="0"/>
                <a:cs typeface="Times New Roman" panose="02020603050405020304" pitchFamily="18" charset="0"/>
              </a:rPr>
              <a:t>A Typical Month</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29792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6" name="Grupper 32"/>
          <p:cNvGrpSpPr>
            <a:grpSpLocks/>
          </p:cNvGrpSpPr>
          <p:nvPr/>
        </p:nvGrpSpPr>
        <p:grpSpPr bwMode="auto">
          <a:xfrm>
            <a:off x="2719059" y="1761327"/>
            <a:ext cx="5218112" cy="1206500"/>
            <a:chOff x="2400934" y="2133600"/>
            <a:chExt cx="5219066" cy="1205943"/>
          </a:xfrm>
        </p:grpSpPr>
        <p:sp>
          <p:nvSpPr>
            <p:cNvPr id="25" name="Rektangel 24"/>
            <p:cNvSpPr/>
            <p:nvPr/>
          </p:nvSpPr>
          <p:spPr>
            <a:xfrm>
              <a:off x="2400934" y="2133600"/>
              <a:ext cx="5219066" cy="1205943"/>
            </a:xfrm>
            <a:prstGeom prst="rect">
              <a:avLst/>
            </a:prstGeom>
            <a:gradFill flip="none" rotWithShape="1">
              <a:gsLst>
                <a:gs pos="0">
                  <a:schemeClr val="accent1">
                    <a:tint val="100000"/>
                    <a:shade val="100000"/>
                    <a:satMod val="130000"/>
                    <a:alpha val="0"/>
                  </a:schemeClr>
                </a:gs>
                <a:gs pos="100000">
                  <a:schemeClr val="accent1">
                    <a:tint val="50000"/>
                    <a:shade val="100000"/>
                    <a:satMod val="3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a-DK" sz="2000" dirty="0">
                <a:solidFill>
                  <a:srgbClr val="FFFFFF"/>
                </a:solidFill>
                <a:latin typeface="Times New Roman" panose="02020603050405020304" pitchFamily="18" charset="0"/>
                <a:ea typeface="ＭＳ Ｐゴシック" pitchFamily="-97" charset="-128"/>
                <a:cs typeface="Times New Roman" panose="02020603050405020304" pitchFamily="18" charset="0"/>
              </a:endParaRPr>
            </a:p>
          </p:txBody>
        </p:sp>
        <p:sp>
          <p:nvSpPr>
            <p:cNvPr id="28695" name="Tekstboks 26"/>
            <p:cNvSpPr txBox="1">
              <a:spLocks noChangeArrowheads="1"/>
            </p:cNvSpPr>
            <p:nvPr/>
          </p:nvSpPr>
          <p:spPr bwMode="auto">
            <a:xfrm>
              <a:off x="2486802" y="2228974"/>
              <a:ext cx="5022835" cy="1015194"/>
            </a:xfrm>
            <a:prstGeom prst="rect">
              <a:avLst/>
            </a:prstGeom>
            <a:noFill/>
            <a:ln w="9525">
              <a:noFill/>
              <a:miter lim="800000"/>
              <a:headEnd/>
              <a:tailEnd/>
            </a:ln>
          </p:spPr>
          <p:txBody>
            <a:bodyPr wrap="square">
              <a:spAutoFit/>
            </a:bodyPr>
            <a:lstStyle/>
            <a:p>
              <a:r>
                <a:rPr lang="da-DK" sz="2000" dirty="0" smtClean="0">
                  <a:solidFill>
                    <a:srgbClr val="000000"/>
                  </a:solidFill>
                  <a:latin typeface="Times New Roman" panose="02020603050405020304" pitchFamily="18" charset="0"/>
                  <a:cs typeface="Times New Roman" panose="02020603050405020304" pitchFamily="18" charset="0"/>
                </a:rPr>
                <a:t>CMHA’s Housing Choice Voucher Program generates over $8.1 million in HAP dollars monthly, $97 million annually.</a:t>
              </a:r>
              <a:endParaRPr lang="da-DK" sz="2000" dirty="0">
                <a:solidFill>
                  <a:srgbClr val="000000"/>
                </a:solidFill>
                <a:latin typeface="Times New Roman" panose="02020603050405020304" pitchFamily="18" charset="0"/>
                <a:cs typeface="Times New Roman" panose="02020603050405020304" pitchFamily="18" charset="0"/>
              </a:endParaRPr>
            </a:p>
          </p:txBody>
        </p:sp>
      </p:grpSp>
      <p:grpSp>
        <p:nvGrpSpPr>
          <p:cNvPr id="28678" name="Grupper 35"/>
          <p:cNvGrpSpPr>
            <a:grpSpLocks/>
          </p:cNvGrpSpPr>
          <p:nvPr/>
        </p:nvGrpSpPr>
        <p:grpSpPr bwMode="auto">
          <a:xfrm>
            <a:off x="2706813" y="4360679"/>
            <a:ext cx="5218112" cy="1323439"/>
            <a:chOff x="2416483" y="4741884"/>
            <a:chExt cx="5219066" cy="1322791"/>
          </a:xfrm>
        </p:grpSpPr>
        <p:sp>
          <p:nvSpPr>
            <p:cNvPr id="23" name="Rektangel 22"/>
            <p:cNvSpPr/>
            <p:nvPr/>
          </p:nvSpPr>
          <p:spPr>
            <a:xfrm>
              <a:off x="2416483" y="4800325"/>
              <a:ext cx="5219066" cy="1205909"/>
            </a:xfrm>
            <a:prstGeom prst="rect">
              <a:avLst/>
            </a:prstGeom>
            <a:gradFill flip="none" rotWithShape="1">
              <a:gsLst>
                <a:gs pos="0">
                  <a:schemeClr val="accent1">
                    <a:tint val="100000"/>
                    <a:shade val="100000"/>
                    <a:satMod val="130000"/>
                    <a:alpha val="0"/>
                  </a:schemeClr>
                </a:gs>
                <a:gs pos="100000">
                  <a:schemeClr val="accent1">
                    <a:tint val="50000"/>
                    <a:shade val="100000"/>
                    <a:satMod val="3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a-DK" sz="2000" dirty="0">
                <a:solidFill>
                  <a:srgbClr val="FFFFFF"/>
                </a:solidFill>
                <a:latin typeface="Times New Roman" panose="02020603050405020304" pitchFamily="18" charset="0"/>
                <a:ea typeface="ＭＳ Ｐゴシック" pitchFamily="-97" charset="-128"/>
                <a:cs typeface="Times New Roman" panose="02020603050405020304" pitchFamily="18" charset="0"/>
              </a:endParaRPr>
            </a:p>
          </p:txBody>
        </p:sp>
        <p:sp>
          <p:nvSpPr>
            <p:cNvPr id="28691" name="Tekstboks 31"/>
            <p:cNvSpPr txBox="1">
              <a:spLocks noChangeArrowheads="1"/>
            </p:cNvSpPr>
            <p:nvPr/>
          </p:nvSpPr>
          <p:spPr bwMode="auto">
            <a:xfrm>
              <a:off x="2499050" y="4741884"/>
              <a:ext cx="5078428" cy="1322791"/>
            </a:xfrm>
            <a:prstGeom prst="rect">
              <a:avLst/>
            </a:prstGeom>
            <a:noFill/>
            <a:ln w="9525">
              <a:noFill/>
              <a:miter lim="800000"/>
              <a:headEnd/>
              <a:tailEnd/>
            </a:ln>
          </p:spPr>
          <p:txBody>
            <a:bodyPr wrap="square">
              <a:spAutoFit/>
            </a:bodyPr>
            <a:lstStyle/>
            <a:p>
              <a:r>
                <a:rPr lang="da-DK" sz="2000" dirty="0" smtClean="0">
                  <a:solidFill>
                    <a:srgbClr val="171717"/>
                  </a:solidFill>
                  <a:latin typeface="Times New Roman" panose="02020603050405020304" pitchFamily="18" charset="0"/>
                  <a:cs typeface="Times New Roman" panose="02020603050405020304" pitchFamily="18" charset="0"/>
                </a:rPr>
                <a:t>Low-income families are able to afford to move to low-poverty areas which provide them with additional amenties, e.g. safety services, recreational activities, and school systems.</a:t>
              </a:r>
              <a:endParaRPr lang="da-DK" sz="2000" dirty="0">
                <a:solidFill>
                  <a:srgbClr val="171717"/>
                </a:solidFill>
                <a:latin typeface="Times New Roman" panose="02020603050405020304" pitchFamily="18" charset="0"/>
                <a:cs typeface="Times New Roman" panose="02020603050405020304" pitchFamily="18" charset="0"/>
              </a:endParaRPr>
            </a:p>
          </p:txBody>
        </p:sp>
      </p:grpSp>
      <p:sp>
        <p:nvSpPr>
          <p:cNvPr id="28680" name="Rectangle 5"/>
          <p:cNvSpPr txBox="1">
            <a:spLocks noChangeArrowheads="1"/>
          </p:cNvSpPr>
          <p:nvPr/>
        </p:nvSpPr>
        <p:spPr bwMode="gray">
          <a:xfrm>
            <a:off x="1222375" y="779463"/>
            <a:ext cx="6699250" cy="600075"/>
          </a:xfrm>
          <a:prstGeom prst="rect">
            <a:avLst/>
          </a:prstGeom>
          <a:noFill/>
          <a:ln w="9525">
            <a:noFill/>
            <a:miter lim="800000"/>
            <a:headEnd/>
            <a:tailEnd/>
          </a:ln>
        </p:spPr>
        <p:txBody>
          <a:bodyPr lIns="0" rIns="0" anchor="ctr"/>
          <a:lstStyle/>
          <a:p>
            <a:pPr algn="ctr" eaLnBrk="0" hangingPunct="0">
              <a:lnSpc>
                <a:spcPct val="95000"/>
              </a:lnSpc>
            </a:pPr>
            <a:r>
              <a:rPr lang="en-US" sz="3600" b="1" dirty="0" smtClean="0">
                <a:solidFill>
                  <a:srgbClr val="171717"/>
                </a:solidFill>
                <a:latin typeface="Times New Roman" panose="02020603050405020304" pitchFamily="18" charset="0"/>
                <a:cs typeface="Times New Roman" panose="02020603050405020304" pitchFamily="18" charset="0"/>
              </a:rPr>
              <a:t>Financial Impact on the Community</a:t>
            </a:r>
            <a:endParaRPr lang="en-US" sz="3600" b="1" dirty="0">
              <a:solidFill>
                <a:srgbClr val="171717"/>
              </a:solidFill>
              <a:latin typeface="Times New Roman" panose="02020603050405020304" pitchFamily="18" charset="0"/>
              <a:cs typeface="Times New Roman" panose="02020603050405020304" pitchFamily="18" charset="0"/>
            </a:endParaRPr>
          </a:p>
        </p:txBody>
      </p:sp>
      <p:grpSp>
        <p:nvGrpSpPr>
          <p:cNvPr id="28681" name="Gruppe 39"/>
          <p:cNvGrpSpPr>
            <a:grpSpLocks/>
          </p:cNvGrpSpPr>
          <p:nvPr/>
        </p:nvGrpSpPr>
        <p:grpSpPr bwMode="auto">
          <a:xfrm>
            <a:off x="1222373" y="1479920"/>
            <a:ext cx="1346202" cy="3843216"/>
            <a:chOff x="1222374" y="1702858"/>
            <a:chExt cx="1346256" cy="3843216"/>
          </a:xfrm>
        </p:grpSpPr>
        <p:sp>
          <p:nvSpPr>
            <p:cNvPr id="28687" name="Text Box 52"/>
            <p:cNvSpPr txBox="1">
              <a:spLocks noChangeArrowheads="1"/>
            </p:cNvSpPr>
            <p:nvPr/>
          </p:nvSpPr>
          <p:spPr bwMode="gray">
            <a:xfrm>
              <a:off x="1222374" y="1702858"/>
              <a:ext cx="1346255" cy="1569660"/>
            </a:xfrm>
            <a:prstGeom prst="rect">
              <a:avLst/>
            </a:prstGeom>
            <a:noFill/>
            <a:ln w="9525">
              <a:noFill/>
              <a:miter lim="800000"/>
              <a:headEnd/>
              <a:tailEnd/>
            </a:ln>
          </p:spPr>
          <p:txBody>
            <a:bodyPr wrap="square">
              <a:spAutoFit/>
            </a:bodyPr>
            <a:lstStyle/>
            <a:p>
              <a:pPr algn="ctr" defTabSz="801688">
                <a:spcBef>
                  <a:spcPct val="20000"/>
                </a:spcBef>
              </a:pPr>
              <a:r>
                <a:rPr lang="en-US" sz="9600" noProof="1" smtClean="0">
                  <a:solidFill>
                    <a:srgbClr val="FF0000"/>
                  </a:solidFill>
                  <a:latin typeface="Times New Roman" panose="02020603050405020304" pitchFamily="18" charset="0"/>
                  <a:cs typeface="Times New Roman" panose="02020603050405020304" pitchFamily="18" charset="0"/>
                </a:rPr>
                <a:t>$</a:t>
              </a:r>
              <a:endParaRPr lang="en-US" sz="9600" noProof="1">
                <a:solidFill>
                  <a:srgbClr val="FF0000"/>
                </a:solidFill>
                <a:latin typeface="Times New Roman" panose="02020603050405020304" pitchFamily="18" charset="0"/>
                <a:cs typeface="Times New Roman" panose="02020603050405020304" pitchFamily="18" charset="0"/>
              </a:endParaRPr>
            </a:p>
          </p:txBody>
        </p:sp>
        <p:sp>
          <p:nvSpPr>
            <p:cNvPr id="28688" name="Text Box 52"/>
            <p:cNvSpPr txBox="1">
              <a:spLocks noChangeArrowheads="1"/>
            </p:cNvSpPr>
            <p:nvPr/>
          </p:nvSpPr>
          <p:spPr bwMode="gray">
            <a:xfrm>
              <a:off x="1222375" y="5084409"/>
              <a:ext cx="1346255" cy="461665"/>
            </a:xfrm>
            <a:prstGeom prst="rect">
              <a:avLst/>
            </a:prstGeom>
            <a:noFill/>
            <a:ln w="9525">
              <a:noFill/>
              <a:miter lim="800000"/>
              <a:headEnd/>
              <a:tailEnd/>
            </a:ln>
          </p:spPr>
          <p:txBody>
            <a:bodyPr>
              <a:spAutoFit/>
            </a:bodyPr>
            <a:lstStyle/>
            <a:p>
              <a:pPr algn="ctr" defTabSz="801688">
                <a:spcBef>
                  <a:spcPct val="20000"/>
                </a:spcBef>
              </a:pPr>
              <a:r>
                <a:rPr lang="en-US" sz="1200" noProof="1">
                  <a:solidFill>
                    <a:srgbClr val="D7D8D9"/>
                  </a:solidFill>
                </a:rPr>
                <a:t>This is placeholder text. </a:t>
              </a:r>
            </a:p>
          </p:txBody>
        </p:sp>
        <p:sp>
          <p:nvSpPr>
            <p:cNvPr id="28689" name="Text Box 52"/>
            <p:cNvSpPr txBox="1">
              <a:spLocks noChangeArrowheads="1"/>
            </p:cNvSpPr>
            <p:nvPr/>
          </p:nvSpPr>
          <p:spPr bwMode="gray">
            <a:xfrm>
              <a:off x="1222375" y="3800097"/>
              <a:ext cx="1346255" cy="276999"/>
            </a:xfrm>
            <a:prstGeom prst="rect">
              <a:avLst/>
            </a:prstGeom>
            <a:noFill/>
            <a:ln w="9525">
              <a:noFill/>
              <a:miter lim="800000"/>
              <a:headEnd/>
              <a:tailEnd/>
            </a:ln>
          </p:spPr>
          <p:txBody>
            <a:bodyPr>
              <a:spAutoFit/>
            </a:bodyPr>
            <a:lstStyle/>
            <a:p>
              <a:pPr algn="ctr" defTabSz="801688">
                <a:spcBef>
                  <a:spcPct val="20000"/>
                </a:spcBef>
              </a:pPr>
              <a:endParaRPr lang="en-US" sz="1200" noProof="1">
                <a:solidFill>
                  <a:srgbClr val="171717"/>
                </a:solidFill>
              </a:endParaRPr>
            </a:p>
          </p:txBody>
        </p:sp>
      </p:grpSp>
      <p:pic>
        <p:nvPicPr>
          <p:cNvPr id="1027" name="Picture 3" descr="C:\Users\decemblya\AppData\Local\Microsoft\Windows\Temporary Internet Files\Content.IE5\8AERIM9H\MP900442233[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4351" y="2921609"/>
            <a:ext cx="1336675" cy="131109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decemblya\AppData\Local\Microsoft\Windows\Temporary Internet Files\Content.IE5\WXZZ844H\MC910216993[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1994" y="4261816"/>
            <a:ext cx="1379032" cy="1444445"/>
          </a:xfrm>
          <a:prstGeom prst="rect">
            <a:avLst/>
          </a:prstGeom>
          <a:noFill/>
          <a:extLst>
            <a:ext uri="{909E8E84-426E-40DD-AFC4-6F175D3DCCD1}">
              <a14:hiddenFill xmlns:a14="http://schemas.microsoft.com/office/drawing/2010/main">
                <a:solidFill>
                  <a:srgbClr val="FFFFFF"/>
                </a:solidFill>
              </a14:hiddenFill>
            </a:ext>
          </a:extLst>
        </p:spPr>
      </p:pic>
      <p:sp>
        <p:nvSpPr>
          <p:cNvPr id="27" name="Tekstboks 31"/>
          <p:cNvSpPr txBox="1">
            <a:spLocks noChangeArrowheads="1"/>
          </p:cNvSpPr>
          <p:nvPr/>
        </p:nvSpPr>
        <p:spPr bwMode="auto">
          <a:xfrm>
            <a:off x="2777119" y="3108050"/>
            <a:ext cx="5077500" cy="1015663"/>
          </a:xfrm>
          <a:prstGeom prst="rect">
            <a:avLst/>
          </a:prstGeom>
          <a:noFill/>
          <a:ln w="9525">
            <a:noFill/>
            <a:miter lim="800000"/>
            <a:headEnd/>
            <a:tailEnd/>
          </a:ln>
        </p:spPr>
        <p:txBody>
          <a:bodyPr wrap="square">
            <a:spAutoFit/>
          </a:bodyPr>
          <a:lstStyle/>
          <a:p>
            <a:r>
              <a:rPr lang="da-DK" sz="2000" dirty="0" smtClean="0">
                <a:solidFill>
                  <a:srgbClr val="171717"/>
                </a:solidFill>
                <a:latin typeface="Times New Roman" panose="02020603050405020304" pitchFamily="18" charset="0"/>
                <a:cs typeface="Times New Roman" panose="02020603050405020304" pitchFamily="18" charset="0"/>
              </a:rPr>
              <a:t>Investors purchase vacant or foreclosed housing stock, renovate, and place them back into the housing market.</a:t>
            </a:r>
            <a:endParaRPr lang="da-DK" sz="2000" dirty="0">
              <a:solidFill>
                <a:srgbClr val="171717"/>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99036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5"/>
          <p:cNvSpPr txBox="1">
            <a:spLocks noChangeArrowheads="1"/>
          </p:cNvSpPr>
          <p:nvPr/>
        </p:nvSpPr>
        <p:spPr bwMode="gray">
          <a:xfrm>
            <a:off x="1297173" y="479425"/>
            <a:ext cx="6698512" cy="600075"/>
          </a:xfrm>
          <a:prstGeom prst="rect">
            <a:avLst/>
          </a:prstGeom>
          <a:noFill/>
          <a:ln w="9525">
            <a:noFill/>
            <a:miter lim="800000"/>
            <a:headEnd/>
            <a:tailEnd/>
          </a:ln>
        </p:spPr>
        <p:txBody>
          <a:bodyPr lIns="0" rIns="0" anchor="ctr"/>
          <a:lstStyle/>
          <a:p>
            <a:pPr algn="ctr" eaLnBrk="0" hangingPunct="0">
              <a:lnSpc>
                <a:spcPct val="95000"/>
              </a:lnSpc>
            </a:pPr>
            <a:r>
              <a:rPr lang="en-US" sz="3200" b="1" dirty="0" smtClean="0">
                <a:solidFill>
                  <a:srgbClr val="78C5DD">
                    <a:lumMod val="50000"/>
                  </a:srgbClr>
                </a:solidFill>
                <a:latin typeface="Times New Roman" panose="02020603050405020304" pitchFamily="18" charset="0"/>
                <a:cs typeface="Times New Roman" panose="02020603050405020304" pitchFamily="18" charset="0"/>
              </a:rPr>
              <a:t>How is the HCVP Program Funded?</a:t>
            </a:r>
            <a:endParaRPr lang="en-US" sz="3200" b="1" dirty="0">
              <a:solidFill>
                <a:srgbClr val="78C5DD">
                  <a:lumMod val="50000"/>
                </a:srgbClr>
              </a:solidFill>
              <a:latin typeface="Times New Roman" panose="02020603050405020304" pitchFamily="18" charset="0"/>
              <a:cs typeface="Times New Roman" panose="02020603050405020304" pitchFamily="18" charset="0"/>
            </a:endParaRPr>
          </a:p>
        </p:txBody>
      </p:sp>
      <p:grpSp>
        <p:nvGrpSpPr>
          <p:cNvPr id="35851" name="Gruppe 65"/>
          <p:cNvGrpSpPr>
            <a:grpSpLocks/>
          </p:cNvGrpSpPr>
          <p:nvPr/>
        </p:nvGrpSpPr>
        <p:grpSpPr bwMode="auto">
          <a:xfrm>
            <a:off x="2046417" y="1456267"/>
            <a:ext cx="4849029" cy="4706408"/>
            <a:chOff x="1222375" y="2146300"/>
            <a:chExt cx="2811001" cy="3771900"/>
          </a:xfrm>
        </p:grpSpPr>
        <p:sp>
          <p:nvSpPr>
            <p:cNvPr id="67" name="Rektangel 66"/>
            <p:cNvSpPr>
              <a:spLocks noChangeArrowheads="1"/>
            </p:cNvSpPr>
            <p:nvPr/>
          </p:nvSpPr>
          <p:spPr bwMode="auto">
            <a:xfrm>
              <a:off x="1231900" y="4738688"/>
              <a:ext cx="2780030" cy="1179512"/>
            </a:xfrm>
            <a:prstGeom prst="rect">
              <a:avLst/>
            </a:prstGeom>
            <a:gradFill rotWithShape="1">
              <a:gsLst>
                <a:gs pos="0">
                  <a:srgbClr val="002060"/>
                </a:gs>
                <a:gs pos="100000">
                  <a:srgbClr val="1F88C8"/>
                </a:gs>
              </a:gsLst>
              <a:lin ang="16200000"/>
            </a:gradFill>
            <a:ln w="9525">
              <a:solidFill>
                <a:schemeClr val="accent3">
                  <a:lumMod val="50000"/>
                </a:schemeClr>
              </a:solidFill>
              <a:miter lim="800000"/>
              <a:headEnd/>
              <a:tailEnd/>
            </a:ln>
            <a:effectLst>
              <a:outerShdw blurRad="63500" dist="23000" dir="5400000" rotWithShape="0">
                <a:srgbClr val="000000">
                  <a:alpha val="34999"/>
                </a:srgbClr>
              </a:outerShdw>
            </a:effectLst>
          </p:spPr>
          <p:txBody>
            <a:bodyPr anchor="ctr"/>
            <a:lstStyle/>
            <a:p>
              <a:pPr algn="ctr">
                <a:defRPr/>
              </a:pPr>
              <a:endParaRPr lang="da-DK" sz="1400" b="1" kern="0" noProof="1">
                <a:solidFill>
                  <a:sysClr val="window" lastClr="FFFFFF"/>
                </a:solidFill>
                <a:latin typeface="Arial" pitchFamily="34" charset="0"/>
                <a:ea typeface="ＭＳ Ｐゴシック" pitchFamily="-97" charset="-128"/>
              </a:endParaRPr>
            </a:p>
          </p:txBody>
        </p:sp>
        <p:sp>
          <p:nvSpPr>
            <p:cNvPr id="68" name="Højrepil 67"/>
            <p:cNvSpPr/>
            <p:nvPr/>
          </p:nvSpPr>
          <p:spPr bwMode="auto">
            <a:xfrm rot="5400000">
              <a:off x="2363541" y="4647049"/>
              <a:ext cx="485775" cy="354019"/>
            </a:xfrm>
            <a:prstGeom prst="rightArrow">
              <a:avLst>
                <a:gd name="adj1" fmla="val 50000"/>
                <a:gd name="adj2" fmla="val 82469"/>
              </a:avLst>
            </a:prstGeom>
            <a:gradFill flip="none" rotWithShape="1">
              <a:gsLst>
                <a:gs pos="21000">
                  <a:srgbClr val="7DC8DF"/>
                </a:gs>
                <a:gs pos="100000">
                  <a:srgbClr val="6699FF"/>
                </a:gs>
              </a:gsLst>
              <a:lin ang="5400000" scaled="1"/>
              <a:tileRect/>
            </a:gradFill>
            <a:ln w="9525">
              <a:solidFill>
                <a:schemeClr val="accent4">
                  <a:lumMod val="60000"/>
                  <a:lumOff val="40000"/>
                </a:schemeClr>
              </a:solidFill>
              <a:miter lim="800000"/>
              <a:headEnd/>
              <a:tailEnd/>
            </a:ln>
            <a:effectLst>
              <a:outerShdw blurRad="50800" dist="38100" dir="2700000" algn="tl" rotWithShape="0">
                <a:prstClr val="black">
                  <a:alpha val="40000"/>
                </a:prstClr>
              </a:outerShdw>
            </a:effectLst>
          </p:spPr>
          <p:txBody>
            <a:bodyPr anchor="ctr"/>
            <a:lstStyle/>
            <a:p>
              <a:pPr indent="-342900" algn="ctr">
                <a:defRPr/>
              </a:pPr>
              <a:r>
                <a:rPr lang="da-DK" sz="1600" b="1" kern="0" noProof="1">
                  <a:solidFill>
                    <a:srgbClr val="FFFFFF"/>
                  </a:solidFill>
                  <a:latin typeface="Arial" pitchFamily="34" charset="0"/>
                  <a:ea typeface="ＭＳ Ｐゴシック" pitchFamily="-97" charset="-128"/>
                </a:rPr>
                <a:t> </a:t>
              </a:r>
            </a:p>
          </p:txBody>
        </p:sp>
        <p:sp>
          <p:nvSpPr>
            <p:cNvPr id="69" name="Rektangel 68"/>
            <p:cNvSpPr>
              <a:spLocks noChangeArrowheads="1"/>
            </p:cNvSpPr>
            <p:nvPr/>
          </p:nvSpPr>
          <p:spPr bwMode="auto">
            <a:xfrm>
              <a:off x="1231901" y="3441700"/>
              <a:ext cx="2784530" cy="1179513"/>
            </a:xfrm>
            <a:prstGeom prst="rect">
              <a:avLst/>
            </a:prstGeom>
            <a:gradFill flip="none" rotWithShape="1">
              <a:gsLst>
                <a:gs pos="21000">
                  <a:srgbClr val="7DC8DF"/>
                </a:gs>
                <a:gs pos="100000">
                  <a:srgbClr val="6699FF"/>
                </a:gs>
              </a:gsLst>
              <a:lin ang="5400000" scaled="1"/>
              <a:tileRect/>
            </a:gradFill>
            <a:ln w="9525">
              <a:solidFill>
                <a:schemeClr val="accent4">
                  <a:lumMod val="60000"/>
                  <a:lumOff val="40000"/>
                </a:schemeClr>
              </a:solidFill>
              <a:miter lim="800000"/>
              <a:headEnd/>
              <a:tailEnd/>
            </a:ln>
            <a:effectLst>
              <a:outerShdw blurRad="50800" dist="38100" dir="2700000" algn="tl" rotWithShape="0">
                <a:prstClr val="black">
                  <a:alpha val="40000"/>
                </a:prstClr>
              </a:outerShdw>
            </a:effectLst>
          </p:spPr>
          <p:txBody>
            <a:bodyPr anchor="ctr"/>
            <a:lstStyle/>
            <a:p>
              <a:pPr indent="-342900" algn="ctr">
                <a:defRPr/>
              </a:pPr>
              <a:endParaRPr lang="da-DK" sz="1600" b="1" kern="0" noProof="1">
                <a:solidFill>
                  <a:srgbClr val="FFFFFF"/>
                </a:solidFill>
                <a:latin typeface="Arial" pitchFamily="34" charset="0"/>
                <a:ea typeface="ＭＳ Ｐゴシック" pitchFamily="-97" charset="-128"/>
              </a:endParaRPr>
            </a:p>
          </p:txBody>
        </p:sp>
        <p:sp>
          <p:nvSpPr>
            <p:cNvPr id="70" name="Højrepil 69"/>
            <p:cNvSpPr/>
            <p:nvPr/>
          </p:nvSpPr>
          <p:spPr bwMode="auto">
            <a:xfrm rot="5400000">
              <a:off x="2363541" y="3354470"/>
              <a:ext cx="485775" cy="354020"/>
            </a:xfrm>
            <a:prstGeom prst="rightArrow">
              <a:avLst>
                <a:gd name="adj1" fmla="val 50000"/>
                <a:gd name="adj2" fmla="val 82469"/>
              </a:avLst>
            </a:prstGeom>
            <a:gradFill flip="none" rotWithShape="1">
              <a:gsLst>
                <a:gs pos="0">
                  <a:srgbClr val="002060"/>
                </a:gs>
                <a:gs pos="100000">
                  <a:srgbClr val="1F88C8"/>
                </a:gs>
              </a:gsLst>
              <a:lin ang="2700000" scaled="1"/>
              <a:tileRect/>
            </a:gradFill>
            <a:ln w="9525">
              <a:solidFill>
                <a:schemeClr val="accent3">
                  <a:lumMod val="50000"/>
                </a:schemeClr>
              </a:solidFill>
              <a:miter lim="800000"/>
              <a:headEnd/>
              <a:tailEnd/>
            </a:ln>
            <a:effectLst>
              <a:outerShdw blurRad="63500" dist="23000" dir="5400000" rotWithShape="0">
                <a:srgbClr val="000000">
                  <a:alpha val="34999"/>
                </a:srgbClr>
              </a:outerShdw>
            </a:effectLst>
          </p:spPr>
          <p:txBody>
            <a:bodyPr anchor="ctr"/>
            <a:lstStyle/>
            <a:p>
              <a:pPr indent="-342900" algn="ctr">
                <a:defRPr/>
              </a:pPr>
              <a:r>
                <a:rPr lang="da-DK" sz="1400" b="1" kern="0" noProof="1">
                  <a:solidFill>
                    <a:sysClr val="window" lastClr="FFFFFF"/>
                  </a:solidFill>
                  <a:latin typeface="Arial" pitchFamily="34" charset="0"/>
                  <a:ea typeface="ＭＳ Ｐゴシック" pitchFamily="-97" charset="-128"/>
                </a:rPr>
                <a:t> </a:t>
              </a:r>
            </a:p>
          </p:txBody>
        </p:sp>
        <p:sp>
          <p:nvSpPr>
            <p:cNvPr id="71" name="Rektangel 70"/>
            <p:cNvSpPr>
              <a:spLocks noChangeArrowheads="1"/>
            </p:cNvSpPr>
            <p:nvPr/>
          </p:nvSpPr>
          <p:spPr bwMode="auto">
            <a:xfrm>
              <a:off x="1231900" y="2146300"/>
              <a:ext cx="2784530" cy="1179513"/>
            </a:xfrm>
            <a:prstGeom prst="rect">
              <a:avLst/>
            </a:prstGeom>
            <a:gradFill rotWithShape="1">
              <a:gsLst>
                <a:gs pos="0">
                  <a:schemeClr val="accent1"/>
                </a:gs>
                <a:gs pos="100000">
                  <a:schemeClr val="tx1"/>
                </a:gs>
              </a:gsLst>
              <a:lin ang="16200000"/>
            </a:gradFill>
            <a:ln w="9525">
              <a:solidFill>
                <a:srgbClr val="E1E1E1"/>
              </a:solidFill>
              <a:miter lim="800000"/>
              <a:headEnd/>
              <a:tailEnd/>
            </a:ln>
            <a:effectLst>
              <a:outerShdw blurRad="63500" dist="23000" dir="5400000" rotWithShape="0">
                <a:srgbClr val="000000">
                  <a:alpha val="34999"/>
                </a:srgbClr>
              </a:outerShdw>
            </a:effectLst>
          </p:spPr>
          <p:txBody>
            <a:bodyPr anchor="ctr"/>
            <a:lstStyle/>
            <a:p>
              <a:pPr indent="-342900" algn="ctr">
                <a:defRPr/>
              </a:pPr>
              <a:endParaRPr lang="da-DK" noProof="1">
                <a:solidFill>
                  <a:srgbClr val="FFFFFF"/>
                </a:solidFill>
                <a:latin typeface="Arial" pitchFamily="34" charset="0"/>
                <a:ea typeface="ＭＳ Ｐゴシック" pitchFamily="-97" charset="-128"/>
              </a:endParaRPr>
            </a:p>
          </p:txBody>
        </p:sp>
        <p:sp>
          <p:nvSpPr>
            <p:cNvPr id="35860" name="Text Box 52"/>
            <p:cNvSpPr txBox="1">
              <a:spLocks noChangeArrowheads="1"/>
            </p:cNvSpPr>
            <p:nvPr/>
          </p:nvSpPr>
          <p:spPr bwMode="gray">
            <a:xfrm>
              <a:off x="1222375" y="2417020"/>
              <a:ext cx="2811001" cy="517995"/>
            </a:xfrm>
            <a:prstGeom prst="rect">
              <a:avLst/>
            </a:prstGeom>
            <a:noFill/>
            <a:ln w="9525">
              <a:noFill/>
              <a:miter lim="800000"/>
              <a:headEnd/>
              <a:tailEnd/>
            </a:ln>
          </p:spPr>
          <p:txBody>
            <a:bodyPr wrap="square">
              <a:spAutoFit/>
            </a:bodyPr>
            <a:lstStyle/>
            <a:p>
              <a:pPr algn="ctr" defTabSz="801688">
                <a:spcBef>
                  <a:spcPct val="20000"/>
                </a:spcBef>
              </a:pPr>
              <a:r>
                <a:rPr lang="en-US" b="1" noProof="1" smtClean="0">
                  <a:solidFill>
                    <a:srgbClr val="1F88C8"/>
                  </a:solidFill>
                  <a:latin typeface="Times New Roman" panose="02020603050405020304" pitchFamily="18" charset="0"/>
                  <a:cs typeface="Times New Roman" panose="02020603050405020304" pitchFamily="18" charset="0"/>
                </a:rPr>
                <a:t>HUD provides funding through “Annual Contributions Contracts” (ACCs).</a:t>
              </a:r>
              <a:endParaRPr lang="en-US" b="1" noProof="1">
                <a:solidFill>
                  <a:srgbClr val="1F88C8"/>
                </a:solidFill>
                <a:latin typeface="Times New Roman" panose="02020603050405020304" pitchFamily="18" charset="0"/>
                <a:cs typeface="Times New Roman" panose="02020603050405020304" pitchFamily="18" charset="0"/>
              </a:endParaRPr>
            </a:p>
          </p:txBody>
        </p:sp>
        <p:sp>
          <p:nvSpPr>
            <p:cNvPr id="35861" name="Text Box 52"/>
            <p:cNvSpPr txBox="1">
              <a:spLocks noChangeArrowheads="1"/>
            </p:cNvSpPr>
            <p:nvPr/>
          </p:nvSpPr>
          <p:spPr bwMode="gray">
            <a:xfrm>
              <a:off x="1239321" y="4956209"/>
              <a:ext cx="2794055" cy="961991"/>
            </a:xfrm>
            <a:prstGeom prst="rect">
              <a:avLst/>
            </a:prstGeom>
            <a:noFill/>
            <a:ln w="9525">
              <a:noFill/>
              <a:miter lim="800000"/>
              <a:headEnd/>
              <a:tailEnd/>
            </a:ln>
          </p:spPr>
          <p:txBody>
            <a:bodyPr wrap="square">
              <a:spAutoFit/>
            </a:bodyPr>
            <a:lstStyle/>
            <a:p>
              <a:pPr algn="ctr" defTabSz="801688">
                <a:spcBef>
                  <a:spcPct val="20000"/>
                </a:spcBef>
              </a:pPr>
              <a:r>
                <a:rPr lang="en-US" b="1" noProof="1" smtClean="0">
                  <a:solidFill>
                    <a:srgbClr val="FFFFFF"/>
                  </a:solidFill>
                  <a:latin typeface="Times New Roman" panose="02020603050405020304" pitchFamily="18" charset="0"/>
                  <a:cs typeface="Times New Roman" panose="02020603050405020304" pitchFamily="18" charset="0"/>
                </a:rPr>
                <a:t>Number of vouchers will be smaller if program units are expensive or the families require many bedrooms versus traditional apartment units.</a:t>
              </a:r>
              <a:endParaRPr lang="en-US" b="1" noProof="1">
                <a:solidFill>
                  <a:srgbClr val="FFFFFF"/>
                </a:solidFill>
                <a:latin typeface="Times New Roman" panose="02020603050405020304" pitchFamily="18" charset="0"/>
                <a:cs typeface="Times New Roman" panose="02020603050405020304" pitchFamily="18" charset="0"/>
              </a:endParaRPr>
            </a:p>
          </p:txBody>
        </p:sp>
        <p:sp>
          <p:nvSpPr>
            <p:cNvPr id="35862" name="Text Box 52"/>
            <p:cNvSpPr txBox="1">
              <a:spLocks noChangeArrowheads="1"/>
            </p:cNvSpPr>
            <p:nvPr/>
          </p:nvSpPr>
          <p:spPr bwMode="gray">
            <a:xfrm>
              <a:off x="1222375" y="3800097"/>
              <a:ext cx="2794055" cy="739993"/>
            </a:xfrm>
            <a:prstGeom prst="rect">
              <a:avLst/>
            </a:prstGeom>
            <a:noFill/>
            <a:ln w="9525">
              <a:noFill/>
              <a:miter lim="800000"/>
              <a:headEnd/>
              <a:tailEnd/>
            </a:ln>
          </p:spPr>
          <p:txBody>
            <a:bodyPr wrap="square">
              <a:spAutoFit/>
            </a:bodyPr>
            <a:lstStyle/>
            <a:p>
              <a:pPr algn="ctr" defTabSz="801688">
                <a:spcBef>
                  <a:spcPct val="20000"/>
                </a:spcBef>
              </a:pPr>
              <a:r>
                <a:rPr lang="en-US" b="1" noProof="1" smtClean="0">
                  <a:solidFill>
                    <a:srgbClr val="171717"/>
                  </a:solidFill>
                  <a:latin typeface="Times New Roman" panose="02020603050405020304" pitchFamily="18" charset="0"/>
                  <a:cs typeface="Times New Roman" panose="02020603050405020304" pitchFamily="18" charset="0"/>
                </a:rPr>
                <a:t>HCVP creates the vouchers with the funding provided by HUD.</a:t>
              </a:r>
              <a:endParaRPr lang="en-US" b="1" noProof="1">
                <a:solidFill>
                  <a:srgbClr val="171717"/>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6693074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0" y="2298700"/>
            <a:ext cx="7543800" cy="4054475"/>
          </a:xfrm>
        </p:spPr>
        <p:txBody>
          <a:bodyPr/>
          <a:lstStyle/>
          <a:p>
            <a:pPr marL="514350" indent="-514350">
              <a:buFont typeface="+mj-lt"/>
              <a:buAutoNum type="arabicPeriod"/>
            </a:pPr>
            <a:r>
              <a:rPr lang="en-US" dirty="0"/>
              <a:t>Tenant Base</a:t>
            </a:r>
          </a:p>
          <a:p>
            <a:pPr marL="514350" indent="-514350">
              <a:buFont typeface="+mj-lt"/>
              <a:buAutoNum type="arabicPeriod"/>
            </a:pPr>
            <a:r>
              <a:rPr lang="en-US" dirty="0"/>
              <a:t>Project Base</a:t>
            </a:r>
          </a:p>
          <a:p>
            <a:pPr marL="514350" indent="-514350">
              <a:buFont typeface="+mj-lt"/>
              <a:buAutoNum type="arabicPeriod"/>
            </a:pPr>
            <a:r>
              <a:rPr lang="en-US" dirty="0"/>
              <a:t>PB Fairfax Intergenerational</a:t>
            </a:r>
          </a:p>
          <a:p>
            <a:pPr marL="514350" indent="-514350">
              <a:buFont typeface="+mj-lt"/>
              <a:buAutoNum type="arabicPeriod"/>
            </a:pPr>
            <a:r>
              <a:rPr lang="en-US" dirty="0"/>
              <a:t>PB Chronically Homeless</a:t>
            </a:r>
          </a:p>
          <a:p>
            <a:pPr marL="514350" indent="-514350">
              <a:buFont typeface="+mj-lt"/>
              <a:buAutoNum type="arabicPeriod"/>
            </a:pPr>
            <a:r>
              <a:rPr lang="en-US" dirty="0"/>
              <a:t>PB Homeless</a:t>
            </a:r>
          </a:p>
          <a:p>
            <a:pPr marL="514350" indent="-514350">
              <a:buFont typeface="+mj-lt"/>
              <a:buAutoNum type="arabicPeriod"/>
            </a:pPr>
            <a:r>
              <a:rPr lang="en-US" dirty="0"/>
              <a:t>Mod </a:t>
            </a:r>
            <a:r>
              <a:rPr lang="en-US" dirty="0" smtClean="0"/>
              <a:t>Rehab</a:t>
            </a:r>
            <a:endParaRPr lang="en-US" dirty="0"/>
          </a:p>
          <a:p>
            <a:pPr marL="0" indent="0">
              <a:buSzPct val="73000"/>
              <a:buNone/>
            </a:pPr>
            <a:r>
              <a:rPr lang="en-US" dirty="0" smtClean="0">
                <a:solidFill>
                  <a:schemeClr val="accent3">
                    <a:lumMod val="50000"/>
                  </a:schemeClr>
                </a:solidFill>
                <a:latin typeface="Times New Roman" panose="02020603050405020304" pitchFamily="18" charset="0"/>
                <a:cs typeface="Times New Roman" panose="02020603050405020304" pitchFamily="18" charset="0"/>
              </a:rPr>
              <a:t> </a:t>
            </a:r>
            <a:endParaRPr lang="en-US" b="1"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558799" y="1014413"/>
            <a:ext cx="6392333" cy="653520"/>
          </a:xfrm>
        </p:spPr>
        <p:txBody>
          <a:bodyPr/>
          <a:lstStyle/>
          <a:p>
            <a:r>
              <a:rPr lang="en-US" sz="4000" cap="small" dirty="0" smtClean="0">
                <a:latin typeface="Times New Roman" panose="02020603050405020304" pitchFamily="18" charset="0"/>
                <a:cs typeface="Times New Roman" panose="02020603050405020304" pitchFamily="18" charset="0"/>
              </a:rPr>
              <a:t>HCVP Waiting Lists</a:t>
            </a:r>
            <a:endParaRPr lang="en-US" sz="4000" cap="small"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34098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Interlocking Relationships</a:t>
            </a:r>
            <a:endParaRPr lang="en-US" dirty="0"/>
          </a:p>
        </p:txBody>
      </p:sp>
      <p:pic>
        <p:nvPicPr>
          <p:cNvPr id="4" name="Picture 4" descr="C:\Documents and Settings\stewarts\Local Settings\Temporary Internet Files\Content.IE5\KBK9FC4I\MP900438716[1].jp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6626" y="-76200"/>
            <a:ext cx="9432279" cy="69342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122" name="Picture 6" descr="Christ-Church-house-Pennie-2012.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1" y="4011"/>
            <a:ext cx="943890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Content Placeholder 5"/>
          <p:cNvGraphicFramePr>
            <a:graphicFrameLocks noGrp="1"/>
          </p:cNvGraphicFramePr>
          <p:nvPr>
            <p:ph idx="1"/>
            <p:extLst>
              <p:ext uri="{D42A27DB-BD31-4B8C-83A1-F6EECF244321}">
                <p14:modId xmlns:p14="http://schemas.microsoft.com/office/powerpoint/2010/main" val="354416104"/>
              </p:ext>
            </p:extLst>
          </p:nvPr>
        </p:nvGraphicFramePr>
        <p:xfrm>
          <a:off x="228600" y="1265237"/>
          <a:ext cx="8686800" cy="521176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3" name="TextBox 2"/>
          <p:cNvSpPr txBox="1"/>
          <p:nvPr/>
        </p:nvSpPr>
        <p:spPr>
          <a:xfrm>
            <a:off x="990600" y="94084"/>
            <a:ext cx="6934200" cy="646331"/>
          </a:xfrm>
          <a:prstGeom prst="rect">
            <a:avLst/>
          </a:prstGeom>
          <a:solidFill>
            <a:schemeClr val="accent2">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3600" b="1" dirty="0" smtClean="0">
                <a:ln w="17780" cmpd="sng">
                  <a:solidFill>
                    <a:schemeClr val="accent1">
                      <a:tint val="3000"/>
                    </a:schemeClr>
                  </a:solidFill>
                  <a:prstDash val="solid"/>
                  <a:miter lim="800000"/>
                </a:ln>
                <a:solidFill>
                  <a:schemeClr val="bg1">
                    <a:lumMod val="10000"/>
                  </a:schemeClr>
                </a:solidFill>
                <a:effectLst>
                  <a:outerShdw blurRad="55000" dist="50800" dir="5400000" algn="tl">
                    <a:srgbClr val="000000">
                      <a:alpha val="33000"/>
                    </a:srgbClr>
                  </a:outerShdw>
                </a:effectLst>
              </a:rPr>
              <a:t>Interlocking Relationships </a:t>
            </a:r>
            <a:endParaRPr lang="en-US" sz="3600" b="1" dirty="0">
              <a:ln w="17780" cmpd="sng">
                <a:solidFill>
                  <a:schemeClr val="accent1">
                    <a:tint val="3000"/>
                  </a:schemeClr>
                </a:solidFill>
                <a:prstDash val="solid"/>
                <a:miter lim="800000"/>
              </a:ln>
              <a:solidFill>
                <a:schemeClr val="bg1">
                  <a:lumMod val="10000"/>
                </a:schemeClr>
              </a:solidFill>
              <a:effectLst>
                <a:outerShdw blurRad="55000" dist="50800" dir="5400000" algn="tl">
                  <a:srgbClr val="000000">
                    <a:alpha val="33000"/>
                  </a:srgbClr>
                </a:outerShdw>
              </a:effectLst>
            </a:endParaRPr>
          </a:p>
        </p:txBody>
      </p:sp>
      <p:pic>
        <p:nvPicPr>
          <p:cNvPr id="5" name="Picture 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975107" y="5562600"/>
            <a:ext cx="1244600" cy="1244600"/>
          </a:xfrm>
          <a:prstGeom prst="rect">
            <a:avLst/>
          </a:prstGeom>
        </p:spPr>
      </p:pic>
      <p:pic>
        <p:nvPicPr>
          <p:cNvPr id="7" name="Picture 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626" y="5791200"/>
            <a:ext cx="1593448" cy="1066800"/>
          </a:xfrm>
          <a:prstGeom prst="rect">
            <a:avLst/>
          </a:prstGeom>
        </p:spPr>
      </p:pic>
    </p:spTree>
    <p:extLst>
      <p:ext uri="{BB962C8B-B14F-4D97-AF65-F5344CB8AC3E}">
        <p14:creationId xmlns:p14="http://schemas.microsoft.com/office/powerpoint/2010/main" val="6808638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6965245" cy="1202485"/>
          </a:xfrm>
          <a:solidFill>
            <a:srgbClr val="00B0F0"/>
          </a:solidFill>
        </p:spPr>
        <p:txBody>
          <a:bodyPr/>
          <a:lstStyle/>
          <a:p>
            <a:r>
              <a:rPr lang="en-US" dirty="0" smtClean="0"/>
              <a:t>Program Overview</a:t>
            </a:r>
            <a:endParaRPr lang="en-US" dirty="0"/>
          </a:p>
        </p:txBody>
      </p:sp>
      <p:sp>
        <p:nvSpPr>
          <p:cNvPr id="3" name="Content Placeholder 2"/>
          <p:cNvSpPr>
            <a:spLocks noGrp="1"/>
          </p:cNvSpPr>
          <p:nvPr>
            <p:ph sz="quarter" idx="13"/>
          </p:nvPr>
        </p:nvSpPr>
        <p:spPr>
          <a:xfrm>
            <a:off x="1298448" y="2121407"/>
            <a:ext cx="3502152" cy="3602736"/>
          </a:xfrm>
        </p:spPr>
        <p:txBody>
          <a:bodyPr>
            <a:normAutofit fontScale="92500" lnSpcReduction="10000"/>
          </a:bodyPr>
          <a:lstStyle/>
          <a:p>
            <a:pPr marL="0" indent="0" algn="ctr">
              <a:buNone/>
            </a:pPr>
            <a:r>
              <a:rPr lang="en-US" sz="2600" b="1" u="sng" cap="small" dirty="0" smtClean="0">
                <a:solidFill>
                  <a:schemeClr val="bg1">
                    <a:lumMod val="10000"/>
                  </a:schemeClr>
                </a:solidFill>
              </a:rPr>
              <a:t>Applicant/Participant</a:t>
            </a:r>
          </a:p>
          <a:p>
            <a:pPr marL="0" indent="0">
              <a:buNone/>
            </a:pPr>
            <a:endParaRPr lang="en-US" sz="2600" b="1" dirty="0">
              <a:solidFill>
                <a:schemeClr val="bg1">
                  <a:lumMod val="10000"/>
                </a:schemeClr>
              </a:solidFill>
            </a:endParaRPr>
          </a:p>
          <a:p>
            <a:r>
              <a:rPr lang="en-US" dirty="0" smtClean="0"/>
              <a:t>Voucher Briefings &amp; Issuance  </a:t>
            </a:r>
          </a:p>
          <a:p>
            <a:pPr lvl="1">
              <a:buFont typeface="Wingdings" pitchFamily="2" charset="2"/>
              <a:buChar char="q"/>
            </a:pPr>
            <a:r>
              <a:rPr lang="en-US" sz="1700" dirty="0" smtClean="0"/>
              <a:t>3 R’s</a:t>
            </a:r>
          </a:p>
          <a:p>
            <a:pPr lvl="2">
              <a:buFont typeface="Courier New" pitchFamily="49" charset="0"/>
              <a:buChar char="o"/>
            </a:pPr>
            <a:r>
              <a:rPr lang="en-US" sz="1700" dirty="0" smtClean="0"/>
              <a:t>Requirements</a:t>
            </a:r>
          </a:p>
          <a:p>
            <a:pPr lvl="2">
              <a:buFont typeface="Courier New" pitchFamily="49" charset="0"/>
              <a:buChar char="o"/>
            </a:pPr>
            <a:r>
              <a:rPr lang="en-US" sz="1700" dirty="0" smtClean="0"/>
              <a:t>Rules</a:t>
            </a:r>
          </a:p>
          <a:p>
            <a:pPr lvl="2">
              <a:buFont typeface="Courier New" pitchFamily="49" charset="0"/>
              <a:buChar char="o"/>
            </a:pPr>
            <a:r>
              <a:rPr lang="en-US" sz="1700" dirty="0" smtClean="0"/>
              <a:t>Regulations</a:t>
            </a:r>
          </a:p>
          <a:p>
            <a:endParaRPr lang="en-US" dirty="0"/>
          </a:p>
          <a:p>
            <a:r>
              <a:rPr lang="en-US" dirty="0" smtClean="0"/>
              <a:t>Refresher Annual Briefing </a:t>
            </a:r>
            <a:endParaRPr lang="en-US" dirty="0"/>
          </a:p>
        </p:txBody>
      </p:sp>
      <p:sp>
        <p:nvSpPr>
          <p:cNvPr id="4" name="Content Placeholder 3"/>
          <p:cNvSpPr>
            <a:spLocks noGrp="1"/>
          </p:cNvSpPr>
          <p:nvPr>
            <p:ph sz="quarter" idx="14"/>
          </p:nvPr>
        </p:nvSpPr>
        <p:spPr/>
        <p:txBody>
          <a:bodyPr>
            <a:normAutofit/>
          </a:bodyPr>
          <a:lstStyle/>
          <a:p>
            <a:pPr marL="0" indent="0" algn="ctr">
              <a:buNone/>
            </a:pPr>
            <a:r>
              <a:rPr lang="en-US" sz="2600" b="1" u="sng" cap="small" dirty="0" smtClean="0"/>
              <a:t>Owner’s</a:t>
            </a:r>
          </a:p>
          <a:p>
            <a:pPr algn="ctr"/>
            <a:endParaRPr lang="en-US" dirty="0"/>
          </a:p>
          <a:p>
            <a:pPr lvl="1"/>
            <a:r>
              <a:rPr lang="en-US" dirty="0" smtClean="0"/>
              <a:t>New Landlord Briefing </a:t>
            </a:r>
          </a:p>
          <a:p>
            <a:pPr lvl="2">
              <a:buFont typeface="Wingdings" pitchFamily="2" charset="2"/>
              <a:buChar char="q"/>
            </a:pPr>
            <a:r>
              <a:rPr lang="en-US" sz="1400" dirty="0"/>
              <a:t>3 R’s</a:t>
            </a:r>
          </a:p>
          <a:p>
            <a:pPr lvl="3">
              <a:buFont typeface="Courier New" pitchFamily="49" charset="0"/>
              <a:buChar char="o"/>
            </a:pPr>
            <a:r>
              <a:rPr lang="en-US" sz="1400" dirty="0"/>
              <a:t>Requirements</a:t>
            </a:r>
          </a:p>
          <a:p>
            <a:pPr lvl="3">
              <a:buFont typeface="Courier New" pitchFamily="49" charset="0"/>
              <a:buChar char="o"/>
            </a:pPr>
            <a:r>
              <a:rPr lang="en-US" sz="1400" dirty="0"/>
              <a:t>Rules</a:t>
            </a:r>
          </a:p>
          <a:p>
            <a:pPr lvl="3">
              <a:buFont typeface="Courier New" pitchFamily="49" charset="0"/>
              <a:buChar char="o"/>
            </a:pPr>
            <a:r>
              <a:rPr lang="en-US" sz="1400" dirty="0"/>
              <a:t>Regulations</a:t>
            </a:r>
          </a:p>
          <a:p>
            <a:pPr lvl="1"/>
            <a:r>
              <a:rPr lang="en-US" dirty="0" smtClean="0"/>
              <a:t>Quarterly Brown Bag Luncheon’s</a:t>
            </a:r>
          </a:p>
          <a:p>
            <a:pPr marL="1051560" lvl="3" indent="0">
              <a:buNone/>
            </a:pPr>
            <a:endParaRPr lang="en-US" dirty="0"/>
          </a:p>
        </p:txBody>
      </p:sp>
      <p:sp>
        <p:nvSpPr>
          <p:cNvPr id="5" name="Title 1"/>
          <p:cNvSpPr txBox="1">
            <a:spLocks/>
          </p:cNvSpPr>
          <p:nvPr/>
        </p:nvSpPr>
        <p:spPr>
          <a:xfrm>
            <a:off x="1295401" y="1066800"/>
            <a:ext cx="6781800" cy="914400"/>
          </a:xfrm>
          <a:prstGeom prst="rect">
            <a:avLst/>
          </a:prstGeom>
          <a:solidFill>
            <a:srgbClr val="00B0F0"/>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cap="small" dirty="0" smtClean="0"/>
              <a:t>Program Overview</a:t>
            </a:r>
            <a:endParaRPr lang="en-US" cap="small" dirty="0"/>
          </a:p>
        </p:txBody>
      </p:sp>
    </p:spTree>
    <p:extLst>
      <p:ext uri="{BB962C8B-B14F-4D97-AF65-F5344CB8AC3E}">
        <p14:creationId xmlns:p14="http://schemas.microsoft.com/office/powerpoint/2010/main" val="293820149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ushpi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ppt/theme/theme2.xml><?xml version="1.0" encoding="utf-8"?>
<a:theme xmlns:a="http://schemas.openxmlformats.org/drawingml/2006/main" name="Slideshop_Teamwork">
  <a:themeElements>
    <a:clrScheme name="Brugerdefineret 6">
      <a:dk1>
        <a:srgbClr val="FFFCF9"/>
      </a:dk1>
      <a:lt1>
        <a:sysClr val="window" lastClr="FFFFFF"/>
      </a:lt1>
      <a:dk2>
        <a:srgbClr val="D7D8D9"/>
      </a:dk2>
      <a:lt2>
        <a:srgbClr val="FFFFFF"/>
      </a:lt2>
      <a:accent1>
        <a:srgbClr val="E6E6E6"/>
      </a:accent1>
      <a:accent2>
        <a:srgbClr val="F9AF18"/>
      </a:accent2>
      <a:accent3>
        <a:srgbClr val="78C5DD"/>
      </a:accent3>
      <a:accent4>
        <a:srgbClr val="0081BE"/>
      </a:accent4>
      <a:accent5>
        <a:srgbClr val="FAB900"/>
      </a:accent5>
      <a:accent6>
        <a:srgbClr val="E7711C"/>
      </a:accent6>
      <a:hlink>
        <a:srgbClr val="7EB220"/>
      </a:hlink>
      <a:folHlink>
        <a:srgbClr val="7EB22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18065</TotalTime>
  <Words>876</Words>
  <Application>Microsoft Office PowerPoint</Application>
  <PresentationFormat>On-screen Show (4:3)</PresentationFormat>
  <Paragraphs>206</Paragraphs>
  <Slides>24</Slides>
  <Notes>3</Notes>
  <HiddenSlides>0</HiddenSlides>
  <MMClips>0</MMClips>
  <ScaleCrop>false</ScaleCrop>
  <HeadingPairs>
    <vt:vector size="4" baseType="variant">
      <vt:variant>
        <vt:lpstr>Theme</vt:lpstr>
      </vt:variant>
      <vt:variant>
        <vt:i4>2</vt:i4>
      </vt:variant>
      <vt:variant>
        <vt:lpstr>Slide Titles</vt:lpstr>
      </vt:variant>
      <vt:variant>
        <vt:i4>24</vt:i4>
      </vt:variant>
    </vt:vector>
  </HeadingPairs>
  <TitlesOfParts>
    <vt:vector size="26" baseType="lpstr">
      <vt:lpstr>Pushpin</vt:lpstr>
      <vt:lpstr>Slideshop_Teamwork</vt:lpstr>
      <vt:lpstr>PowerPoint Presentation</vt:lpstr>
      <vt:lpstr>PowerPoint Presentation</vt:lpstr>
      <vt:lpstr>PowerPoint Presentation</vt:lpstr>
      <vt:lpstr>A Typical Month</vt:lpstr>
      <vt:lpstr>PowerPoint Presentation</vt:lpstr>
      <vt:lpstr>PowerPoint Presentation</vt:lpstr>
      <vt:lpstr>HCVP Waiting Lists</vt:lpstr>
      <vt:lpstr>Interlocking Relationships</vt:lpstr>
      <vt:lpstr>Program Overview</vt:lpstr>
      <vt:lpstr>Voucher Term &amp; Voucher Size </vt:lpstr>
      <vt:lpstr>Request for Tenancy Approval Packet (RFTA)</vt:lpstr>
      <vt:lpstr>The Family Finds A Unit… </vt:lpstr>
      <vt:lpstr>Notification Applicants, Participants &amp; Landlords  </vt:lpstr>
      <vt:lpstr>RFTA Intake Confirmation </vt:lpstr>
      <vt:lpstr>CMHA HOUSING CHOICE VOUCHER PROGRAM </vt:lpstr>
      <vt:lpstr>CMHA Inspection Checklist </vt:lpstr>
      <vt:lpstr>Program Violations</vt:lpstr>
      <vt:lpstr>Inspecting Garages </vt:lpstr>
      <vt:lpstr>Inspecting Garages cont.</vt:lpstr>
      <vt:lpstr>The 3 R’s</vt:lpstr>
      <vt:lpstr>LEAD LAW: Citation </vt:lpstr>
      <vt:lpstr>Lead Law, continued… </vt:lpstr>
      <vt:lpstr>Resolving Municipal Requirements</vt:lpstr>
      <vt:lpstr>Any Questions ?</vt:lpstr>
    </vt:vector>
  </TitlesOfParts>
  <Company>CMHA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CMHA</dc:creator>
  <cp:lastModifiedBy>cmha`</cp:lastModifiedBy>
  <cp:revision>156</cp:revision>
  <cp:lastPrinted>2016-09-19T21:55:34Z</cp:lastPrinted>
  <dcterms:created xsi:type="dcterms:W3CDTF">2012-07-09T19:08:36Z</dcterms:created>
  <dcterms:modified xsi:type="dcterms:W3CDTF">2017-04-06T22:47:40Z</dcterms:modified>
</cp:coreProperties>
</file>