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2" r:id="rId3"/>
    <p:sldId id="256" r:id="rId4"/>
    <p:sldId id="257" r:id="rId5"/>
    <p:sldId id="258" r:id="rId6"/>
    <p:sldId id="259" r:id="rId7"/>
    <p:sldId id="263" r:id="rId8"/>
    <p:sldId id="264" r:id="rId9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7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5BDFE423-87F5-4C5B-B5B4-C367AE8C04D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D4BAB822-93DB-4924-A0C3-189C809F8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6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9B49-4DDF-4AFC-ADE1-7DD3E8F79DC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B9B2-A494-4FD1-AE47-ED2AADC6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2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345" y="649529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place attachment?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Movers, Rooted, and Stuck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Soul of the Community (SOTC) – research scope + research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behaviors that promote place attachment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efforts promote place attachment in Buckeye, Mt Pleasant and Woodland Hills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2667000"/>
            <a:ext cx="7924800" cy="354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964" y="762000"/>
            <a:ext cx="87976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 attachment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emotional bond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is a main concept in environmental psychology. It is highly influenced by an individual and his or her personal experiences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Rooted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love where you live – the place fits you </a:t>
            </a:r>
          </a:p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Stuck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lack of resources or will to leave a place that doesn’t fit you</a:t>
            </a:r>
          </a:p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quick to move – always searching 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 attachment survey instrument 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ul of the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524000"/>
            <a:ext cx="5486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600" y="1880562"/>
            <a:ext cx="304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Knight Foundation + Gallup Org</a:t>
            </a: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 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15,000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were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surveyed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2" y="527771"/>
            <a:ext cx="8569038" cy="99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8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-220861"/>
            <a:ext cx="8458200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Research findings:</a:t>
            </a:r>
          </a:p>
          <a:p>
            <a:endParaRPr lang="en-US" dirty="0"/>
          </a:p>
          <a:p>
            <a:r>
              <a:rPr lang="en-US" sz="3200" dirty="0" smtClean="0"/>
              <a:t>Surprisingly it </a:t>
            </a:r>
            <a:r>
              <a:rPr lang="en-US" sz="3200" dirty="0"/>
              <a:t>was </a:t>
            </a:r>
            <a:r>
              <a:rPr lang="en-US" sz="3200" dirty="0" smtClean="0"/>
              <a:t>NOT basic services, schools </a:t>
            </a:r>
            <a:r>
              <a:rPr lang="en-US" sz="3200" dirty="0"/>
              <a:t>or public safety or jobs</a:t>
            </a:r>
          </a:p>
          <a:p>
            <a:r>
              <a:rPr lang="en-US" dirty="0"/>
              <a:t> </a:t>
            </a:r>
          </a:p>
          <a:p>
            <a:r>
              <a:rPr lang="en-US" sz="2800" dirty="0" smtClean="0"/>
              <a:t>The drivers of attachment are:</a:t>
            </a:r>
          </a:p>
          <a:p>
            <a:r>
              <a:rPr lang="en-US" dirty="0"/>
              <a:t> 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Openness</a:t>
            </a:r>
            <a:r>
              <a:rPr lang="en-US" sz="2800" dirty="0" smtClean="0"/>
              <a:t> </a:t>
            </a:r>
            <a:r>
              <a:rPr lang="en-US" sz="2800" dirty="0"/>
              <a:t>– how welcoming the community is to different </a:t>
            </a:r>
            <a:r>
              <a:rPr lang="en-US" sz="2800" dirty="0" smtClean="0"/>
              <a:t>people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Aesthetics</a:t>
            </a:r>
            <a:r>
              <a:rPr lang="en-US" sz="2800" dirty="0" smtClean="0"/>
              <a:t>  – </a:t>
            </a:r>
            <a:r>
              <a:rPr lang="en-US" sz="2800" dirty="0"/>
              <a:t> physical beauty and green </a:t>
            </a:r>
            <a:r>
              <a:rPr lang="en-US" sz="2800" dirty="0" smtClean="0"/>
              <a:t>spaces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Social </a:t>
            </a:r>
            <a:r>
              <a:rPr lang="en-US" sz="2800" b="1" dirty="0"/>
              <a:t>offerings </a:t>
            </a:r>
            <a:r>
              <a:rPr lang="en-US" sz="2800" dirty="0"/>
              <a:t>– opportunities for social interaction and citizen </a:t>
            </a:r>
            <a:r>
              <a:rPr lang="en-US" sz="2800" dirty="0" smtClean="0"/>
              <a:t>caring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33400"/>
            <a:ext cx="8763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are some behaviors that promote and support attachment to place?</a:t>
            </a:r>
          </a:p>
          <a:p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Find and do things that the neighborhood </a:t>
            </a:r>
            <a:r>
              <a:rPr lang="en-US" sz="3200" dirty="0"/>
              <a:t>is known </a:t>
            </a:r>
            <a:r>
              <a:rPr lang="en-US" sz="3200" dirty="0" smtClean="0"/>
              <a:t>for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Shop local 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Walk and/or bike </a:t>
            </a:r>
            <a:r>
              <a:rPr lang="en-US" sz="3600" dirty="0"/>
              <a:t>the neighborhood </a:t>
            </a:r>
            <a:endParaRPr lang="en-US" sz="3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Say </a:t>
            </a:r>
            <a:r>
              <a:rPr lang="en-US" sz="3200" dirty="0"/>
              <a:t>hi to your neighbors </a:t>
            </a:r>
            <a:r>
              <a:rPr lang="en-US" dirty="0"/>
              <a:t>+ </a:t>
            </a:r>
            <a:r>
              <a:rPr lang="en-US" sz="3200" dirty="0"/>
              <a:t>get active in local political efforts/block clubs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6wAAAG+CAYAAACXuon9AAAgAElEQVR4Xuy9CbRsZ3Ue+J1Tp4Y7vvlpRgY0YAmMDIbgkBB3suyOh+WVxCHOnMbutFcSYnfszsrK5F4rHbedwZ1Ox4kHDIKYgATYMXbMbAFikBAYGwwYBJolNDzpzXeoqnNO9fr28J//nDpVt+597wmF3LsQ796qM/zD/vfe3x6TJ7fyCRo//CCJPov/9ovj7/XS6U+qR0y9Inp687551zZHeoF/t71aPqt/MW9mcumFDHmn++ctz6x7/Z62ce30vgtc0v3bF1uB2eeo/f7mmWy7qp0MZxGnEckk+n4B2ph+2iwi25krhDnUaLzJefQ8zj2Ds5Y8nk90rvf0rMW2NbCCWe9ortalHMuCQ96/7NlcgRb5oq+/UCGy6CSUkyxw1Bd94NR1zyZN66pNwvLJ35OJrqb/G48w4nezzmL8eZ01Oc80FWEWU9aX21tbNCn7aDfrFMYUnp2omtIyhim216Cu6fcmSJwuG4/1dSy5lmXJJZWn+WurcU0wida94u0NWouWRcfBd+t/nA+vlqfbC2JVRoe4m1XbIwnXF7tFG64/dyfZHFNCbd1m/zHFDcKsuVa2br4P4QjI5syRx22iNdrLGheKJ1Wj5xmcKtYjaoSpdFHTqWvjmMX3Wgdr9OfrHy+g0rC+y3+qk8CPA41H1Ov0XI3P+OOUelQ9942fzHHfiUJumaQpJvzXXjnKx+h0OrolMa9JEnTSFP20gyIv9AwlCYaTAlkKpPxExl8iSVIUyQRFUaCLLDyLZ6QsS/k7TXmHvoP/+Tv9+7BCk0l1vgC536+Px8fP/Rz6e+T7BCjTRO6RM2rv5t/kCfkkxQg9JEkHy0mJdHgGS8Umjm48geODLSxPTmE5PY3eSoIT587jaw8/jvf/1zuwcf9JrHSOY2PpcuQ33IDJLS9GfuPLUBy4Ap0R0C0SmWOeAXk2QcfGnbQB1uYxn6LdGvm1MZBZRNjCQITKakdlj1xmF7dVp78BzI1Yd/GoKck/Q4iERzaXpv1cNs9PNaK2+2c9cxfbsJsp71/77K1Ak/3OOpuztzr6Zg/0UKkmkZCYorcFAWWsffBxQfmYFvl7Ukvq2mW0VHs415doi3faz0v02v3HXooV2A3q2xNB73bQz8pLdhzUbkexk8K/0wtVfdCT5aqEgh4DrhHrmm8YmDHy5sfNATeNfvK+6KamEt143qLrFXhHXU8PyzPrOfPYvoPAAILsITVWbUpxWXI93TgQrbetfw2wBr0uXnwHpTGcnwasuo/6fIe71ZIbop5BFG1Hsil2dqKnipDapG2rjSC6cHoEQb2Nhj5FsxHF1MmrPt/a02Ur6vtRDaSxkfHhqFHMNHVMfdLQz2t0GFsW4onaIsbz1NdWNDA9pLp0VJCkd9WOkKkOFdj0CcXKd3xI4n1s2R8DYxWonX6fUyyvedMnczx4koATKAgWu5msQpHnGGOCzACrg0cBgJxDWaLHCZUGZjsEeyWypFQYkRAEUi1KUGCCoizQT3oBlHI9COIcWDpY9b/5Pv7HawRQGrgNBiEDrFwNB7y+MgGwyhbVAepYRh9Rlm1KUZQo0xRFOkBSljhYnMfR5Cy+ZQ1Y37gXy9kEG+dPo5d1cPrcOfzuhz+GO+/6NMblMvq9o0hXr8Lkmpegc/NLMXzhC1GsrAvwLbfH6MqKJMi5JkmCLNM5LQRYdzrgexc4u5H4O41izvfKlacuaGPwM+cyb6izvotfMEtqzLpmHuf1k74nTnwB67h/6yVbgXbyqCzNgdnXRtAGf+yzeVrKjFnMHMPMWQc1Z/qKqcNVgVp/T0y+iyptdc4ZC6r6EPb0vEu2u8/dB++ddz935/ScGdmuiHCPsrCNBbRaUS/NquxqipdmCMGb6mJxpoe1oXhHKtjcALGmGlxT3oJPq8mr7aqIHYe1Cl6yeQvSLtxbebQd4ln8dEfVozaeCiAFinTAav/GDob42a5A8/tWb1dELPJsU86bHlbdx2kva5CBM4guPkF7PE0VGm1HbTM3bJ5M2wkAhodG3uPmFB341cFiNJyWNZmioCbqk9urq2JZsNOYa+Nwr3wDsDbMRbWgg+bYnB4q7319B+tgctZI9R7SU4gEMBqrb1z7iaBBRmnRvaPtZ/CNnxjjwVM6aYI2dBQAjosC+YSAsRO8q2mqnkJCPoJR+kuTEiiLAmmnI55UTMaK44llCcro0SQALkt00ZOzQA/qeDSSe/zHz5uDT/eeuieUow+g1Tyy5aSUZ0/KyisrzzPQnnLtzHMrvyfAqCzEO0zALbw1JQCfoCwm4DXZJMFgkuMonsa1K2NcOdhEf/Iolrsr+L3P/hHObpZ4z3s+iEcffAj9dID80AtRXH4tJtfeiO6NL0dy9GqcT/pYGudIswTbBKn9DgqOcZKiUybI6Yam93kRD+tOcqZ5WHe6/qJ+Xzuo06f2ognUeRyw7btWjrOLmc975h7AyC7ePP/SPUuCizaCb5oHVds4C3jOIqKIke6RFmbfVh9LmxLUCnKmDlr1wZ7PYJtU2024/rNIKW3rudPuPYvD23/VxViBnXhf8/tW+m3CnfjvRQ9zuyJVD8uZ956LsRjzk4CCUmW/7JkHLDBUV+YV6ETe1gZArf05Z0BtX9V2ZooBRt8usoUXE7D6pFqeOW8odbVJ/wqf2bN8mlT+VTkuRaGuR53qW1zJrYVkeijoFLk6olVvUhtg1Wfqs2uSJD5jjY3as8pVQ1/1N1bk15TR06sb1quNZmPiawlrrnagoRW4F7Ui7upEtcy/NpVZNG6RB/F+N6Mcp2bniLEtzD4cdrtLEV+NTMK2hXVo8ZRHa6Sgsz6KxUGrDqgOPP1ZdWKMphV2LTa2VOC3Cgj7lU/keOCkeh0nEw3v1YCCAmNkIEjN8xxZVoXziicySZGUE6TlBBkS9JKO/L6FscQECygdjyWqIO2oR5HX8cyl3UyeGVOHXGceV46FIcSxV1WAchRCTK/tmKAPkGd1u12bwwSpjLeDNEnDWS7LQkBjnqbIBDyWSLMOOIpRyv3toV8mOLZ9ElcvjfC8ldPoJU8jxSkc6C/j/JkCv/DL/wV3feGryPorSDo9rB24Aieveg16L/pWpNe+EGV3DR3C+bRA3iHQ11BnB91OA8NOF1mRLwZY44N4KQXPjrKpzmVrl1/yccUvaJ7mNkVm1vXxeZmnAO2kHPnsF72uubh7vW/HTfrmvKDJ7naa5TwSmaVu1jSBWS+MP5+jkSyiN00L43q+0Y5nqnEenaR2vG/W4k0J4OqDKR1xpw24wO+b6slOj2uObx697JaWZr07fmebOG5jQXvem50WYP9705Ia6YttjKBVcu3uxFaPaNvRNgq7+CfouURL7pHTmSuoUv13ys8zRamLzqN1h6ZiFe3xbQwkbEsFT5qD2WmXpoGEPSGaxGz5MoNqDEDJfQ0w5TxdAKvlkVW4Iqy2+vTNAxvG2MYUm4OzvFUBrSnlj+awTsfjNFYqHmfjPc393PFkzWOkRk51lF5Xnvz2+N8pIouOZNj98JiIRpsgbQ6BzNpn34sA9acEQbsSEfZ1Jkux/Z7aVzVASMhmNN6wHpV9ol1KtBL19OzcIy+mjCgv1klBPaTxK6p9auawtueuxkDJn6OzMAwuH77hkxVgZXxvp6NzLyY50OmDQC8vCgGs4UzQw8n/OEYBf3TMJvLfKCnEY0kAOaIX1b2h9LASQPKMEMzmeZgczwu9mw7s3LvqYcOec+qAT0KE6RVNdYEkP7bbDeNLC/Wiev6qGwwkVBgZ8gTIU3pUO0gZBl0A/ckQ69kYl6cnJV/1cHISy1mONClw4lSKN7zjTfj9378HR0arGCTPw/mrvw3jF7wYK9fdiK0rr8D5/jKKSYaMm9HJkaIrz4/DmR2Q0yzQI5ifNM0Y+4rHJV2BjWKCTa9zVed70wpP20ja7tnLiOc952K9Yy/jugT37KQE7OaVbc/aUSBGNTqqdzU1mqblejej0murJ9pvNQVpWoNaVFGTh7dJorrte3cDnnregnmw9paLuadtA2/u6a7WaoGVuBjj34kWL/aYF5jWf5+XXEx+F+tZs/j7RVulWTs8izIunCKmdF+by4U/+cIWRZXtCkDFYcHzntzGu+eJ5Sk1Oiz1Lvh3DBAXnHYbpqox/WgDdiJn/766JcornAFYuZ6Sw2ohhc2wYH9mXJhpCjDNWGyBqZGnVQFrXaZN45B66HJd/lX1qMLy7obhTiHP+RJ+SpJH79JxR5WsagOKy7dUL5031Hk830GG7EU0h2Y6cQCW/kUgmGnjTo2W9JBFFOsFsuoTboMUscdU39+mULRJ3UirCYWT/Kjrd9MhwFUO6jSA1Tm4XSAGok5xDgIjllKjxjfcVeB+87ASsGrYL0FrAaRdjMe55pJ2UgWVDKeVkGDjEQR8/IAe1CTFNu9L1MNKIOmAlb/LKklBMgXFzHOV00Gvqy1NCAF2viI3VedVH5FKKK/4gwmuCVCjXNteXEzJ8mAll3ZcoFtm2Oql2M4SJGWBlbzA2rjE0eQMrljbxHL5EA5km1hKRuhnq7jzY7+Pt3/wYzj7xDPoo4vN5ePAtd+OY9e9BkeuehEeXp3g9MoS8m4fyCfocj/SXHJ7O2mmOby2Dk5LRZZjaavYB6wLyouLdpkA1mKGcJuSho3X7vT9RRtljSfNr1NxKd75HH5mU2BMCasdx74LxWbGs+psfYYw9Y/Ngr3jsEyuzrrOBUz02J0f2VTewx1BjAfxdykU3l2NtWU2F3p//Mg2urkUc955U1wsLxbSuejz9q+zFVgELVy0Gr27QcS70dhn72YbYP1G0rGqZv7T4lmdUrIXo9Q21bntPDff3Yq0ag+z1ar/s9igampz9EeDz85TE2KKaQWsDq4aRYAEsLqX1RfdHhbDHPfCqpKs+XBel6c2yYZ8qoUGy4XTIaU18UG3k8msWeA2LPtOpB8z+h3pZfrM1R7fEu5r06nPqfU9iyt48Ttrv7cImhpgtRDjAIRqG1Sj5mq7avRbX6ypwkeNKklT++8ftFZTaqPOdv2m7iFtrsb0cZouqFRVva28kfUAg9iLGz/xV+7KcZ8AViJoCweW3FXmp1b5q5wNrwpe0EmJTtpRsOle23ICKWpk6+FjkRPgBjjx3hIAdyRHVryrfHXIuVWARwCq4D23d6ohKHhfCQTtb37mHmBe0zdAHIcQy/v5jhwYdzMUXSDLt3CkHONQPsSV/XM40DuDAR7HSjfHeFjg3f/tTnzgw58DxhsY4Qosf8srcP7mV2H7+OVYTTNk2zk2LrsKOHQAw8lEQoqzskTRKSTUWEwZAXi71z7BsDtCfzTZB6y7khQX4WIFrC5sZoCNC33PTkrThT7/f+D7F9+xlivn3FyJ5wrMRWpYJPUbxT3iZ6oUqhWVrwv5lo0LWst8tXNXSmnrxTX1aEp32dXzW6Yxb19m4uYd6DgWzYuQ/Dy9qG18u5nzTjrXIuPbv+ZZWoF5/HfHTW+DhC4vWmsHNia14wsuaBGaT38u0KWPoRYWHFqsKPjZy88Ua422of68xvOnXjdjT2Z3pmnCxfC6uTOxhZhDQbVh1yRNnFLY4gGWML0YsEbCKcguDwk2UBLn/8nlsaPRJiLKaRQW7L/HgHVq9UzO+RAumrozBczqAHKa1qcr+OqYdES6DNW/e6HB+FnNfZ0H78LIq8NRdzs3haLNfWYAfUCeLZQffxcB0bCcsTvTbq/tmeVIMyS8Kgdc39X2kN66hlSNrEkR08+SXbI1qIPuamHqntZKG/iVu+lhpQczR8m2NF0thJQSvOaagyl/M4e0YOaov0sjB8KTBOECo0JBqI7JijRZ7ikLL4nHcVKC/W9KFnliixz+44WSrCqwglM+fRzeH4f20k/GPFp/D//16sADe8aUdzxJkBc5OpMC/WILx3sjXNndxKHkHNa72yiGZ9FPSzz5xBN46zvei099/iH0j1yDy4oennnpH8f4Zd8NrF2P/iRBZ+0chp0NLJXHcXYyRifpoC/puxOMOkCZmRe5pThYwQnn+4B1bzzkAu7ayM3DegHP2L/14q7AYupM4OhxdQobSOO7xR7YHsIbCeOKuTUfWKka+o1KpSDQ2iW8lWWM166msoQvKtY8Z53bpKWywnDTpVWd59NAm7K5W+V6oXVopCzOGlUbSbSJ1bb7dzvui3s6qqc9V8ZxUee3V223DbnNG9jM89J2024G5dfOO20Xb+e+kWd6p31vB6wLMuMp1+ji/EWvjJDB1CvbiGU6pLX+xiY8aa111Nr+bvrOCKtETK3G/e2mSoY0xtysFOxTNinmmEXCFkMCsc2ojfajNWqC1lBwpWFomBZrC1DjoqQ/tWdNCWIPmt9VZzpvukJtlWxsG3Y8zii0vYJPs/Gmk15z33fkIvae4Al3AqyN2ajbYoxbAa1vfv0UTBNsQIiNHCkZaLXelTYTfRaFAwvpNXJYp0HnYue+iaVjrKR0aBpWtCa/eNcYD53RgkZ5PpKWKwz/ZTxBp6iq+LKAEVvT8DkdxabKZdJEKgqzYq/0GiX4tLBhuSb2dnIMVpWXLXQcYNLDyoJNDnA9d1XCiBN9p1QbtmvoCR4XClj5jtD6xvKOu5E3N3iEmbOeJthOcxwsShwdb+Dq/nlc0XsK2fjr6GRclAE+/pHP4B3veB82O+sY9dZw5FuuQ/Htfwa49kZsDQ5gs+ghS7vIGHfMe8oC5/IhukkXS7JeCbZY8InrQWAeeZf5Oz9ZnnQwyvN9D+tOQvBif98KWHfkLC2j2Ms9F3syz9HntcmomjxoScmcPZU5Iby72ANje63ZrNPvbhfEC4hnfVRLWNLC9y66p5Vmo69s3Bepb1PfLfqKWH62KWHxc9re3/ae3a7DovrObubULkorMb2XZ+12Xrt5x/9w1+50rmct9iwd6aJsTqS61ohyp4dHCOUCNnKnt+z06EtxjprvjIFSAK8t1vq2sc6TDzEfauM5FW+f58xtQo/5+GV6bjutcP37WZhoNs+s98eMZYjjCS0gE1cKroMMxalWEKdJdgHU2Mj8jHnKiqTpadGlAFgDmjCxNrUELbNsExQ7CocmOLUXRUMNIwi8oQ5kPO+2wjUVwF1456b4h8LDqSkF8KaDcewWU5i/c67c9GrBMZCsJeno2/UszdFgPMyYQMsBkgwgLiYVrWlQDqIJWzJpmG+IY66/N5zFOEl35zj8sAVxaLCMcAoI2043aCYGxP/x7iHuP6UOAgmt7XoobomeRU8KoLZq2+o5TsQjSvDJvNZxkVv7mxJlkkrxJZhXlSPIGQYM9l21vqyWdyrAlhWFJxoWHHtEPR83kS8ISqOQfBsrhydTs/lJoao0kefxJ52w8BLfnYOxwEU5Qj/ZxAuyEpdvP431/CRWVkaYLBV4+OlncMf77sTdv/N76A6OYePIDUhuuAXrL/9jOHXN9ShHJbrlBGWvg2GaojvJ0EOKYTqU/rUcY8bJ0ItL72+nRFLkGJRcG4LbHra3gEHSlyrCQ/UqL8jRFz51+xfOW4FL7mHdSdn6JtkeZ+XN6cZ/tzFwnX4lTavr7bNZSucO69a8rT6uGc8OnKMullpUm2ltZIaMrXlaL3SvpxbXPqikyp7B6KIK7OLbUdeQ2o7BLL3lQpXxIEQXiNhso5ML3ab9+1tWYBYBLEJQF5uHzlOY24iv9XDMVT2jBdDrLmT6bfR0sc7IpaLVKiw14vDeN7T20tmb28RYs851OxZbhLD8iTt5V+MBT0mo6SVsDGjWXs0UGU4xYVjToa6qX0aVgoPaqG9rDwueEdncGKDHBnke69R2NWYcbm8aZmNQPHObW1YhGk99aNNnLryiPutanq68OjrDrSd3lgCskdHsCtfzzmPAg7PM402UFgg9JqRqIOG3KP81XmpdCut/Gu9VLSxfv1BQ1UCJ0ft17BVNtXGzacQSz3ge96rm57BnOixYKwLblBphw/r5f7x7C/edqvLl6UnVCtesnFtVy/biSf4s9md1Ywzb13hbmXFZIGVPU7a8MU9rnpRSIKnHCsRIkJcFeB3zTsWrqodOclf54x7TOoCdFjysYKz7kEjOq+fMjrAJTDpIyq70Pp2MN7GcFVjrFrgSJ7GanMNq/jSWkm0Msgyf+ewX8FvvuQMPPHwCGBxHsnYl1v7496F708vx1PIhgKWUGCIt1ZEVOHOM3mpHxklQTdezeVTHBM5liR7b93Qm2E6BJVZd3hhj0hlhs+wSsErQ8y5+nuuiaxdT+QZcWgOsl0Ix2uVufgOWYM+v1Kk1mVPF0gLfa14XAaw49MQPrh+YRQfWlDXVuPwJfkaizZgSUNOF+1tPVvyoSlLXhnrBJ3LGi5vk2fb3TmvWpgRebBKdN66F9IIFgOZO83yufj9r/s/V8X5Tjmtab6imecGHV7hYIzC9fdf3Km4WHeI3ktYCDzbmogr1heYP1qVNk6vX/p5p92+RBSp4Ag3Uf2tyx2rXZvLNyMW2E5BpSqgaIbbksQZRaqBUvKysFuxhv0G5t/w8MRI4KFngNBvRxJWCd7KC1uY4yzsoy9a2ltPMPmgQYanr99VoKZpSPI74jlnyqPbURQRTNIdZctTf1UabO8nZ6SVqvmVas5nZJmpqctVC1cJsJUxVwz5DoSHL04y1O//duVvM42a72ObNuL4rVShw1e9VSUmvq4ofVX/7jN7w6QIPnZbGqxLyy7xSB6wdA+S836vw8j5tuaNtY/RvzU3lfyPJEWWIL9DNWCm4xJjVgDsp+mYIYC4rCy5JixsDfgSrHgocA1WpUGytcfxz/VsjJOIfGc8EGGWnUSRdJOUy+nmCg6OzuKZf4Hi2icPbX8f2YBvj7iby4Rbufs/Hccev/y4wOYzhwWtw6oYX49Cf+NPYuvL5GLEPLSFluqQFpwywSjGnKD/X1yHuFdth154ywzjJUCYFOsk2+uVJ9POzSPIMp7KjBKxMxd3NT5VUvJu79q/VFRDAGtsIdrn6/6OuY00hCZKirqhNifamFHFJuIeggsAQAlOrpw/VhGNtfHU2vKjypwy9YtezFY0LoIipce59rLH8jcWeC3sPj6m2ZCf1tnpKUwHQGbfdr5/NUizjlapE8YwiVTPecAGrPfPWNmVkL++5WM/Zy7v379lhBXZ18NueFVP1LJXY75t9NvayTxc89L28dJf3ND2swiEuQuGleEWdG7eK7N3KlFbAOmvS0xywFR808ivb4Uf1jgDUGkmQNQAXm0MEiGpIsHtIqqdFRYZiwNqMV21OcRZgbV/kEGZZm0WrgGgIfyPiuJ2Kh/HGklzl1bSkmEeOs8BkLLMXVvOaOkv4236Jq8naC9qe3ZSB8fhjkBt7gi0BN7rUwFpYk/qb4qFVaxnHr1WS2tdU82UtxDguXzyNnkM+sOoO3p83tkM0+Vzb3zvtQhvxxCDVe7BWrXBuvafAg6dsbtG5F5ArRYC1QBlDf72PKAGrFkSy0Hdr3SKFkhIgk26nqUyOPVxZOTjJMmSjsebHGvCjZ9b7stLr6jmseZ6HKsEOWGUcZhxwwFrl5KpH3PNlWaW3REdSTFcxwvPwNG5c3cbq9gnk+QayXoIvfeXL+J3f+RC+9OWvI8+XMDlyIzo3vAzLL//T2Dx0BU5nXZTpGP10G53JqqyBgOusoy19ovzcGFA7eM/yEcbIUHRWsDIaYfXs1zG6/y781E/+Rdz5xSdw9+O9fcC6S7l4wZdf8pDgCx7hxX9AGw9uU4Jm8moZUpMtG6OZqaVHjGhhaVGf+1TxiJj3zV2m3fUU1ZPcFCn69wUpi3NvrtQVf3Nz/RcR0tU1FViMweC0+PK9bA5uJ+GzOF3OEtbxG9uUubbvF97yxYdXu7INWsxaoVmvmHUEZj17j0Pdv+1CVuCCDnLMCXxXdz6tdVVsb9RwwcO+kDXbxb2B50TLUuWxtsmP6YfHK9TGH1qH0wCqcbX3NhNDtZ6LhAVPc6SdRNm8/WqToNWcAqIzmdP8Wzm5eFc9jzUsa8XxxQNnoaOtYrsp5qKFFljC0MpaH5bGqrdMsAmwY1UhrvTa3L+pgNu5Rgd9Sx3k1iXdPDk6b9/m420Lnw3huPE4Wu+cki9tesTM8QT24u+tcmSbhZH8ufKs2uGp597O1Ov8xpYWNzGX8/0l3cX7WW8BU51xB2FTtO07OCMieYo+qiWoTfCNnxrjvqc1G1QBafSmyJ9HECnfM8yXBYwsT9QBmreWYT4n004JWqXlTZpixN6sWQddVgXmmzopSmj/VDmHTHm1a2XmnmNsHlmtGFx5cTV0mM/WwfJvhhdry5sS/VEf3U6BQ92zuHJtiGPlwziSnkZWnseZ5aP4gw99Eu9723vx+Fng6cFRTK6/Cb1XvRrp1TciP7uEfmcdSbeHcqnAMNtAVvSRsIUPDRS2PjU6iMbnXuJOsoVzDHtGFwfufRBbn/gg1h+9C5/58nvx+8MMf/tX/2A/JHgXMvGiXPrNDljb1KJ2hrUIQJnJ6nQvdpLeLTs2W7lfsD+qHD4XFHVv3o7K3Q4Acsf7F6VAG+M8cdb2rnngyV/dfGabUlx9trNSXU1pbwr1rCWZNfdYiWwT5G1Kx7zrFt2StuvmzfhirsbFfNaFzPdZv3dnfe7ZG9JFOdwV32k3BNWn0zb9vS7JRRn+JVztJmCN/1a9eGdhUdO5bawxv5hau6Cp17lYeJcVXYlFVQBXEUNtX9vmpxEo3IGZ7LRXs2SgyLWal7YOqkVR9pBghidOMUsFKlqcKWq/Vlv6aJVlQfVvD8dszWON5xuDg1A0pzHjOb3HayC1Zf/0VbbTXsVGPnKtO169dppqftqUOW3TCUOJpzJ3fNXi1/dzWiK3ya9ZW1LLuLL9CV7YaDyzTpNv6VQRKj+DLQUhm57d6fnEhBZpF5432xhMtW0KtqtQ3/gk6jP1+/oOtefIOguZ4A33FHhA+rDqyoYtSwCGBIejbdV+q4rGdvrtc15HcMoCTPha8kEAACAASURBVOypmrH1S0erDG+z8FA3Q0aYWrIP60Qq9gqm5QViOKom3jw3fgbjEGTeKUWH0zQAVgJXgtZjm+dwaCnHNcsncXywhV5xEpMyx+lzm7jtPR/Dx++4G8BBFAeuQffm78TyLa/E+WPHsTFJkW1OkOUJsk4G9DvIu0CRJwKy6R2e8KVxREltXarwaJRjjJIC/UmB9D3vQfa5ezAoHsI9934IJ0YJflgB6wKcvI1B7n+2pxWYC1j3qk3saST1mxZRatsEXSVGq9DKmEHGvKTBFlpG3cLaZz9g17OeK17mcOC4CMBCRY1ivbJiX1Pjbb1s0Vm1aiXVh/OE5DwB1q4mzRpUk2pmqXyzVaS61WERVWunayKBYb/OE67xzNpG37ZWi27Rc+W6Rc72c2Ws37Tj2Im318h61sXxqY6vaTu1i5+TRdZ8p+F/o89JdcYrw6Pq14vnsc7lXpWjq+IqEWMJcjCwuvb1N5V1iknNuzrOpG3juPKw6Iu2Z82aW23v28KUI9Cty9noxxo9OPbyqKfVvgzE4xc3FjMq9rQIYJ2Sco0JN+ObZkZKtVq8I8Q+hep8tZpnry5hollOV/htHLaanJ4lgKYq9/ppqzyZs3h8LHln6m+1i+yPKPQ4DFkPVCC3Jt9w2vaQ3+jymhdySh7HF8pDm5pRfId+Nz+PtVrVKldVRxvXe9LvNDTWadu9s8w3VdBHD6Re5/T8hk/nePC0VQmOvJx8irdl4R0Enx6Sq8/TMfDz4H1lhVzmweYFukmKbtaV92zlI6S9LkBPq3kj2YtVCiVxhQjWoyrBngvKMGSwnU7BhNBm8T2tOsxx5My7xQS9LEWvl+Hac3+IA9kWrs5O4EivQNpZwRcfOotffNO78Pi9D2Dr0FHk33ITVm/5kxg879uwnR5EVjLUd4jxUoEtbKOUwlE99CZ95FkHSZZqmHKWTXWu4Pz5w/Vhfi5/euMMSS/FAFso33oruo8/gHz7YfzWfe/D8bzAa3/l8/uAtXnoLvXfe/GwPviFP8BH3/6W2mmrVTILLKSKS1dTZ4GEFptEQwOYbx0fdE/A9kPMkAUhMDkgNOKUEoffoeXEiIufVaXn6z2TdEwMgejw/zHh+5MJBktL2NzaFAvRpGRPKpb4Zn+lkpcbM0uBnNXPNDGdTI/vkrFFzlTpM5UmEs5QjUnZaDO7etq61thdsRbzeRrWEQo/dDTUI7bl8PmeuyOhHL4B1qxZwqQiAcjk+W4nE8ZEZuRWRK35Vv0EC5h8ntBwZmEhHQmlUKapFuiuMEBaxHRRqn2wJ5pp0UMsJByjrHKOuG6SSyDrq2XPucbOtDVTxJQShopI0jzfzYbVMrDaAirDZJhYKfsZJiZhICpMNWSG1eGsZYH01WqKLBMY1tpAxYP+cK6yto3acPK8RKvcWQkQFGWuOR1JgizNhJZ73a782+0y/GUiNKK0pdbGjn2fMl+k05F7/ZBQeMj8vYABD4XMR8NcaBUdjUZgXom8I8uE+fI/rcCnoTf8/tz5c9jY2MDq6ioOHT6MrNvH0vISBoMBsi4r/+nzhObECqpNwCXsKfJs6JowLCgJz97aHsqeZllP9uLU6dPY3t7GOB/hwPo6Bkt9PUtsKc5y+lbVkM8aj7RaofIH5pzY+Z9MsL29JWNfX1kNfCEzuiYt8lyTqfiaOxsSmhYrainrSwojHXSyDP1+X99H/lAWUrQizrWxMpLSq02Kc1geEJ8tVmbTzMlhJLzJm84bweTlONi8NdyJxS9McFrTdH5G/sF9qgqApJZn4+0IlAfwXm6IP0to0/mSTJN8wpUaDdVSmq9ylpx+Nd9I11d+NwVK+Yz0IQjFMkRJ4fqJhiG7LuMbbm8HAZ9YOJcXwVG9St8bVsr+5lpxztR/XHuMw+vanEmq8OheCt/nuKNwT88rI38iTdGazgIkwtftx6cWQj3t9cIv/IxLvlcV1ibnTfLBlH+KQsc1tpYZsnZWXTI2JnIMDqji/CxfVz3Htj6FKr1FPrZ2Krp34P4Y/+e6e69Ek2xK4o3qwz7HmDl6GByfoQqZ0YN5SjxkT+Qs+ZLMSfkP93zKHBHlwzkI53lS/mfyj1U2O/ws8r9LGw2lqyzrat/HYoxuL9P3JB1TgpVi9Cyn6HZY5RMYFhP0Bks4ePQIVpZXkLANRcy/p9CH8te9/tTAZpuV5OLaYfY6zIt/Xyw/YwE4D7td/FFEexsv9IXs6A6DXIRUFrGWzaC57bzE2SHB0fSLHIjGvIp8UEFm/aWx3vzGTxe4/xnqwcrr9Yd8coIcRa3YkvOLpKT3tdIrK92ScpwtZNQjSR4lIM74LeGp5sNSPuk7XT/h7xXftr6rRYE8W8UkH6En6jX1EWDMmONOgaxTYlwMkEwyLE/O4rLscVy1PsK1J+/FkDJ1/QA66QR33vER3Pprv4lx5wh63cNIb/4uZK/6PmwcvALDTol+eU71VWSiv4wJQLl2hfJpdTUn6GSqo2k+r/6eF1Xov4N68p1+McZZ9HAwHWP07/4FlrZSbOIM7vn8G3C+t4R/+ssf3Aesl+TMz3noXgDrnbe9BR+97S11ABWdIFGyTWy5EqIKQSnC1/Q0kcjxwfMqY3Lc5CIFrBoyMBFB64cyzgtQxcsVtQq0UkkjJBCAJU+jWk2lNZPDuD0eKWClUOb75CIDpiWtPUtgDbBYAfODreW+dUz8nUovv5M5WJgEz2RNaYji+ZtbElvNqB64gsN/ecgk0d1CF2JQKYorlTJbGwexIWyGmhfDOzpqLSuKsXQ+lj0SRbKQdZH/UblFhyxFjAkK1Ks+dAVDQWy+Us6c4FMAqyriVDbCfkcJ9AGwmnIllMDxcl/1RQaKyAQJpk1ZsXeXUn1OebDBTq1yV2PQCEDcaUqYkoA5Mt84nKxu844VZVHsamFCCqZVSVVE7IDGabMqJJAJrYgyy95hBYVFik7aMWVM6Yz0QuDq96lSSzpKBFBJ2IqFBlWgFXKPjk2V25Jl2gPd6rP5TrGWmsI5Ho8wHI8NSCmYJyg7v7kpgLXX72F9fR39pSUsL69gZWUVg0FPQY8ZIlRhNVAta67z4Zi5DyzKQKDMg01ASXDa6fawtLSMs2fP4sSJZ9SSihKHDh0SkEiDEQFskXONMqFxhvCQrjSXhfMo0OsrgB6Nxjh//pwcmyOHj4iRicKIwH99bRWD/gD9bk/WW9aRhi5XtLyfIs8QQQzpX0B5gv6gLyBdDCkUbuRRbkGWZurCQcDAqOCgMfogTFew2dP1FtCrz+HZkrPIs2Q0o2eEoUp6ToR+rJS/h0XJ2RAwr7zRC1YQDAjIknPgFngFjfyMFRtpYFDeWfEPAecCppRHOM05j/VKkX6PADO+OwJsAlzMYCb7Ludd50UaCtUhzQMQjExWZEOUAjE4cS2tKqd5AhJ2/HPAHJStijvGZzOem8xUdbIpwCaAi0ZKp1FjCG4EccOhg0x7VNAhSfvSM9Du87A4Sp+8yDG2sDXnewq+1GDZlEuuIOqXysNlHzsKzLh/5G/s7iDrNBqpAUeZm9CrGEn4r/EE917wvLtRwN8jxi/SgcueOH9TjCyq/LrRQsG805OvhOXCWWisGDVMtnnxFhmT8Rg1SqiBVMlTjQocc5oaT/QBRbjDTCTK+7JUZG0hiqYaiB1k8/3lmIYCIO31kfb7uPHFL8a3vuhmpGI8/WZFjc+2Nrj/vku9AsO8xFMb28GzGoPUWAes643+l1f29b+V7t/06TKEBDv/0VzVBNvjocjWoHO5bCCPiHrUxmco5JpK+KwauNyxkEVA2/mj6N82pHpRJf1wlDDEGMioH04SjCcFiiRFLjp0hqV8hOOdIY51TuPg8H4c7p3DgX6OTn8dX3vkFN71tl/HZz7zBaQHrkF57Dr0vuM7cPCGl+Hp7lFsJQORzUvlUBxQQ8MMPoewUpTpkjOrfFRkkehOLDKVqUHS+IjrpoNyhPOTHvqnnkD5pn+PwbCD7e4W7v69/4TNwSp+9s0fpg4cQ5idyWefV+28RvOuuBiA1Tc6JmDxkkXhDapYFEowpF5RAFUpk/siglGvjjY31utVUfD3sMy2KKVMoqZcFyVAE8ljBcHBhwJWHY9YxSlIpVw3tQS9j+qtWMRdyxWjunk6xaJfj9EX5cESxllVTRQ680CplxDafNkFeLQJrrjWmZIdGEPzpkKE+9XS7I2X/VpVqnTd9XddAgp7rp0prux5bB63fDwS72SwKchENMmexupu2hUgpC47VTr6vQGWV5axtLQkwOTkyVMYbm+hJ9ZzVVYUlLonOy7DXnkqBHAS9BaF/CdKOriXHemN1aHSYh5S7+cl88vViy3Kvay5gpUA3KIG18o9fN0JwNW7FBRy1aaDBzZ4RCKl1j2+ugTqzYqNKdHiVfQmDiml1cpa6Vqjgkz3QLswUW9EBYKFlunV8vEHBVUtINxDzk2VTjsiAkUMpNAYJCYZXX/38DDcRossEI6pRznMyQ0Q3QzdHkHmEvq9HvJ8LOXsRU82gMK/OZCwz6AFV8HfeJyLN/78xnmcPnMWvW4PK+trGA6HGG6N0O125LmkI94/Hg4x2h4GLwqNHRzv2tqaCEj1puZYXl5Gt9vD9vYQ586dQ7/fxerBVQGxKCbodDs4sLYq3hYCevG4djMBsPS6uvIstCwe6kz7zYlRYCJz5rnKx2NZ916vpwaiVMv7E/zzOZkZqPg3QTl/HLBSKZd9o5JgPMCNSBq3oXTgll2+n7zLDTnyr1l+K8DD0CwaiKq+du6VInmIYm9RFjz0wQZvgFM9yBUY5Li0QIbywCo0TAFUyqgVL5wRPNJqFNKoGCU48jS5N1F62iRg5fkUNkLwpaBY3kNQa0wu5hNuXKMBTSJgXInyxvK2VuHMNnioAs8qLiKsWcghU3ngZ1fAlJ17iwMJkRrKCPSnMjCqrHCe74CVNCoVM4s88LBwZg1sN8ccy0YxaZjh0QSX8gwx+lhu2FjlnAyrY9E/3Evrh8h1FC83r3Faa6hMzh9MFCj9mYxQSqGiqCA5ohzjvcor5R0aNhOMPzz/KruUFrzqqJwFiQ5wQ6OJDzF0ebGV6iyGaKzIACre8HwiZyuAVdGCzahd0OhBWuxinCS46ZZb8PKXv0K+3wessSax//tzeQW28wJPntsOHtZKV3C9pQovrrBNlVPtc6sC6hL86qdyKbqkbLvipzy7o3wUPKw1vZO6B+U5z7fp0eHZql2oPBCZUAFWelhj/it6Kc/5VJRHpYOUnS3pqTpBT7RicYgk/C9BJ5/gMpzFTUvncSB/Ct2tx7DcL1EMUtzze/fi7bd/DE89eR7D/lEMrn8Zjr7qu/HANVeozp9kyCYdpHmKHjoo0gRb5UgjdyI84TzZQawbX4WNie6pzibVj7S3M/lWtxxijD7Sr3wRyXv+C3p5hq3uEB//8M8jP3gA//6dd+8D1mf7sO0VsN55+3+eIoog+M0jowfIwIN7WCO3o4SKSVhw3RWpxFMPF/Z4eVdCqoOib40t2/63KOYewirWfQOWioUxHBdyWFMmatOKbGGNhYQuVwnn8Z44YUsoMBUnB4UhcdsrodErw0NKbyXVH4JjA5AWjqruAQXweg0vqbwjMo8IjLnnIl4vBUHW7JjMSkKbPQDPAkkmGr7b63VFIchHqnCr11Zn5wqgh2CHAy9j1VBEesbIvLa3hsJw+50sADllChXY8vsrQG3vsb32EJOg8GUdAR/qRjWF2irSBS9TNxPQKgoSv6NniWGcYn1XTy9/oiUz+iulF1dQjM0b5n/XPftVFTnxfth4fc39X6c3p8PmfMVBYtG8HiIXK1bhd0YBxO8oSqHFPkFV1B9NQ9rNOBA5FJxm3Jvk1frCmomnUenDgax72jRUVN1Uvnbcf+41AStDx5X5W3NvG6czfFkbXktvcs5CDAT2E2xsb0m4rUdNi2eYrbu5x+adpcApRxoO7D/cB4b10uMkRo1ygg5BppXcpzcv63WRdBVYqtCSIYh3lvRJuE5AyHFX4VGkKhaTIDDsShh01u+pB64sMR6N5H0MmfdwZD6XwIQAdU0A8ZJcOxqPxWjjIJPjWFs7oOHeNiZHaSogVQi6J1Cu6/ck2kHze1Tg895xPsbW1rYZ51IMxzkKNnQf9OX7mH6dZiTkm2Gq5Ece8m7nlaDem7EzDotn3w1FXHPuhfbrs+I2tMQbGJTrzAso/MENOuF3BS9bW1ty/uTQeTi0q2MErBZt4kYq59+iFJBfRFEZ3i6hCUBiEOi8vTamqaIZVY9BjrGCzRoipj0ILQyaRp6I56qXWv/zM+10RMOnGCwsLNhlgBsrfEzOQ32sQuFiA7QQazN0xjxDQ3FLWUvhKRqRbaGzSsux9yKMyb0fUW6s86xSrJAWlULjsMlD5SuaykHjJLm2hN+a0sb30zjmESXi3TdQ6nOSMZqhmPxa+jLmeSTLaSBKkXUYgq9Gx9IiHfgwhbIScyXzkmgDMUzrs9TgoXoBv+92euKhHtHLOhjghptvxs0vvcWievZbG8Y6yv7vz90V2B4XeOLcphnVY71XZZnyviqKSs+b/H/rpPjdG6XoUsXT3IEgOoo4BDSdh/86H6Hc5XmN9WZPJzG2IbJBNKqIX/HEejQQz6dHlkjkWVQFWPiuRJhR/ygw6fSRF5nI+065hUFnhG55DkvbT+F5/RFetFYAW6dRpgme2dzGe9/1dnzwjs9hs3sN0pXLMH7+Tbjiu74PJ9Yvx3Z3HVm5gSzZlqGVEzpZ+mJ8Kyfjao6eLkUjH/UMN2hGUUjC6lNGrqkpU2KiKCOY/pJvoJuuoLj7E8g++VtIMMBGZwsffPe/RPfKK/HW3/3KPmB9to/angDr7f8ZDAuOf2IQ5VZYo/MAGvTYuXdIUaNj1RiIVoK8OqTuzhfCi35mWVf9cwJAtV7TC0BinKiFPE0k3JAWW5QErFTuVCmQsFQRqhZCYO+TcVmpeyo+ku8meXZV/ygPlxPLVVyxzZ7hgt7DC1W5UA8prVl8g4cqSEgmGYSF0tGTIUqCgTrlJQoU3SpNRUCe4144OZwKOKmEiFKRW4gt30umJKDJ8nPN9arKkXppJfNA8jE17Jp/U7HvJR3xgnFdNGxUQ83c4mZ6mloerFiGM0CGMPoP14DeIDI3VwJVU7H503tlINPvkTw1KnFkyZKnpgxS3inMR+nE6UCaRxuS8FDhKhSu8oCF51t4G/MU4+sc3IbnMhyQwD96lyt8BAQECVRwg9fA801DWKe4lMP9VJgHWV/AooN9UYg9DNW8zfR6EeDwh+uWdbsCWmKltFK0TTDau+W5nhMskQyeB6kW14z5KeJFUyFHAClKvdNzFNbiXifuJ0Mled7iKnykj7SjFft4/iQkOnihdVwaAqmKq4/Zi0xIdKOFjW9vbYnnrN+n8qpeII1s0PPNsRJ06rrZ+tkZYS4gm9LRwDQYLGF1dU1obnNzU40uPMcSJVCV33dPGr3C3GMxGFhfOgq0LoFnj2PpyP0SJi8EaFZoHq9OGvgEx8q8YgXF9JrRW67GAjcCCPC0tdgebcve9AcDMTYRQDJ82YtkSPgxt68oxRsslR2zDKsrawFA813Ck8pCvN0E9aKssDk8DSP9Hvq9vgpsAlaif/Psyommt9mAieQzEgzzuomGnm9tbGkOsxtTtNhAKNxByg+ho3qolbYsJFiDhLWhew04mqamdFf9OAAmHVWRHWaQ8ZBnD7tNtMiIe8KVOTgbsBSBKPoi8BjLFa34h+VFT/TMcd4aJqegXc4gPf5G1wHAWqCQp3hwr3yOWqxEaU0Am4Xzi4fR6Ec9u5OQHxsDY1c2lf+bl5Hn0tfADMTKEfXH90iiNIqx2BgoTiUSwzzv3qpD1teMvOQtXDfhr5SLZmgRWWz0QnqSkPrIeEDaJ2CNUyyCAdNlqYF4zcGnp3YS+KVp8JprlpPWU4zLBEmvj+tvvhm3fMcrxAjgBttoqvu/7q/Ac3IF1MO6FUUFKDjVSAF30sSRWa7D1J06CjSVodHDyj6sQeeNDE882bGxyVvHkLdI/QgzhLnRSJ5LA6TxX0lLoJyyqCw3osWGT4+YcWU+rueiLJ/3dzEpM2TjLRxITmF9chJXLg+xPn4MKxlwqN9FkQ3wkXu+hP/yzt/BM4+dwGT1MmTXvgzHbroF4yuvwpNrh5H3D2N1g0rKGEknR56WGJMvJD0BxvTfTusSagB0PumpTgroGY3DsakXWaKFzECQlhtYLQbY/ND7MPjiHSh6qzjXGePdb/pJHLv5JvzG3Y8jKcw82G5PmKbB/ZDgCzuXG8UEm3n9MOz0xI/e9mYtutT4qbxPKqMscsjFpVqOqSBo1mTIq4sFqv/uBzIcQjlAZpk1JVs+8j5pnmNmzw3PVG1IQ7wkDLWDHAn6K8tAt4fB8irGkj9UhRblJT0rY/TFC0IB7Z4IDWkloGVYrRaB0rzLMR/ioX9iN7aw06AsBNijSo4xFQpoDyEWXcrL80chFuJBonJgngEvgaGAVl8rOVfmxfUiI64IusLJZxA8STihH2ArMiWY0kCXeBYlqUof7kqGKJXCuNTy38168izxNgXF0rwbwRKhlqt4PzwsVZUoZRSeu0jvlfILSZ5QL4PsX7Sx5oHXkGwqrgoQ3JOigDVQknqeIsNAUPJ0NoZwqXxqrp9sj8xbPQASluZ7I2FvHoZuhXBcabT141wkPDVJMRwNMRyNNaxGiakSLMYkEy8mJsA0RVqq92J5aRldesVHIwEbGpHAPHAFavzMCypJoQHxoKkirUVnpGu4ghHLdXUDiYdeVxkYHmbOSERVYFUAKY3JKsSRDzIVhvEpyKXiyn0dUak1Q4KE/NBTQ6MGASVBmtOJOhc1J1rsJl4YyY1Emp8n/knz3BH88hPmvKrwUX4gcxVB4Fl0zgxs7CaY5FRaxABBoK6h5hMp/VpOsIc9SYiQen80fUDXSEAQ15je0kEfS0sr2CSYtuMoANTzkC0XUviY3e+h2uLVsrxIMXJkNDrkkt/r79B8RM3t416tLC/LdfT0CvCT1IhUAKJ7UMnvODeCUwJc/pCypUBSUYSwb9IXAasUfGKVRo45FFsrxZNMEEJjw8rqil1XyLPoOaYBTEKfKwYuvMANRwQ69IgzL1vWTcJpLH2AayXFp+g97KjBivRv+bJujKg8Ds6LlCLdGKq2ME8dYai0Gm08pUS8/l4YLqJfD59Tr4MXGCJ9KnDmPcI3JKycQ9XcJxYFG45Hsk/KprT2AXmje7N1LzVaJKSrWLiZGPMcnDO6J0m0QAgNIdxjC6lWI4bngWqBED5TvKJe/CpwxUp+u7dc1plGVatsqOuvxj1RQOnxFCOPjsc9sbyH50DCBAXMa8SFGFTFMKGbLWdPCnYpm6ChRfe9yn/mO73oksqiyrCrtlIzOroMkLOl6T+ezqPpPylQUBB0ICa6fh8vuPFFeNkrX4WJeOir+g6B7e//sr8Cz8EVIGB96jxDglVDqfCLayyzdHEHtqbyRb1bmcMaA1bnvyJvTJb5Z4zUEadAynOmHlCRsxaWJpEOVh9E5Dj5uRvmxBhdORpURzcZ6//amXbHg+pmOfJJiu6kg9XJFq5MnwKe/EO85NpDKEebGCyt4MyZTbzngx/Bez70MQxHwPia78CRG78d2fNfisGRoxh3EpweTZB3V5DlQ+SM7mNaH6WR9I0lH6bBvD4+XeMEHc2bUo+yOHzUaKrOHjVsxlFmIneLs1jdznDqt38bxx67B+d7yziXFvjV/+tv4SXf/Wq85wtn9wHrs33G9uJhFcB6261TRZOC9TTRar4a7qdqp1s3AvRohFo6YcXzFyDkFVFdUhoBhlpokYWZYbUKgsxjJppaBV0klIFKP6uDrh3AD/zQD+H4VddgwrAlqZ6oCiotT6PREJOxhtsVtO5KgZlSct1YyIYAlV5HSlZa3UfDkeabSXgUBTsThBRgyL2WR8iD7IdDlFL7uwp/ysP3wkQk39K80mbl1s8jUCa5TDoeFq4QD3EIy4tyTJGIUivKkDFMDVfT97hlX5bN+4FZud3Y+sfLNYMsKsHuYNqYmOZAGdSzLQgFiaI94jUcDxkpwRnXUdfCPF6xRUpRk41Vmb1XtRTFNmixHgbnI1BQ5CE37q105U5fV+/j555KWvWVwSlduQFFSasuZFhC3mlWCuvYPdw98aSZ95f3irIve2tCRXzCpuDa+og3jGCEiqx54WTfLLTHAQoVTnr6mJ/s+Yk+DhmveZw4TfdK+VmVf3W1NQaRY6NHQ2hYlcXgEZVjpXOWsdp/4rkxb/3I5knvIwsaEVydOXUK4+FIPZgGWK2mWsPY4WC+yuMRWjCQKDEP9EZLbrlda+unRWnUUi1ZvSLf/Tk6R/GEmhWtNxiEPETx4Mp5ouCjEm1cK4oCMIuFPFfW0XKEGVq8fmAdp0+fqQqVGd/SlATNh5GfkONnRWWMT3lLgX5/IGBre8jcXlqKIyuc1dGh8UwFr44hFAJjCDM9nswZHo/VE93rY4mAlRW92fydAJThlVIVGZJTrADNqtXSa2rAnOsu6QMS1dHB6uoSVlYUtDpdS9goeaWFJHsOv0ch0OvY7ffRYxEv7qHxOuF5YslOJDLAw5IdLAvNhUrK7TmKGmpm6yjhbuYJIHAiGJPCZ1WOf5TxapEjCuolRF2KX2meKEO1vVKknlOmIejnaUJ5UIg323OL/Xy5gSB4TAXwWUgvG9hbzQOeaaFnqxbNiyhruAeUK7nIFS2gJSC+SzCv0Stce34WjEyRx9aBoprX1OjEvRNPrBkhgodVZJ1WvQ78QaJpnGczIoIefTXUaZSNGhw0OkM5hgBWqbTPqKVC5KAbEHiISB8O4kNFZT2Ypqxbbp7w8Vz5DsEv98/MT1wXyaWnhyZJsU1v9GCAa2+4Ea/8zldrFWWjYZehz7YOtf++/RVYdAWGBKwbTKnynxiIxl7W6IqG51Xp+qO46QAAIABJREFU3PNagTfcPcZDpxx8mYQ25chVFOG9k4nwfKn/QRuQGawcNfOMSt0T74ShdTmtMKamkDBdrnJMKX/VSDeNeOnRgEotmqBYIkRYWfcs+skEx5McV/VHODR+DCe/djduvO465OlhPPTII/ilX7wVX3vsBDoHjuHwld+C7ve8DqOVgziTLGlhweEWDgxWxUB1bjBGkfRQpj1gkqFbTtDl/JAjT2g4o5FZ0+MkosuWcn3cRz5+Gq+46XJ87dFn8MiwhyIZILGuJWLMs1QHkZXjbVxRTPDob9yOy0/dh7NJF6POBD/9d/8CvvuvfzfuuW97H7AuSvgX67q9ANY7b38z7rydbW1UR3RBqBZ0DZF1wBoXfoxDWdvG3wQEfhhC2F+w4pjHJ1ip3HKrJ7veqIWYUj0ZvIt2887SMiaDAf63H/8JHDh+BRJanaSYjVYm1AqZjE/SUIKg6JuAl9wvyaNUpUt0YXMpe7iB5+BQ8XCvjBx0b/Fggt/baKgiQKFP0GFAVvL4FIiKEphrnhAVAwkZNW+ahEQKqJGyopq367lNllvkyguVIvHCSWXKQhQjVyS1cqT9JzmiWgVYQbXlFTrgZgiYFYQRS76F4wbgax5J3Q9bf6vq6d4mLiLXkoyCeX1U5qi8ybp6RWXT2YWtM9fXlB1/j9JeZKCIDZTuKSXYMxoQwCTXVO1CnBbVq6j07B5WKklavMSMLnaxOi6NOEJ0oYZWu2dF4Z0CRvH+OnAUmnAatmIvUuXV4JaMtfJg6CvdmqkT9BBS8YxZi5BmuPIUbYYiTz5HXQd5G8MnxQBhHlav6loLxXbLQ3X+FLSzkFlHwlPF75SmOHz0CNYPHBCv3mOPPiqAdUKLruWKBBe458KZLUJLiKsyLHvrVU3tjLmxRcJTrRKw8A3x/DPEidVaqxw4/U4LCzEfVkK80xRHjhzBqVOnBMSp91RTAHTdK+u3eFdzbZOkVYQthFdy/EoBXGwL9MzJk1akygq3SXN1g0mBJqvCW0JfFsruRgiCI34uYfvejsaMF8q99P+DYk5PmXvprbLqKC8wlJDVQoApFRQBXuI1pLfUvGncCyu2oeCfwIDGLAbxhuBvPW0s+MUUii7zfqsqvxoCrU3kNSqjam/FMRZMNZAF7UixrV6vj63NTfmvipnwnP8qtNXbqTgYD0aiKAxcDG/G54LqVyuOp2BLQZYZsMww4626ZN7KvM3WZUWOrB1NOPNGa27UqgrwmbGHEWoW6q1F5dz7qp7bzACrFgRTgC5KmAHqoUSV6HjV86kGX4aBexsszweTHG+RE2rEoqFKCoUxv9+FrWZ6iKfSlTB5l+Q7m0wxWvaUElFULcKD50RqO1irHhY9UxqJQxa9qJ+GvJNmR8y/NQDLffcq6soStJCZe7Dd4GT2NCvIqOH89GLL2TG63N7aRtbpI+U60tDX6+G6m27CH3/Nd2myTPCwXiytaP85+ytwaVZAqwTTQFU5Vly+7/zG9n6vb7x7hIfPVNELsVFd+K+3AGSRwVQr8DOapgjFTzUqRgx4VqhQ+Dd1z+CVtC4Srh81jPdFmokzZ0Aj5GQsxqptljaYdDBY3sShZAvXpydwuHgGvckGTp49jfVDV+CO938Kv/HOd2CYdDE88DysfMf3Yu3m78SJ5UMq2wiCB33Nazf1I+my8jj5epXGJiHNkwl6aQdDFppiioa07lHj+nh8Fse+uInNJz6CT/7WP8GXHtvEj/3mY3imXEOabAmflegcPofAnLUqtoHnbz+Je9/5Jly9NMAzz5xHpz/BD//gn8bf+Wd/CY89ONwHrDsT7cW94oIAqylTAbCG9iYapibAzuLk4j538Qz8cDWtNrESIoJYkXG4VSq/mgonVWY9PEqusSJEcrWomJb3maDgmJiztbKKH/3xv4+VI8cxoSAUYKIZtgS4oh4yTNir7tqb3StHT4xbigMwcfWfeXXGkIIXynKERBkXJd+9c/pgnb95VXzckrtn3h63hkcKrLzXQ3u12G+YsQMv1cf0XZp3q15YD+UlgCaIFWVciuaowpSz6isZVgRWpdUIgbNcm8sqS4EcKsgCgBXg8nstwKHAWAoiWciY3jsRAEOwQCWG71K9NrW+joWEAzt4dsDMkGcJcTOlkIqN7K4VZ5JZyn5ZQRULJZb9lCrTCsZ8lVzRqdbf6MXXURRxz2lUBSxUEpIFjnPxtG+pKKNWxdpDtnVnKwWVILNHhmo0zXBl8QCbh5VZd6pEW6slHZZBdQUG4vUUx7D3Bo0rWVvl18g7rWC8AvzVUVLAynkqUNSz655YWc24XUoNOGloqObnMjxnwnRwqTh7/IrLcfDQQQEnX3/0MakqrRZPniv3hJpnN6bj2AAUe+Id4Zv1V/p4Wr9iOeMmwNQDqREJcqbkVXreWDwm6zOEdwlXXnUVHn7oIak87DmsVhdVjBsMZVQjSk/ytPNRIcXKxDOmcepy3/LKioDfE0+f0EJgUpyGoKBUj5OBOH4ufjKrbu69PTk2CncCEAcE4mEzxd/DMIPV24vRSBEfM6Y5ZUiBIVY3LkAQxEJrBEgVUNDQVhoOvBKi2huMlqRyLI1wVVN5N950rSidVtz2ojnWa8/GYcxHz71Xo5ZqyokUumIP3tOnTssZd9qvVfAWw4kfT7PcG317yBrnw//IO+jZ1fBkg/POKz3lxCMK7Brz68kRjo2j/L1jfZo1jE7PYk3x8xxPt9l4kSO52EwJhr787KgHVyonyaS0/6id08hgRmBJ2mE0QlzpXkKlvTK853pbjjX5IPmmeGGtwFgsS4tyHELg3GughlDlWWpcVjHkOeRy1glaWWgt1GbQgmA6fjPkGB1LSoCtC+UC89jVO+0RVVocTxRk9lKlx91aTzmtCM+RwlekTebKToR2ubcybtZdGI+RZQMmCqOztITe6ipueeUfw3d9z/cYYI0M1kY++//sr8BzcQUcsKpeVjcAuV7SPu66wVqv0fP4pnvoYdVP4lxU4UPGq3muyEtoFKWxT/iQ1q8UXkh+KhEclpIhefo05FovVpU1DJ7VWg4hWsMGu4SxgLxJtoRR0tOCnvm2vPMVxSPo4DxWe6dxcB3Y2DyHL37lPvzu+z6M+z9/H85211Fe/m049p3fg8kLX4HTvTUU2+dFHyF/6TEqJa4g39GUBo4vzqXFOEFnwkruY2S9DOgmyNMCk26Ko/mT2HjrJ/DC1afw4d/5GXz+mTH+5tu/jNO9I1LojeN0fZOyTurF5B0ceuwLePh9t+Ev/KnX4MMfvwdbxRC3XH8N/tPbfhqnnprsA9Zn+5A1AWulSsZwTMg6HJA7b7sVDAt2Yo9DcUQRCAnOaumNhb/HieuBrYM2/yx+ngitBmBVL4h7HCqFZRoEqgIUKvTysDHEa2kZWF7F//L3Xo/B4SOSy8peTBJCJofEQ3Ct913ktdMhRwqKbVgA3Fyp6HCJoI8AkHp8qrlPr4Gts6BPVnF0iqgGEfKIgqLvg1DlU5Grh2O7l48faw4Ce616cQ3JSzSPnyjK5r3zt0ouVxROK/DGCuE4aNKwZaUR8TyGVjdVMRZhBuYRIZMh2BTl2EqiO9jVtgb0aCkwC2HT4gXT4koCnMe55HZqCCxBsno2Smk7kouS40xNGfKW9RZVMM3vK0BceZJVwVKgLd4O6WvKa62gkSl8bnLgekiFaYkqYD9Gb0yt6+8Kv+AWK1wkXnVpGcPwGVX+Q4Eugjq296kyAwNLcK+cg3ZdckVw7mVu0pN7MlTIOF03WjS59PTQffNMuYdJogyM6DSkV4lSAwZKbTVkHrwJvTJpiqNHj2L1wLpUkX36qSeljU0AhCZs9Sm+TjpN93o5aPBK33KlVzU2OtX2HgpWtXCVF5+hUYRPIB1ZBVzJNWdbkUwqEb/4274N9331q+JlFaGnvstQvTRjGKb119QK1FqQgXsn1lgzIK2srgpgfeqpp8zLyFxSzbVlVENcDVtCYCUX0XvNangu/2PxJw9plzBKViQejqpwcNsjVxYkwsAKb2iRNfP2kdbHBUb5WIsq0ftGQGB57iEFIKy1oTwDbBqZYc+zvErORUJjIw+ZZD4Fr5szqSoE1xroaFuEJMH62joOHjgg671xTvvpagi88lPJ7Y6En0sbpzufH8E983K3h9sYF2PJXRLvoUkntU94zrkqcEZuSrOh7J8ZoIyGvUKuZPF6sSQavKzUN9+vvWT1RR6OLFQjoN9zNNTw4yXKPJpE8oQJsK2frY6RwNFSFcQDqUXaqtBcE7txyzcuFQ0cVpwpyGBbO11OVjNmURLmBdvamPhwHuRxSCGk3KQaU8HUuEWwyPNEzqSD9ErlZuOQ6sIlw+mkqIpHJyk96RxoDGUoIquBk374GK9M7kCZ89ECMnJWxeAzEfDLHwm9l1DtJXUU9fvIlpfxyj/xGvzga1+LhP1v3QsUROS0XhGR1v6v+yvwDVuBZh9WNa7rcCJ/TM0ZUjGw2MNa6eO3fjoXwOog0kGnRKqx8Jl5DPkc8k8BYw3A6mkp5A9SkMlat7ku695NPssNch4hwueyRq/oNdkqGKPTnwxxeHIKB/oTvGT7ERSTDaSDITZHG3j/+z+KD91xFzY3EnQOXYnk8hvQv+V7gKuux5nBmvRSTbfOKa9MIIbjELbsfWHN++pGLZX27PiRINvaBCs3DLfOoLecYBNjXLHewQP/9jb8wHddjVv/3evxW185g3/4kcewma2gLDN1vlCmW2499cOloofBF+/E4596L37mp16PX/ilt+Dk2fPIxiN89PO/huHZzj5gfbZPUgxYI1zWUB3q54f5qwSsQXmKAZggRAVbYnAO4FVPpRBFBFRrVmyPh4+uccCqXpnqh65+lc1x38uqWqQfclH8PSSY0phW2uUVYHlNAOvSkaOYZASs6qVVzygLxzCEqhJ8sYc4gAAqDxEY9dGFsGJTymoDd0BvioWqNxHUtvYDYn3j4ZScPW13E/+IQu9Lom4G24+Kvfn1AiytCqNb3Py53Cv3BKgSrnepl7DyRgawU9s7688o260Km/ee5aQklzZEzXq+ko+TlTGp9hJAE0wYXViFV1f0PL9OV6iiKc0LJtCoCnhJYSVxJKoHwXuPEswUE/X4irfTwKgweMurVJDqVT8VLE8spK4oqrxaLYxCwOmh0lVus1slBRAzRM7Cm/n7MAIfFBjnz52TPrbMtWDuKzVXvl890xoGzsJeGhKu79AcaXqkCWQ0x1SKvXj5dsvBkHw7yXvTIlK+dqoDmmdFtoxqJsGM56V4yKq2vRCwwPwQhn56+KTvtdGteL/VAqN5rFp2FAcOHMDy6or0Tz1z+hRy5rCGElZVWwtR/C3sV6MxKkNLCPu2c64Fehi6qrniofiYFa1SerVekWZUUbZBQc8D0BUlnn2Fv+3bX4r77rsPp06e1GJmcpkCV05DPUWscGyeY1OgY+syQ9j599r6Os6ePSt7VzujdialOqx77SLgLaGfFobFAlrM+5V+0sYjhM6c74V0iAoUSiA0t6gGWNWrRY8twRc9xLIuEupUgUJZu5YKvEIhkQWd4+IYtHestq2y2mEhj1giUbhyFh4uvMhsZ6QwhgxfdvlluPzyy/Hk40/gNEOxxYBhtbzFZVuvtM1xeKuewPmNVxGwbg03rS2Dm3o87cMMrbYmDsjcncFnCfDxkHIz2Pm+Cg0aYqXV3dsuCd+w4kCeOuB7LX24LVRbPbcKzLxwFI1oPJPMTeZ+SBsuK3wi3mwr7EfA6qG/bvxzmRmMg1KRuIPRaKxy1PfKbZWRLOY4qcAFG6YN2OWXkLobsgw4s2K8tJCz3F5Xgj2X3Qv/+Rr4s7TkoBoePJ3CjQVafb8q3udyW2W7ejY0/9lOiUcoxUaqSQdlmkn6DkOCv/1Vr8Jr/8Zfl3xWTSOIf5p/N77e/3N/Bb5BKzANWH0grgnK6agp3PVokGnPLD2sD56s68fhjEc5qZKmZyF7NP0zJNiv85ZUcs5NxvK9heXJy7kOjgnTMcUwxmrzKcrOMs2ayJIR1oqTOJacxAu7T2N5fErShJYGXTzy6AO49U234Wv3ncXK2rUYrl6B8Ytfhd411+Pc2hF01teRdAsUo3NAyfodmnbDtIexpbjwb69zQjkQY5BRp5QONUdPnsaBs2dx7t4v4ud+7nW485Nfwnvvfxpff+N78LP/7M/jB37o1fh/P/w03vzoGBiPQyFISbNj9JrJwMNFhvMfuR0b996N33zrv8Hf+fv/Eqc3S2w/+ijuevi/YZuVmQuLo5sVQtqkszYv3TeIFv+7fC0BKysF608TsjpICvGIcpY++vZbcefbFbC27Yd+7nl6ms/qYXrUuZt7FryTXjWwBbCKni3maEuMjsYqjxc918MVKqVOBL8AVpqOU0zSDNnKGpLVNfzI6/8+lo4cQ5mxV5z7fzhFDaWwepMyxQi6mkPA8pAiJUBBmlqatYKt1wjSdeI8vUKtrxsBL98TQkKtH6vcb14rt5o31zuACFFWojDI2Hvi7E9MUDo2r1JqtnS1nrNapeQYWngVD660a6mKbcR7rUp4FYqtfRgVeldGhKofYlCOQgsPsYeJVzT0igweFz5L+9OGf63ASpxXxvXQ1g8KmOll1QIulYfIw1knqc3dAEE8F12aKjLAEtuk2JUq+VaMwMJGnElK423Lo/DnOe27d1jPAcMwzbspHhtI+IzkSgrAtrWTFGRtgePeQQ95psdEKnGKZ3loIbys5MrenVvibeZu8bkb5zdx7twZbG8T2LJAmOY0Sn6dFQ3TfqLbGI0Y+jPWXObQy5Z0agVjJKxf99RpQxRNOxH0jmgBGq3qK0aPNMVgaSCeRAKe4fam5NNlHm1BKiG4dmOMtUpyD4yvmYZ6KwiW0GMz83qLqwqwKtiUMFcvFmbl7at9Jh3z/KfodQf41ptuxEMPPYLTp56x6sUEddo2iu+V3NXSvF1SfELD4UNLGebL0NPKsODl5ZALq3mAGi7sRiSnfcX11k/XQotjgUvBzDXT4ki8X9sACb8UhV45kXJX61WtnZ71CJieI+n3fD+NDcxtFGBjBbRk34wWI76mQK7ymvqYFbBCniN0YOvLnFYFZp70H4Vgm1dP2mVZ3vY11zwPV111JR64736cOXNGQqzl/Hr6RWSPMxtDiAiQYckz9Z0MKx2NtUK2yxIdlxWPihsxR/xZQ98tC97BaKOwlhTrcNoOKSfavoVnSXsNa2GPIC8ZXRFJCOHzoehQhpXlFSz3l3Dq9GkNP7cet5KjJcVCVL6mUgVY90lAnIFkaVvllZwt1NpTNyq+o/K7aQDW41MVQIzprUV4q7JKw42lBjhgFeOGeB+q3t1+v7xT8ofVaOVjEIU38Mfqcz0DHrWhVefFI83zafmu0m5NXbUWPs4Qv64A1mxlBS+65Rb80F/7q+ivre0D1qmN3P/guboCWnRpZEbUSDqpkmcfuF7d/Lu6PtaZb70nlz6sQaeMCse4sYpPqup3SHMxaWfofN5DiZ33BMeSRYzxHLsHsq7rqHF30llGmo+xjrO4KnkSV/bPYH34GA5kBZ5euhx/8OlP4223/hpOn0mQHrgenWM3Yu3GP4Ynjl+LIb3ARw4gG3TRmWwDxSbyZFnScihzWSdCHCw0fDHibUw5rKkKXreDYxplJfrpBP3Pfh75lz6HzQe/iE/ddRvSVeAH/sk7cPIdd+DdH/i/cezFR/H6N30Nnzw7wDrb4tAnbLVcJFpOnAMlDm9NcOIDb0F+76fwu3e8Ga/7sX+BJ5/ZxPDRp/C7X/41LJeHdwKsNV+UrNs+YL2wo6mAtfK61OKy/I8GMKWHlYDVib1tBGo0rxScxFyRsdeS99Vy5QywukXJBb8IOIJq2X5VtlS0uTZiANkKMGg1Uf3euvBpPVNaaZNOBVh/4iewfOgoCinGEqkc9g7ti+qhtFGOqFjUmb/DcFl6lMzC7iGgaiiuKTHOjoIl3yPIaovHIk/BdRxmGFvYwpQNDIuCnWiobHh2yO6tlEo1xlNR8Bw1US20IBQB/YRFpwotD866NYpBNFxYY+DkmjKlNdysbQZk1CCh4+b4pRk9n0fFWEhL98KCyoxutLAIFUh68NyLqHPVdgr+r/bUrDzpledXQVUcouKgQBS1aG0LNz+E8DGdl3thHZQ5U9e/GRKoBQk0wV/n4SE3AqgiL62DEfnXDQXecshb0vg6qZPHwu9UmfOQ1yKnQIvI29fXALqEsLIQjoXDyZjsjLin2Atiyf6qdqh5r+Y5VUVUw6g99JmAjX/TO0dQLAW6GBYt3mJtrSPe3dFYvEX0IEvo6mgk97gnWZVtDaHVViraJorCRvKlCaAZciStQ5Q6CMw4H69IrLTMta7a83gRBunvSC+y7bB7DjlOI1XHuXqAZY+q/DyuxzVXXy3hqZwT+7tKOw8aKKw4TeBNAiboeTUajr7nGKXYTifD9va2jFW9+1W+sghZ600q5yOEq1ZVuV05IF1RCA/H2zW+KJ7IULo4pGkboLF8ohjw8axYCL1bzEVhMT4VKEuiECo+WjUEMDAhwNvaVoU+y5rvw7Pp9Kp1GNVTpkxAB6MFrmgIy3H11VfLf4889DCefPJJdBIyGWlKVbHxqKpvTP/CE9SaoXzE2s74OutzKkOZ88vKcKZPE9u5RQMED0TsuTZPXwWClUf4GubkaJafTFr2UFTnQbEhx88zvzt8+IiAvZPPnKyW3is8m7GM41JQqgCW93tOmfc1JI1JOoXldzZ1HzEqEXAz/N2L4NUZiTyX/Nb5U9XWSi8UXsdmEdKXPMFoqFWGxVBiUTDaZkygpRk/NKpC0z6i0H15kvZ87Xb7IWpD98fDg9kT2Po8S1sxixYynueAucOCX1kPrK/aWV7Ci156C/78X/1rWD18aB+w1qTF/h/P5RUgYD2xyYgt5Uixcad93HVvq18Tq+Rv/kwx5WENgNaq5bp4kDobxqMn0vWu0hvdceBpC/Kdtb+RNCTrIFCNU/kCZVq3GGNp60lc1T2H69c2MMBZ9Lod3P/oo/jgR/8IH33/h9AtlzC4/DqcPv4ilC96JcqDV0hhpklWYvXYQcYrY4t2VnTRTYZqvGWkEEGzTYC8j44ObUdGA58a4jXCK8MqW9987MMYfeVzwIk/wrve/4tYuWYVf+fv3YqDDz+BX/6Nf47Tx5fxw//2MzjZuRIHt8/hdK8b8nOlRRzTycoSx8+N8fXf/lVMHvg9fOmrv42/8bd/Fl++7wlsPnoK77jzX+H5R29UwDrbu9q0PHyDAWuEmaaILdaWn8MnSAAreynu4kc8rBYSXB2gSqETYR36GhqQMUcYc1nie1zJccFUy/ExS7UqAtZrouZhrSoN1YR37Gm1yrJqwe2g7GTA0jLSlXX86E/87+gfPIyS/UT9RIjAtPUwEKu5nyZLJTxXPbb81wGaRJIJD6oqDbsSJY+08LcKVLYtuHqDRfgbR3LG4+Bd7gphxVHel3jrqoR4faN7QFSma+SlHm5/riqa2iNTvLpVBGkAmqKzh/65nuNFJbJx/oT5mWIjyiHzCm3jFZ1ZGGuiFeqskqp77oLn19bXQ0Ql9d6LKUX9ctUaH8/ZQKqHyolI0DBnKsixISReV/fS1sK73eBBx5uEsuo85BkWsiP6uOeI2XbGHhILktM+vvb9tICyBkEWzixKp1k1NVROv5fzZN4GCWPmVnr4qPt6CPDMuuog3pVtyf+NqpcGhd1pk8/ywjKy2CbYmPMc5bC6Ui60ToASVRtVj5BFFxhQJPNXIKdBgzIGK2TlVUu1fYpWPZXfpZ8sc4e1VcZweyi9SVVhH6uaTE8xq4mWuZK0kPVEc5MJBkI1VA2p9oJizO2kIGQrGgJtevsUPPMeevsJMLV5uITrSg+3EuX2Nkbbmygkn1mNLdwY0g6LG/FZsrdWkdaNKiE8PQJGvvb+r/NAhhhz/85vbFiFYfO8GRjT8GkTOuJ0pXGoyl+VLYnyj53/sCad9NY1oBD21niJg/qK92rlbvI8jk1aoxhPp3HAjQoOygJPM0CpFMuxkW9qhMZll12G5z3veXj04Udw8uRJMXrEBp6Yf8dnM+Z7fn5lP9lixgCUFivTSAAfixcsq/hctE4SZWJeQfPShvzMKPTd7xUYZdEubfLOASu/I734jxuupFCX9JnVkF/nEZrDWoUgx4BVdUoaHjRiIQbfTR4SlFM3IEr/RB2Hr0cYlEeg2LkX0F9x+mBsIcDsdjvY2Niy6tn1mghqk4iiYEL0gMoEmZcUHyc4Ju/RQxpyf4PupIVV5CxIVI05VPk6a2+kte0SJJ2uAtaVZdz8spfhz/2Vv4I11qDYVUjwbK/VLlSg/Uv3V2BPK1B5WOV0yjO0yJ0acZwlV9GODljb6ZbH7C0WEqxRfZqCoTxDHQgxz5LzbjxcAnfMsyh6AvUORjt0Ka8teoxuGS/Sx8r9nQEKjDBJx8gmBbJhifV0gH7+ONaLh/GCtQ6OJxsSOfOVR0/g1ne9G4999qs4119D9oLvxNILvwNnl4+iPHYMm5x73gF6CZYOr4NGqe2c42OxOTWIisE0ckxyOnnKWgAd9EeHMe4/g2LIllgHkHdzrG8nWLrnHjz1ubsxOXUvfubf/D285s98J/7GX/llvOiqx/Gv/8P/iT8cLeH1b7oL59IDyMY9jFLtuS0dK6RWCaTP+fOePoMHPvCfgbNfwQNf/gB+/O/+HO74xB9ha9jBL73px/Hyb72F3tgadGgQhQOrKEdhillFt8wDlHaZMvsKCCvRODqpnjUFlRd4dt1bWb0lCLQ9kfzFvYlglaB10R9e+bG33SphwVofNIq4tz/E8h5WUZ+tBnILHwuhZJGFx0LcRGkyJcIBidznEVgBsLrBvQKtGo7qoaoeoWrJObLP9B72gAGLLhGw/iR6Bw6Ih1XxkAl5Oazm8YqBrLIT/5/a7KWYi/WnC8qkeiS9gmWkY1YDGUs/AAAgAElEQVS5gB4iXNmodYreMNT5mediuRfNgI1TadUeIkCioNR61dnAsHzsEl6pn7ryqdP3irjmyTB3Vaz0icIhX5snNFjaowHb3MR/GEjL1laAlvdx1SX3UD73qilQVearuXFaBEQMBw3PqdBLeF8FWINd0nLSxMDQKMUeM3JZCzuwMQ+gMiUh22KgsP601pfQwaT54U3YECBbGJsMosqt0/eZAcdyQlRBcx+07ocAmEjxjRXS4D2K8sGbyqzvo++pnjstqOXrGj+zGlclFH0NxE/Otm0WMaG5Zr5viYA8jV43hTacIavyyjBaEYR8vyrnGrZdheDH41QPsRXjsjPJsUqIqwgVi3QwAa85hurJN6uG8iUB0rr++qPpBASuDH13uhdgzCrVViiMlYdZHIchp14B+9Tjj+Pzd30STz76CErWurdcaAcnFHRicLPCTwoOvWJw3RgohrMI9KnnStdkfW1NcmYJolmaX3mIGjtCi5foTBKUiJFAT4C1J7K+edKKRhfLPbQSHm/WYAEIlaSzXEhzQNp8BKS5R48VIjuZtLfxfFAxrljushpVNP9JgK60RVBjD5+6vr4ulYJPnDghXncWcfL8p+hYBMDvZ9MFTMVaPdyaBek8jJ/vpd3dwq29JZMVWFKRrvP1OtluAAq9rg3sOhh0o7lwIvNCOAAN/MZbXYU0BNnNQHJqkFCGR3DtESUClq0KtHNNMX50GYau0U7idY8MjkL7DL2zSBpGLzT1CzeAqOEhTuXwlkEaNq7tmcwjbWdSZadXRtbCK+yjzCrfbtCo5KtXYa9kDscXPOwB3BNkukExzDRsbaV2GUOxyCCpAeGH3RR62RfSJT2ty8t44c0vwQ/+8F/G4eOXBY/+NB+rXlX9tg9Y21Zl/7NnZwWqPqwxHTZpMmgvCw3qLZ/SPqxywqTInRU9Y9SGlhGRH556FjPzfPTA4+KibmS09ClRhllorKZkqH7EPqcTdNFBB9lwA0e757FcnMDh8gyuWC3R74yQJQU+9tG7cPvtH8CZsyXy5YPANTcieel3o3v0emwWHRQ9yuERJuMSyaCP5cMHpA2aRNzRwsr/zFCuNRW0gCLl4yQtsVoO0d9Yw/Khp/D0VoFz46PIl0us5SmOf/V+fPUj70Vn8xH82I98P173ur+E7/2T/wI/+JdX8Y9++idx++/l+H8+/FlsZn10cBhpwugv5c9edZh8+OBX78cTn3o3lvrP4L57fhP/6Kf+P/z6b96JLSzjX/3s38Kf/Z9eScCaT0GEFg5nH3nyYsu+LoTBrFpmhEZVYMU2xwrIiNzzVy3y/Mq4EYgmHmn09UKEeSkuWgSwhqma1nDn224F/zOVMHi5XGDF3ptmgQ4NSW20DAhhCQoSY4Dk3i8JcYrW3MPRPFpSDqs9x9dJ9lKlvuppVPA6XSSDZaQHjuBHf+IfoLt+EEVmgWmm1HjYcmz1D9ve8Hx6k/kmAAjAIvJmuprepIHm+sZgRTy2xojcSzINNqYjDeaBs6ZHxNcuXrd4j2qANfJiBIUs0pzia2fRa7yuwaqogzCgxsqv6g2OAWvNk9Dy8Bi4yVm1hzc/r9+6s3CIjTKLnNnWvXcgF4cgxnE97r2NgGqT5uad/zZarZ2D6Plt56R5v/+t1fMUELX9aGahrZDlqPq1HvYUxtHQsJtTrZajvd+cX292gDCcYOCwPrMCCFp+tL/qrHk4gNPK1N5iivN/+uGH8YF3vRNP3Pc1pONtaenkhga+pp/1kbNXslXU9sq3s86CKwqeN8RnELyx6BILSbBiMMNodVXVc9jcyxDJ4ZWaQ9isgkX3wmv4phZDk+JcIRdcDlzUAMaAbvUmebv3eSVQlRQPP1NutIg+o5dTwroJ+ssCQ4aPW7gnPXaDwZLmNA+H6n1TZDYlD2K6d96n21YZqt3I46DOAXjMy8Ju23r43x5Ekkk/P+17G68x6ccjFYSPWPRMZVby/EtlV1wXN6jEPCpOXajMJlZl3WSTdcbSNAMDpB5toFFKVWGqOHyX49X80IqefQ7cAy+iEssBlYdqNJ6nvvAeFtlieDrz412uN+svNGWEjk9pVVtdWVpFI9Rb9iwegCTaqTVQ9tvqOEihQfncjCGMjmKBxP4A137rzQJYL7vmmppxLw7Pnscv97/bX4FvxArEOawVmog1jHYpq5+2X/fWTxd44KRV1Zae6Jo+QQNqz/LC3aRJqaLGOqnoGbWv8pQOGk/J3FlsMMGYtUysPSV5VSc5h+5kFf1xismZR3H54DFceegEls5t4OrDV+Kx0yfwtnf/Nu785B+iGB/AWv8Izr7k1Tj0rS9FceVNOLPdwda5TaQZ2ysyX7VEutRDb30F7DBAnsKIJWmTFxvtQv2LFGtYRv/Rz+Hs1x7Bz/zz78MH7juNjz3aw8l8C0uTLl6wcRZ/+Ou3o3f+Mbz6FTfgp/7hj+HPfe8/x8/9/Pfiu77/z+Bfv+NhvPup08hZgLVYYyM4eZfISivmyDXqffELePqz78erX341fuHn/iH+8T/4edz12XtRZsv4sf/1e/C3/9b/zIKVxcTDDwVhi9I666cCrBWrnE+GTWW9VdGLlABeT0ESBHWQptF7YuYbD9Z+bxMOiyi+z8aBOm8e1rqNJ5R2bdXvPvb2W/Hx294s4X+ukHCswcJqA6es0XBPBQ/8L8oH132tCTMrMGL3c+0dsHr/Tr0ltga7t6dSImLlTtbevJ0UhCUtN4MVZAeP4kd+/B+gd6ANsNpNO2yA0EZbEZ+GtT5+jIYm1ykirjrZVLZr3rfoXU3Q2qTjNsDqtB8Dlvi+GiBsUfp93duUpOZS7QRc5wGsmtI5w9M47/zs9Oxn41w5bQR20aJYxmvUZoRouzembV+nGJjPWrv48/i5TeNR8/n8vnmu4/WTCsfRTxs9+ZldeN0jj3PznphnzHrerP3XHpd69mIvuisC8pmHQ8sZZmEw4NRjj+ID73wHnvzavciYX4qqZyqf1U270muYOeAs2KBnWCm0dT3iKAnjZQQ8LC7BEv4MfXbAKkXH7CfeKwUfFj5pQN3fpQUyVG466JH2SVLlV3+U3urtjbw6cMg5F7O6hmlKBe54PpavKt7ymtVJrqoq6pr1nnMjYNXc57HtA72/Krl1bnpvk+61WLtF51Tf6m+myDRDcX1MnKe3fHJe6rmvBHb8jGHowUBjRbNq4MzYNQtvTZ8X/dJz8H2NVNYpHYTw8ChfzIG4jIkRDJKXzfBZVgEfC0l6tFFM57JabvwyYBjTh4PNGLDG9+u4tFie73fbOeJYHLAy4oA/biSO3xffGwNqj77SdjYahST6nP5fZCghIKdHRQszal9XK8pk1e1Z8bybZshJgzQ4L6/hqhtehO9/7Wtx9fOfvw9Y2zZw/7Pn5ArUAavzuyaA8L/dxKa8saE2hs/e+plccliFl5iDRqNcFLCaAi7RLhIu7IDVIjl8FGLkpFGzGMs5Y6vHgp0cpLYDCzaOcGAC9JMN4OwDuGLpHK5YGeNAdyh59fd/+WHc/pZ34cFHNzA5eBU2rrwOV7/05Tj7vG9H5/ARnC662Dq5iWw4RNYZowCNvAnQ7yJdGSDrdbXrgZx7Gj2tFKpH/AiY7GD9bIoT7/4FXLsKvPvX/il+f9LF62/7KkZpT1IQri5GeODX34nBycdx9bEV/M3X/UX84//jF/H2//p6HLnuBfhHv/xH+EJ/BWU6QW80wCRhdQItrDnJC2Ql+7kmGH/6Exh+9S5cc1kfx7I+7nvwceRsmNPt4s//2dfgp//paynvpQtcJLjm2AIjxWAasM64z4W7SLpKsaio26ovRmGeDIWSTW5Kjp2OhIe2NK5rfc43CMEKYB1LmT79mWd6tUs+ftut+MTtb5E8GQlhiryblRKuCpGU9g8AE+j1uqGgSBNAaaGd+kIQsIrSzBCohheqUh70XU3BLNdbyKUHKROwpoNVdA4ew+t+/CfQW2dIcCeEBKvOuthmNAErx+NAsQn+wt9N6/I82vB1tWuaik98a82a31QuowvjNZ8HcmcCWa9sG4XJtQGEnQCrMMkZnrDmPvvwmyDcd8nXvW3/dzqil/r7WHFuvise9zwjQHMt29btUoD0eWP3uTQBq38+jyba6G6RfZgFhufdWzMEtBgNYr4vHkczVkq/Ora1AXDuySfwod94F5649yvojDZRlmPt/2osJ6Ngl9ZJLMKm+cVT8ZrRIFXqmCfKlAQCVnq16PUbjkbW81OVdz8rM4G4R33YgZCK0AaKQzVnA6/MQfXzFf8b8/CQU+h50xTkzKWszaEOYH2dHYDJpQZm+ZmEmPb7GI4Ybk3AyvNvCkngA3W+qwDTOxJX8SnyLg2ZCQDSs8SdR8S069WlfY7iYbWiRp437dcLoLP/mnTl0UExjbsMUmBsLZUaBtX4OWGdGp2W+RzuPw0UzIduGrzaeFvg5SbjfA4Emg5Y4z2u5KUBwmC4mD5BBKzcL3pYxQO9AGB1Cezj0j3uVJXcI0NJxfp1X2XsVIqlLZWnDjHySZXwLkOLqcRSR1hew5XX3Yjv/aEfwrXXX78PWBdhnvvXPCdWoJ7D6kOqPKcaZBYD1Bi8tk1hAnpYH4xCgiXywkRQt9QwWj5TjKquJzfwDL/zCuBZMUaZdFF2ehqGnw8xSMZIyxwHz42xtvR1rGX34dojJQblCk4/Cbz3ro/ht//b+1CeSnD02EtQXHkdnn7xi4HrX4BB7xi2kglGxQSjp89iSQyEJfIsQT7pIBnQCNVHapXoJZc01GuI+9RO0EOGlcc2cOqd/xY3XLeO97/xn+ETeQ8/8htfQ1IsIe9lGIzPY+PjH0f2hT/CWjLCgasP4N5PP4wPf/7ncTJbw4/+h8/h1OHjSCeb+P/Z+w4ou67q7O+2V6aPRr3aspC7MRgI+QlgwKEXg8GUOIQEkhCSkAJ/QiCBVEIcgukExxVjy8ZgW5Z7t+UuW25ykZtkWZKtPvXVW/619zn73vPO3PdmJGzCv9YMy8xo5r57zz1l7/3t8u2uZpH5VJq6M4hPGdHNBMXYxejt18DZ/giSxihKiQcv6UKThJEf4k2v/T/4zrd/nwBrwhFWrlljwCEeudbFSklwUpp/nf2ZXpZPJCQ1IMwAqqt41JbQfuU05VP/jtsP6NYOLZpniv2/P2A11YC/+jM13qQa1myubN9OGpEwzBUCrBxh1VmcpKAUm6Ri9TSVJNVRKc+sOoiK1KQ1lUkUnABW0/hJvbp6YGZalhBnqMbmGWZNPfUpE6GYhyrC6nb1wu8bwu/96Z/D7elFPAmwqtNupjjbKyORVZMkKs8wyYwEIeyx0qGmWPIWg9u61gQyJpg1DSpZi/0x9u0xp4/V0Qxzfcxr894/Fcm2e7ANYLXBZx5osg1308ydDrj7VZ2yPCBtroe8h7nPbFBuniVlALZ3prxcoLWd84GfpyN1k+dUgFb2l+w+mRJS76dkbfazmfypPt+6f0U2t9iqba/Td2jJtG8dLwHDrEUKEUOxnNIR1vGdL+LGSy/BtscfBWoTiGOiftFGRuLCd4h9XLG7UiRSOblb5aAJiCQd0vwdzQ2n03oeA4Qm9eHVTMk0ViEVkv1gr4kCcdIDkwCrmiNeBYrW6TlkOWHVgadnTDP2Sk5TOufSpkefYU4N1vfL2xspYOH9oVKUmZwqCLifHjNPc/sWlW0yeW2tPaMZzoXQWL2r0lkpwDT0U+rIStNT1f1Ed+iYLjxi5aWaZiPCyveULJ5sW6oWPFq30a/TNFndR1cAqzA+m3tWzVFrFEXaEsmbcgpascBpz5wyrbMABFybh0OBO92/1ChRkdpoao9EUWy1DtlciqzO1lsNi30bqQNS7xvXRVdZRcS5xltHuaUVl8xTOlCJ9st76rRj2m/SkkdF9CXgkwUAFGAlQKoqniX9mwAqLQZXzZGjxaP1cpGUuzH/kFfgXR86CcsPP3wGsLYKs5l//RrPgPRhbXVoZoDV1FVKbrRYN/rNDGMXmARYNT8lHyM/yjJE2amaCcd0lug65o3QjrYClbfAR8TlKGCw6tdH0F/2UNj6CIZ6K1g230FXIcbmzWM497xrse6hx5CU+9E39xAUl7wK8ZIVqB+8EuPlEkphgjBQPVube0dQbCRIfBdJoBjC3XKRI6wqGKzKICglWdlPWnJrQRbAQWnzi6hefjpWHDkX13zvy7ipBnxyzTMYjLoxERDGqCF57Ckk196K/riBnbUdeMXS5Vh19dewdtNefOniF1EZmgOnMYyehofIc9DU2R10f6cSoit2sfO6i9E1uhle3EAQdyGJCqznI2ccRx5+KM748V9Te74cy7bTBiRPt7GMIu+ybnWTM8WzOgsldlNPZYuy0gaXqbxkHJ2ikHpDtLsk3X5TXvCrOXUCWAW0Z75/UfJyhLQGJdKlVWdh7QVnqbYF+osJNLRRIgqdvcRC7qFZv3h92i5xa8Nv8TJ3AlsKqLWPsDLw5DRcMpCo+bgLr7sPxYG5OOWzfwq/txcRpWIpK8WgKOw8/wJG8gCr+X4iBFLgOUWE9UBXPQ8cdQIw5hhtUGwa0uZ65YFHZVhNBlHt1tieG/t95T0EuNlrn/csO9Laaf73Z37bAc7p3sN+l1R8SFqOnrepAGveGkxnDPZcdZr7dmvb7jnTuX66ANreixzNsQpB8mRAHrhv987t96iSHXwvvZcVmFJvTsmTYztewI2XXYLnNzyCpDYBJNR2iFIcieiHHFDU35WYa1V0VVKCU+CmJzHd01pJmWNi4KXBDxMdUbuh1PindMyMXb3T2ivmWWV8mGhFcbkZ0Vrj3+n9pC+fEEEZrLNSoynnXQdq04wSW861rKlOiyXAyk1TuE2USj8jgJ/qXwM4mWdFgBd3NpPrqcLKaAUlEVYxeEyZoKZb1fWaa8JACknG8Kwfmq4FkUgZso3Gbb6ngFNpOyPvJdeY72ACVgGI5rmmuaDIKH2WACt9J4cJ6Vi77MQ8e6bzV5yW3J+QyMs0QVqeLG49Txn7tOp3rJwI3d3dPJaUAVuirIbtYp5BBu066q1PU2oTyNyY5yx9D936jM4Pk0EpZayIXyi6T1yJZLxStIfY3ss9mHPQwXjnBz+ElUcfPQNYp6MMZq75tZgBBViVQyr7yhCMiG0+/8xW35rXov6eOX7oHueti/DcPh2zIeIiwSDk42nGcHX7O241l0ZYM4nEJeQcoCGG4QhdVNfv+BzcKTgxis1ReMNbsGR2L5YXnkBPqRuNiQY2PPw0Tv3BWWj4AYaKixD2LsbokmWIX/2bcOYdBN/phVN3EBKA9F00iGl/zwi3THSKJXiBAzeuwe0uoFAuo6HPOvVoj2KXn81FAq5izweB2yhBsOlZNK+5AIceuwyrv/0FXDMa4Y+vfBZDUTdG3BgI6ujbPYzRcy9BX1THeKGGk9/9RvzFv34Uq+5+Bj9eG2Ostx9OOIy+OECdmPA90ksxCsTbUKmhvwnsuvwMlJIa/MhFoV5Hqbcf49VxJH4D8+f34ryffu2XBawm7DJ/VltDHPk6gCv+5xYlJspGef3sqO00UmatyKrtI/l1BKyUFsyGiJwg7U3NtnTmDaX3uZ1rWM/OmrBrjzP3JCSjhBurK6NEMYNmxBqm8p2sSDPAKspXIqymYp4MSMwoTasnQDWLp1paRdwQuz787gGU58zDJ//kz+B0dyMJ/IwlmK0J3cuOW3GYBBuZ8BAw8lIAVnseckGZxeBrjot+lnGY4NM2iG0j0L6HGKP2dxvQyudMUCnX5IEIW1O0A8iTgEsOOVcnECTMr3n37xQtb6fJpgNY2wG36QA6WTMzKtMOhImhPR0Q2O6a6QDWTnsi7/N5xnAqRjpEg/OeY65Dy97N7Vncei7b7dFOY7HHruZeGeyylwLXVYD10p/juQ0PIakqwMo9gmOd/KtEhuJb0MDXrGFtORtaPMneou8kK6X0gb4z6Y5OhzXPWDo/Qg7XJotHPsPfDZZqNacZMDflgW0+mc/lvp7SY1VqgMWRKym0Bsg1KyrYe6+j15zySgRT1NpFv7P8TSSr0hk6Oi2GlyZNIvAmwUru8ElpvZQpZcgJ7gpGBEY6xbTlvTgTKE55F6SGlVNwBYHr96J1oOwgyq6SL1WTqr7MmlV1jnUPUw32zBINk6xK9oLos2ytqDQqmARYVRaT2jSmw8GUwSIbRJ7QfWTeszTljJXb3lN5e4ye1dXVxSnBjXojBe52HSt9VjFFq3FKOxsZn9gEFMW2z7yOpXDasDBLM9Eeh1qIEZnuSxEiWgdNFOUVERe7MbR0Gd7+wQ/isGOPnQGs7RTYzO9/7WagM2BNtZV2oppcC+2jZOffG2MzAVZdB06glIkISY9R+bkmYaK/cwmf8AXodm/sJuI0XMKSDryQ7GTSaSHK4W4Ee57CMV1VHNzro1boxt6Jnbh4zc+x9s4H0IhmY9bgYXCXH4fq0EJ0rzgE1YFBVBGgGVJ7mgIQVVH0A9RHxlAdHWdZ6RdLqiWkG8IZcDCEAGOFMio9HvobTXhxN5Z4L2C0MornCwfDSwL0NCYAlFF/9mFEN1+M1x++FGee/te4fFcd//fS7UjcArMiByTj3Roal1yOwT27UXWH8c9f+QCOPemDOPWSR3HPpgaaXhF1SoOmNj2UBeSF6K0BoeehVmxi/vYtGL/ydIxFizFQHMIpxzyNV/zWSvzbmXegPtoPvxQdeIQ1XWZNAMIeA72+9s/clkHl2bSEXjOiCeXdayXOMMBc3r4xnCDmnyXuZ8YNfx0Ba5oSnAJVVi1GpVXrub/tgrMYsLJS1C0nWHGRkvf9FmXOZ8VIRxPlmmdgkuISpWam3Cpv0+Q0YtNQUfebHGnlCLrDtA58oJvkuekdRNfc+fi9z/0ZnK5uxG0Aq7Sm6CT1bO+3aQROHp+eC9mbVqQ51zjVN5Q5aPWMZ7stD7CaRo5tuMk854Ey0zAy/97u2eY1eetqz187A8w0wmTs9jM7AbbJcd7syZ3AWrv1tedmKrDY6Rn23xgUWT1kzTUxxyTjMD+TN6fmfptKU9uAulN9dLt1n+4z2l2XB3bNvZfuk3YprMb5abfv5EzljcFeE2EHVmmzKhLoey4mdu3ErZdfiuceeQhJZQyJjrCqrFQypnUrF87l0P1pjRrVlrU0IpuUhiwpwCrd1GH5GVKvV0nxNd7RXDOWoxqwTtqXhpfUBqziQzABoi2z0vZeKet6VpufOjElQiotzAzFl3rxBWxpQElAiuaYADnPra+4Ifism5k30kNURxNEG6k0Wqm/jFREWhM2acVhZd5azksBvHo8NmBlPaVD6zQuJgxsWcdWkirZW4oYUDke5IyassMEuuZcy/4TYkHfV4CVADS9GxmXikBL6T4bLNrOX3kmOz+I6IijrLo9DpflZKBV9oGKwqrWWwQMJSpPnyfASozV1AeZ97gFnEVGS7o5ORRMRwtdT+2LgkLAadf2eVO9kxUJFOlarrzjOdcpwrqVmCL2or/5SFyfIzqDi5bhHSedhCNffdwMYJ1KEM/8/ddmBjLAmkVVM84e83dK6kkKvbINWktgRDWcfy/VsOq/sa+HZKTqe16AzmrRQaNMIqoGX+y+ZLmgnG7MjRbUMBBXkex8HgOV7Th4fhnzZgdoRuPY8OwLuOqiNXh6w/Pw+hahOW8ZkmXLMXTEb6LaNQh0dWEs8NGAizjy4FLwJ6mDeB6qIxOoT9Q4kusVCijEFMV14PYDc5IAtaCAeg9Q3roV9QcfxFf/6I1wF8/H167ZhGbPLARxFbHTC+/xxxHdcjHeeOxy/OB7n8dlO2r48uodiClg1gBHYcOgieSGG9C98UmMO/tw6flfQHzocfi7M+/AlnoXEJRQa0bMRkySJ/RC9NcDhF4BcbmJ7g0PoHLjAxgaGMOnPrUcRyzfift3DGLVxdtQ2LwPJ763huPf8haKsGp6Q6lhFYPdCG6ahqkmQldXCWhRjmT1Zf2s+uHqXoDaOzvJ+ON7ZU9RjtX2Ho70OTkwz4ywthjU7W7Xyep+GY6dzRI8nUespRpW7sOqAKuA0BZPt6STsbdHKSYzkmQq7uznrK2NKDf2FicJe8XNKbONtEnGnJV2Se0TWOl6AQq9s1CcNVunBA8g9KjJvYqq8EpL5MRaizzj1x7HVKCFbmmmO9pGu+mZzzPo1TbPyEbk3+3WzbzWniNzDWwAI2s5yciQObJ7d1kDyAPCnfaWaQy1e6b57nn3ajF65fgbUb6pQGvec+01mA54ywNd7dZS3sOe/+mcQ7lGpbC2MmxPZ5zmM+z1Nvf6VHu6HVjMG0Me6N+fuaFrJf1zOnOUB/ZF0dvjy9KtdI9hjuA5HGG9+/prGLBG4yOIiY6fwCn3p3Xhe2QUUF+5pmIAN2qPFIhRGSZM5mPQpHN/VOM80fvQ38mUaFKdpwXIZY3y9or9LllkTatB69l5Z8WU48LeLmfOljnKrau76WpZL1FYirDae4ZkN6WqmiRHPOac8pDU9yi1ogZ5E9ducq1wtvoK9Ej/bvX7PBnJ76fNBAJ1AhQFTLGOMvrUms+ge5qkSua5VSnBqkaLvkzZp8bWStgocyPrK+sqqcVCusRjtbJM2p1rU+aY+yOLjGcRWluPEbGX+Xl5B+qbSynBZnRU9rGpGjkrQZtMDIA5iJM5OaT1m6mr+BwIcRaxAtNeEGDKtXP0H/Wv1aRLrgOvSEZmjDAoYtaSZTjhAyfi6Ne+Nu0pa6/7VHJlOvJj5pqZGXgpZyDrw5pKkBQ1qHPJp0+fx4zhXJ1J9Te7vOD8dbFKCea0+Vj1A+dAUQZYmaVb174rOR8h4ToRynpxOOOFdB2x45a9nVjojaG/tgcLnBEM9pUxEYW49Z678cPzLoRb7cNA/9GYteJ12NZTRvOQBSgOLEDDL6NOkqC7S7luOe2C7lln8sDqSB1hLWT54PkB/JjscQ/JgMuANYKLCGPYfcN1KDyxDted8do6qkYAACAASURBVHfoPm4lPvSDtRiZtRRI6gidXhQfeBjh7ZfihDcchtO++Vn8fGsVX1n9ItxCEUEIxGGCyKuj/OBDwJ13oOoNY+21/46t3Qvxp9+9AXuL8+CXuhBy6ziSPSEaPjAYltBAAL/YRPOWG1HZsA4ff98SfOMrH8ctz4zgtOt2Y8+2p/E3J/ThqMX78OwL3US6RG1tSJYplWgCvskbp9XjOSWo1IpMeSqoF5Ey8kRRC6lDtmEkENuptU42qowISjaWoVTtwf+aANYp+7DmAOjbV53DEVaVopW9SB7okf590zn0EcXmjS+6t6SRmfWyprEgP5vjMBWyjEkirPCK8Lr6UBqag0/80WfhdPUxYOX6M07/orVWHnP+2eijaj63nZE+FSgSApR282Eb9O3mN2+uTYOg3VjlfcyItQ1WxGCxx2L/2zSG5DPmd3stp7MH8q7JAzm598qJANj7I+9eeQBgOuvTziBqN96XwoCSvW3u8TzAur9znWcIt9tj013X6a7btOdRyxu7vrXTu5rvkJ1lM2KoPi3GQgbalI7wHWBs54u4+7qrsemhBxiwJjHVGFJKsI4QwePaH1KAKqVRyX/znvSbjC1dCVVukK6/6Fqu6XRdZnNsNjVgNRhg5Zya78RzZ5HrSG2HcmJks2Ouh9KuGS+BKTv4Ou1gpL0lzdRTUCPpwIbzTeaN7sMpwdLCxIicMmAl56PZ9zTnzIpKoWbueir5JXj9qA6LegPqEo8UmKp4RCuTseWs4rni3ymDkIAU/S7te8qRcp1ZlPb9y/aHvU9lzRQgU/ex5aDCYa3rMAmw6nWQHrYCoNkZbDk0zL2eJ7dkj5jlBvIZ+ywop4Xaq+r/1fxyzMBxQICVxiIAmq6hTADZO+qz2shmTyw5DVQUPDtTKmtgUp9aBvEqdYJTA+nc8Prq8XBasMupinSgyNnsUQQmAhpegK7Z8/HbH/wgXvvGN04C9Z3kwczfZmbgf3MGMtKl7NxNjrCKc0m1VstAqnmusojrhetdbNqjgaon5HKqzM+LCMSqvqtMcETlEtxmShyi1HMaKER1JLVRDJY9zN77LJYsoG4aE/CcCnZt3YWfnbEaT6zfhNqc+WjMXon4oNcCi45A38IFiMIJTNDQ+vrgFqkmVPUp5xNOdaFOiLABjA3XgHqMwHFRoKBuGKEZAOG8bpTDAF7iYsCrYut558DZ+SjuW/MtjM5dho+fuQ7V3qXwYuLy7QHuW4vmXZfjfe/6DXztax/HJdvG8G/XjrHeLCQeR3brqGHO5s2oXH05msEI7rz5W9iYzMbnfnQTJvqWMvZLmBmZ5qWGRsnDQNSNaj1G/0CAyi8uwMTTG/CPX3wvPvrhE3Dulir+/ZatWJQEWDExiu6FL2Db8FzixuFuW5olmICE2l5Sd2r/vL9GoAh0JWrVolNdC7UCCLlORzW7Zg8sN0sX2Ny6zVsaX+ecgCmNNRuw/oojqzLkSYA1HUfrgMx/MenSqlbAmhozFsDjOcyJVMrzWwFZlhIsxqWkjdkRVlsJi4LM+z0bJ9IL1i/BLfdySjABVrerDxExgjrkldIpUdz7sNWTZS9xJ1DSYhhaBgcr+zbOCvue9t7utKdkvmyAmxnprW9gA1bzr+YZMed1yj2tb2K/v2nMthsPn+sc42y6z2wZf855NAFeu7XsJEvyxpF3fbtzYO/PA1WaeYA1NdqnqBnNe6ZtxE53/+Sd3+mekXbv3m6/y55xJH1xP96z87qZgik7lOZe8dwEEzt34O5rr8bTD9yHaGwYANHya8DKUVIBrPR7pagFsJplBXyuGOTJNWom5L0l6sftBzRYUzpKm/FGlFR+x2M15AmfNS3rsmju5CwYkUPmDEgOi8yZmT1DzjwGwNqJx+e1DWCV9bW7gzEZUETA3iATySmLSPcBZVnpXpy2c0yeocak55NfJnOi0mcnZ6xoOkbtIKBPCGBVci/bnSIHzbk2967sE4nUSisZeaZ8nlKLeeaMmmP7njTX5JylzxJIZPlMD9MR+U6yyT6zIktF7tqyT9aXAiz2OBTrhJo3E7Dqncp6tJ0cYYKkHMAqEdZ0nAxOs7tQxkQ6N2mwgoAq/ac2GtkRflBAAx6abgC3bxAnnPhBvOFtb0tB/YHoigOVwzOfm5mBA5kBAqy7KnUrscROBVZ3lgQUyfwxnaBKb6hrVt0HbNpL6fjkQSU7lr1ArIeCxFNEd1y7qur7+bN8TmOiB0bRC9HnjGPAnUBXNIr+PS9g7uJ+VL06blu3Dpdfcj1eeHYcA+W5KB/5G6guW4nxg45AbWgRej0PXWMTaLgRqsUAju+hyY2lKcWY6U4RIES9FqM6XIcfOSiETXQ5IbykgVp3gonBMgreIJzYxxCq2HbWGUhGnsBdV38fO3sW4pNnrkfcuxgl7k9dRrzuZjTWX42TPvQW/M3fvh8XbxnB168dRxQ2USayKKeMqtfEwi1bMHL5LxD1TeCeq76Oh8PZ+PP/uRXV/oMQ8VQ1WZ7FcYiJooveRhFwfZQLNTQvOgeN557C+af/BVYcdzROfWwY5z24GwPRbJQqQ6gUN6OOAQVYDZXRkprboiy0wJMG1dPdPKoqRaWnkuJsRhGTClBvOFakrqrDJOVKPUMDajXABkArykjlbRtCkP9fhCcDVsUt1PLVCT9TDSuBVlKydlqT3ESUJEVYzVS7dutE13vUrFgTdIiRKmQkDSIiSYk/8gko8v7OB5/SifiFHLh+CUHPALrmzccpf/w5ON19iMlDLp5iDg2ofP79sIvT1zKNgzwA2g6wpsDBsqElw2C6/ow8wGEbWUrY5UfHxdhpt055wFiuzQPq8izzmk7G16R9aC2CabznXZsZu5mR30k22O/T7h3y7tEJsMp754Fwe47zgFq7ObKNz7y5n7YsbJMubd6zk4Oh05zYQHi6YzKv0/hDAkDKaWm1QZlqXaZ2NMjJsuS7jmyS97myeyfuve5aPLl+HcKxYTiadCnRZHWBRyQ3MRqhrtMz29Fob515fpkYKMc5wzWZ1P+V2GEjXaNqATp1n2zMnIypPa/yBiwz0lRSaW2izjvLUz1pXBaYCmygSWlien5TE0q3FqDfCzg0mXM5Bdr4Ms9n2s9V1z8yIZ+uYeV1yU0Hzu4nrXzonlIbSY8y662VE4CAEqVdZ35GLe6zGlRpaqMvSt/HiCSrc5mBOGmbxq+n04llzMqprkszmJzJVb1PmeOE+zNk3A3iwtARRGlpIy32+FbUgkLX9Gb1ntIr3lgkDe46yWd+D2FUTmOWBmeHBvjpLjIcImxiEjuy6zJLMI1F2uyoAres/ZPpnKNnZm3u1OhkLwivhVm+pRw76osirKr1qp5PrmEl0iX6T6Uy+h7V2AZoJh7CoAB09eItHzgRb3rHO/nvnfTCgciemc/MzMDLMQOtgHV/olZiCZrgVv18wboEzw2raGyYhFyLziKInDwRBWOAJmW1UPBIA1Zm6qXopxehv9jAYPQi5nl70VXbip3VcZTQjduuvxuXXrIW1a65aCxaiu7FS1E+/AS4Q0No9Pej5hOhUgMFIielVjgc3KOSFsXo3aSWOr4HPw5Rn2igMdJAt+OiN2nCm9iL5f0JwkEXj3F68jzA78WssIptZ56BaHwj7r/hv7HZHcIp594Hb2AxuqIGEBWQ3HYrmk/cjFN+79343OdOwIWbhnHqdeNAEqEQu4jcHlQKMRY89yyGL70I3vwQd1/6z7ivMojPn7kWtcEVrGO9qKbYxxMHE2UfpZpihS+5w0jO+x+s7NuKf//7d8FdegT+4a6D8NDzHpLiKEZnlVEe70LojBFgZfL6TJeltaRKwqVCVnsrpwNYTU+j8iwoXVmpVjE8OsICmf6r1hoMVIuFAjdwJ9IB8jJ2lUsIAqXoTQBhKnuhILaF+KRNL4ovtTta61tejkPS6Z4TYYKKlYo71RjMPqztUkvFIHA1W1lqCE3qu6cOnbo+a92QB1jzDPtUlevG7fLv1FDlmnIi5yDrzIXrF1HoGUR57jwFWLv6kPjkhaI/q41BKcGS7jTVXNh/7wRYxZDIM9T4fVnpZ0LM9IS3Aw7TMeBNo11Afd79pnKymH+3AS+/mzbCbZBmGxPtQFzeXOeBfvNZeZ9Jn2cY7vK7vLF0+lu79Z8u6Dbfdaq90eldzL+ZazfVmk21f+21+GXuZ87JSzHGFkClX2Sq/d7JAWHKCltO2PclByWdFYrs1PbuwbobrseT99+DcHyYYjwqkhcqT59LNXguOCWJ54BlmUo3VV7m1uwB6QBu7mNJ61bpWlSzr0lo9EDTs2WQNlFal7l3+Xn8LAU46Cs77xrsm+dUAxvRa4x7xRGc6qmM8I4BtXFvYenoNOfmPQWwSnsYnvMOG5RNAUnXpkiqm/EgKHIq6v2tGZ01L4Xq7WoAcX1/lV6r9L5IWEnBFlmm5qpV/tprZ+8hcQxwKreMxyBuor9zqZha7PR9RNanZ4ZAGdfCoqUvrF1vTfcjA9Sec3s/c9TSdnZY8jlv6mOKauvUdLJ/6J2IKZiHryq+Jsl52cdMiGXMoAlY07ZIun8unxsN5Ok773ZxKlMOArW04e8qyhwwe6OrAKtfQNLVg+Pf934c/+736GjO9ByUU8nDmb/PzMDLOQOtLMFCqiQSOD3F6rylstgckQ1ygVX3A1v2qVRgKk1RrL+qdt4LHeq+xi1yWLpx9M2Dn8QohzX0eBMYKtfQF+7gdFxvYg/u2vIM1lx4LfY8Owyv+xBMDC5G8srXomv5K1CfexCDXhpFRLXrlILsAnGtDpdLCVQaPz2rqWtVKfW2MToOjDdQDBN0j+3F7vtvwafeuggf/MtP4T+u3YjHRwqou92YVRnH1jN/jGT8OTx8x39jQ60Xv3/RgygODKHYVKUV3g3XofbEg/jDP38nPvnJE/DTp4bx3TvGkYQh/NBF6HShRoB10zMYufzn6JnfxK2rv4G1+0r405/ci7hvCdyEIrzE/aFIYsNyCV4TcMI6Ss4wXlUfxqde7cOJHsW6vRFWbX8DQmcpGv4IKv0xuisUjWXAGiccudPMeGm9KXuM1YBpIbRTOS3Kt8NhWjWwgmqGTW5+Td+bjRBhM2JgunPXLjzx5EYW7JVKFbv37EZ/Xz+6e3owUalgYKAfi5csxkHLlmKwv48p9Dm0rr2oEi0jECzjJVZJMw2pZfPrPmWpIuE6DpX2NN0I2kt9mPYbsDrA7ReegzsuPIc3pQmAxKgy+9Fxl1RWnMozK+lTYoiYzgRFtNCqaKU3HUXC8xSwbWDbhrL035MIqx+UuYaVIqyf+Mxn4XT3ItH9+IRl2OFTqHrK2YZAakC1Cb+2A2emKBLvt33vToA1b93tZ7XbG+1Ak7yLGBzm907OgXZzYI/HBrXtwFA7UGqOR94tD7DkPVc+a0aypnqnl+psmc8xo0F5e2l/nynvn7f27Zwa5nM7AW0xvk0QNB0Am3dPeyzTuY85Fzbhjb3+7Z5pXmfPN587ibTpP+Y5T9TvFMMqyfPq3t249/rr8OR99yAc2wdXA1YFRByuZSWl3YwpwhpzWw7FyJoZHaZ8F7Il23nEv/cUG2uTAauKGCr9YOsI9Sb2GaN/cxsv7UkXWSxAjImfdIqq0j261kiI8fRAs3TgLGXWBKw8R2k6skJkeWuijCglR4VAj99bSHmMRTc/zz8zI7BuM0Tvo59BwE5arlAEkMeiCSgYIBrz3nK+qIUQsT9rMM71mFwGopidae3kfLEJaUQeeT8r1c/hS/tvGWAlIyirkea1I1Ij8XTrOlGRoYqrU335uq0NR1j1Oiguj8nOQJo/ihLIfWx5YAPW1OHB9lNWBa72i66DJqZjiv67Sg9ThJXWqlav8dywrasHO/k8q/B2O8CaZj+1AFa19+i+yp5TNbsq8ZwcNw4zntLyBp5P+YwIEwehX0Jc7sYb3/s+vPU974UjUaMcB+X+yteZ62dm4OWcAQGsZiaH0pX2U1OBkbqA2un3C9Yn2LJXWatcu07OVp0h6KLOZ5pSXV34iMOIsw173RrmF8YQDj+JRX0JetwQjSqw+rKbce0tN2O0lqA4dylmHfUmNOcdgnDJkUD/EMacauqAFdlM4DhpRsoxx84u1dM1Zl3joRGHaO4bRlALUaqFCJ7biF23XoKPv/8Y/MN/fAVfv3EbrtzRRM3rxZx9+7D1nO/DqY5g/b3fxp27evAXVzyJ7h4HxcoAnGIDwbUXY+KxbfizrxyPj3zkfTjjgR04a8ME6vUaCmEBiVNGLYgw94lHMXHtlRgYquDGa3+A616M8fmfPw63PIgSZUm5AWK3hLhZAwpEwhShHMRwavswVIxxbP8eTNQiPD5cxAvBQWi4ZRSdOoqoInLLcCIqC4p5GjJFnHqUDZVPfXO4ETiFwEkBKeMiCjUobRIobbJ3kELhjUZdpf1SuwB6SOKgq7sLwyOjeG7Lc7xTiFhgdHQM5a4uTgUeGR3l6OrCBQtw5JFHYM7sIaa5J0OABDp53nlXaA+vIr4ghjzlNSY695SdILOiUhDE+1PaEmjQara/eTkPjXnvtoDVdPpIfpWOL6/VKcFCuiQMpUL0IJ5mMR7oeWQXmGyB5hgyQyWbATEcisUiK8+pAKsY25M8z7oBO2Xuk2IulLrhlHrQM38hPv6ZP0Zc6iZLQTVUpvx/TlHiporM/Clf+2Nw28aM+a7i5BBDwzRGeD/kpMCK8Z4H1lo+bxhZ5rjNz5ljSwWO8UzbgDff2/7bVADQNKbNz+bd0x7vdPe/OYa8sdtpby1rMUXOd7v5zgOL5nqa72KCwHb3m+67yjM4Cme1upB754GG6c6tjLWdEdxunHnrbO/v/Tk/5hkxP2eDM3mGvZ/a7UtxFIkjyn7f1rOudAqld9aH92LdTTdg4713ojm8B0lU55gQ6REm7mODAMwSTM92dZWqKm9Qd5V9mAKqnAgYrSvpDdZrxKuge7Gqzxj6T2eKynxMAnqag4E+l5HdZL22CSRIyxYTSDsesTRmUU2eX67xVH216X4UYZUyDZaVOu/ITG9tke1G1FbayAhglfm1ZZj8m3S1udcpgk1j6O3tZcC6b98+1Go1BcCESJHBvdLB9j5QDkFFCqUi0Rk7LhU18doJ4UIO+70NWM3PK2Ihivi26gx2mHHSGEUfdP2YBt48Pl2jSz97vs/7jcpfUhmj1z1XzmlgbJ8/Xie9v1pllVpbM6W79awrwKraXIDtH/oiwEp1Xua5bF0zyYhTQQVl27RGw3kf6tIqGZM4blR9r+kEUD1Y1VCoj3qCAqUfMoO2i2ZQRFjswhvf+W687f3vh+Or2l+Rge0M+/2RszPXzszAyzEDkhKszp0tKTNNYUZX1b42sypao6+rHkyweW/Wvorvwo64CPBG0IhLgFNEIXHRHdUwgBp6nVHM7plAPPEi+oIEW5/djJ9dfA0eeHgLkqAPSf9CzH31b6Gx/GhgwRJUersxFjZQ0lmQtr3R1K24VMoxh6l0W60IpbiJ0ZEqnBrQWw8RPXIHao/dgQ+8dTm+9l//iG/fuQerN42iHvSjd8eL2HH+j1H2I9x509dx85YCvnTTFhS7EhQr/UCxDv/qi9B4ahf+7MvH46QPvwffu2sbLnq6gUq1gjJKiFFG1a1j3tNPYuzK1Zi7JMHVq7+Fq7fH+OtLHofXMwTiA0YSIHQCOFETsV8CFXRQrmXJU6A1cWI0vRKaSQmu3801sgXU4KOOKspwwhhOkygA05WURuFKmFFdDxMkkfeZSZIiNAm9RxqY1uuswCjVt16tokb/btTRJLDaaDB49RwPhaCA7t4eBrQETFPvnvbS0n3HxsZQCAIMDA7iqCOOxLx5cxAUfHSVuvjzzKenjcYCg1ilBalnGX0v0jXC3WPWiolBwHg3866K8P5VR1onIp0SbDp00uTn1IQzTlaCWy84G7eef5Zu16D+ROsjLIdpzYvhGSYDib7E86+ULBkJqj6YlExeDWpKRMFtbTKlJv33lLEq/2nj0JhvzqfnGvSsrY1T6kbvwqX43T/+HJJSN0JSsqk2VjWstoGdZzDkAThRlp2N4Ww6pwJ9bGBMzgKZNL4W0ZfmkSmGSnmG+V3G3k65m8C/bcZAB4meB5zazWknUJz3CHve5Zo8g4WXVUn79FZ8nWHQ5q1BizFrDSLXeMypx+uk8KZjXHUyvOTzYjjmzff+KFwx+DrNtznPrYbw5Jpo06CdLli1wWm78eelO6aSysrQMOfQHHPe3Jq/k5/JG10b3ov1t96ER26/FeHIXniJSglWvetIdhFDIyloquWRP2UGe0tUyuBCkPFkLM8JA0L6UhjHyvAgR60RSbTZ28z5Y8PByFQSGc3gVyKsaZRTnYdGqHqb5mV6iGxmL7rOdjL7i+btPyFdknFxhFWnvCpwmM/3LPJOwCoBeHLkyZ5nYB8E7JQWQC7rxbJKO5In7TvSuQaQEpIrimgKIJfPkNNhUmoxUUZLJJDXQUUHhf2ZxidpxWJgZnuKdJ3OptJA2Qaa5HgPvAJCo05UvUprD/I8+cf3UokB/CXRbPsZ5pkyZXy6F4mxV9c6U4SVnLhkU8VNxYDcqgukh6u6q9o7rRZMmjUl62dwJ4iMzfaOZkRNPBUlIgcyR4Q9uCigUCwi9shcBCK/hNf/9m8zU7BXKmmGYXq+cWZovvUZMroU7o9YnLl2ZgZe0hmwU4I5xyC/nD+NrObxqcjv6PtPH1KAVXVTVXJSnINJEiIkF6oDJlYaivdikbMP/YUaPK+BxvgY7rt3PX52yQ14YTgBgkEUD3kVvOWvwsDhr8Ge3rmoB1TyUoWTVOE6BZ4PMzuIZCcFC/l8xirDhextIlZqVCro86p873qthNlRA2O3XQ53+2M4/g2L8a/f/mf8z/oKLn1yH2p+L8pbt2HXxWdjzqCH6674R1y7EfiXu/YAhTqK1V6gWIW/5mdobt6Lv/qnt+Pd7z8B37zhOVy5PUG1WkERZcQooe7UMPT0RkxcdQUWHuRizer/xOpNdXzpiqfg9c5GISbiKx9hEjD7cOQXkZCzOKb2PgmcqIqw1I/Q8eHU6/wuiJocIFUtMD0kjRDOyHg14WgpTQIB0Sal8ar/CIDW6w0Qmqf0Xvr3RHXCSB9WCoMZZSlnmxpnkwDTeSokiH3PQ+AHKJKQo+bcUcSglr66y11MvkT3pfuTt7tQLDDx0uw5c7D8kIPR39vLYJTGQ2CA0ooCCoPzriPSrYi/+4peWH2lmEoV4YpIVVFiTYZBtUH/C6nBKWBNB5p3PlsREwHW2y44W3uTM7Cpos9ZLY95JwGspiGb/V2lC9uA1QTBHEUX5aN7MabGBbeHaFWUqQLW0WvaDxwRCAoo9M9C38Kl+Ojvf4ZrWCPyVHMNqbI2VVubX/4rz7DIM97zAJD59AMFrLZB0A5EdgKXJjDanxnpBMQ7/W06z2gHWM29lY7bIpGR++c5hvLWoRPYMucm7506gcjpAlYa7y8LRs05bbeenQBrOmcGGMwDrPZYZe7M71O9S6e1lfUltmB5lr0+9uenOoP2mpvvRT+T3KoN78MDa2/ChttvQXN4N9yIWgKEQEKMhAQyVMYPg6dIkwA5MUcrPd36RsSrGdRPZZTuo0t3yVLIleKw58sI4Kk6WsNAl/mRjBf6t6QEC3Dhuk0rYutogBTqdiYMvHR013b0iCwS2dJpvWyW4Jae2sLSa6TdyrubGSVpaZCO1JrPpXcza3/T828BVplDNgP0waefyagjnUWOa7PVjpTpEBmQGY2MHAUc1f10axyDXEn9XvYm5Ykr28PVQDc7R0q/5Om7ICiqNaP9pD/QTl6a5TXZ2TNAdQ44NM+yfMYcB2k/lU6oUoI932HASvXadvmPnT3Ac2NFjgSwptnU6qE8jHSfcgsbyljQe16izk6s2uiQbYQAQaHMurpBqctBCccdfzzeduL7EZTKqv0NpTKbdgC9xwxgnY5KnbnmVzQD0tZGOYvUQzPAatrZZoqjus72iYvsPfeBCJtHuI0xE5h5gnco/TfqQuDVUfLGMdvfgVJlE5b2EbBLMDbu4IzTz8N9Dz2Jijcb6F+CgSWHoXnM6+AsORRhzzyMOyVKJEZ3NAE/HEelFKSOQzrvdIYVSVyMQqGIuBGhnDgIGlX01kfQ7Th43evmY/XaZ7Fzoh9L/ATPrzkLpT1bcNQxs/HtM76BCzfGWP34CEbCApxNz2D8mouxbF6Aiy/8CtY80sB3Hm6gTgzGjT7E/hicNb9AY9NOfPXbH8ZbTvg/+OqlT+Cmndqh2fTgBr2oe02UH7wP7tqbMX9RiMuv/C5+8vBOfHPtTiTds+E2CTd6cDyKlDYRcptTHyHVyPLUh3ALPpJGHX6zAWIXCBMPdbeEsFBCOa4gqTfhPPzYkwm1mOH0Xqo7JXDaUL3A6vxzI1UwBCopmkcL5xEblQZMlEbCGFE3HFd90HTUTHuY6XpObXI9jE9M8Iag+lUSztVaTTHLkgB0HYyOjaFUKmHBogWYP3cuZg0OolwqM5BlRkCdBkzP4U1jwScth5Xu1ylH4sWW6O7/eoQ1FfQ54byW6Cu4pc1tq85Oj7iATTEmzH50UjOVb/irKKsoQtsIpgdIH9bMUJhswHuen9aMmco9Mx+yNDFKH/J7+jG45GCc/KnPAF09iDjvXwp0VIS101fmNc+uMt8vD4zkvZt8Og8omc//ZQCr/R55z8oDEaYh2gm0HYict8dgz91U92x3fd4ayFq0PNOI/HeaH6VMjLRB62Ib3Jh/ztsjee/V6brp3mOq+TL/bgJWc77291ny7ibQbQdGzTlMwUMO22+nfdAy1jaAVRTo/s6HXG/OgfxM8qs5NoKH7rwNG9bejMbenXCjkPvYkYc2cVRNEEWESGclBmAlwOZSCYph2edloavUYdpnygCgLxVJzWo45R55c2TOqexZs3a6RSbqEhYmvGFso0AV/ZjLvacobSC70QAAIABJREFU8hlEMTg0SJ/kWXnzbYJD+bt4/eVe5juxDicdbdzM7N3JjmfrLAqYtc8oz6Clxng9xSWpwxMSYeVWO7o3rDyfgb0Jf6hfH0XQhQRKL2Sqt7Uzh1Jn5YzpqcthsW0tfTHPpF8s8VjS2mPjnacnh9UbyLlsdyZN3WPKMc5I0mtMNk9Q8FoirK1z3TrJ6sykpym1gtg+0L/mdxUfvrybAFaWt4psKXEpYqw+xXYVAhSKxMwJBqyhX8Sr3/xmvP1DH0Spu0f1YqUyrPTFdH35DGDdH3E4c+3LPANZSrACpOL8miSwJmU5GlvbALq0y896MMTmYQJaCqyyk5SyGWOgLwnRk+zBvK4J9MY7ECQjiJIantr4HM459wo8/8IYvP6liIYORmnp4ehfcQTGl61ArVRGE4qzh/qmlplVN8SE21SBH8JOOshE8oplZZig7ProrVeRbN+C3etvx5sOX4mvfOtj+KvvXY8nJpaid+dWvHjd+eitDGPhih6cseo0XLYpwfn37ETV6QKeeRqV63+BFcu6ceGqL+OCu0bx48cd1N1RdDV70fT2AZdegmjLHvzzf38Cb/it1+Bf1zyFm3dQuUAMJ/Lh+b3c1qa8/l7g1puw+GAHF1/2nziXAesueH3zGLAmsYvE64JD7XI08QHLN1cFPotuEwmVwhCpYlJAIyEGYg+R4yKIayrCesHFlyYqxKxAqwhvUXK2sUvscaoFTQFU70j1p76ve8ZpgShClr4r5aQIFrhA2PcxMjLCG2dgYIAZ8SitNwgKmg0rwb6RYQa1BGaXL1+OFSsO4e/lUpE9eHQ99xvyfAQ+UdyrMKoI70whKPYurlvRjLApYE2JMF7mE2PdnmtYtQFoCnv+WbS35fgh0qXbLzrHIJ7I0k5ljvmjKQGGqm3RvzK81AqsChi1jWm6lwlYTSWbqkWdnqbUk6ks1c8qcqroIDiC7QdAqRuzli7HRz71aSTlHsQ5gHV/gUSeMbG/IEAp58mR4ry+rfI8GwjbBspUIKATyPhV7cROY8wbg+wt82/m3uF1l8iq/i6gQLb1LwPW1D6eHP3an/myx9vpXfbnvjK2vM902hvtnjHVOO3IbKdn2HNm39ve0+aYzPUy+0fa89Ypfd3WHXljtZ0QdByb42N45M7b8OAtN6Kx50W4DFyoxpQr4xFwk2fF7spdOJjaP1apQwZgTasXrMmWeSDAmpElqfRIe4z2+9lgVf7dbh6krU0LMZGOBCYso4VFX7n7xNnKrMUGYJWogEp9bXXwpWNKRZmaH2HBbe17qi4SUilT+pmOTGH5NfeBWcfdslcslmDR/0IAJVlNUsJiAlaRvwqwWsDXqBmV52mtpp0SurehjppwOitzKFgkTTqDR6LjZuTSK6gIK9s7FulTu/Mw+eyqPqqmXjXlgnnu7P1Fe0BxMCXKnir6bQGr+qwyDkwgq4ad1bPymhntg0zAqsZOxq+qwVN1VARYmX5b1+55cJMAQbGM0EnQYOKlIo55wxvwzg+fhJ6BAfU5zrSSUJQmKpsBrPurPmaufxlnwKxhTbdq6l2bHFXNrmmpajIcQwnOfjDEphHAS6gbBrGSJ8yAW3YSDMRPo6/6IpZ1R+h16tg3UsPPr7sTN9yyDpWQsg0XYXDZMWguWAF30cFI5s5HjVNhQ7h+hNANERFuAkVWAT9qsEyj7NOI+kVL+zd48BoRgmoVlUcfQWPjBvSPvoBT3nMCfvcr78bnf3Q9HqsuR2nrs9h13QXoT+pwB138bM33cNOuAs647UU0nB7EGx9H7ebLceRh/fjJT7+C02/cgXOf8tDwqyg3ulF3diP+2cVIXtyHU8/5A7zmda/EN1Y/ibv3BqhEIRD6SPwe1J0GiuvvgXPbzTj0qG5ccNG/4H/W78Rpd+yFOzAXbmMCMbWvdLs4wkpJMJRhSXKIf6J7cbvLgP8j5zRlIvlJHYgrCFFA3GjC+cXqK4goWLP2SU1IJhA5WkqUzZoxmMQSAVSKdgaBr9NMKBWK0ooJ8Kr6lAwYKWFKgyIvAUXnOOUlSVAul/nnGtWhcmpMwl7VOqUkk9czjjlPu7evFwsWLMCSRYswb948lpNMwMHsjC6o9yjjUi3OlVwXt4jhHklJlzKF/TKeldxbtwBWiaQKQM0/P7jtwrOw9kKqYdUMjk5rOxoGB3aSLntRVb2qIqaYHMltARW66btp5NgvkHnodQTd8v5z+jUbDAqwSkqw192HOctX4oOf+CSzDUqEVfXanRxhtUFh3kTmga79BbE8vjapzdPZFwcCSNrddzre/OnMy3TGbV6TB6BbwKW+uGW+raiHEvIqsmV+l+ewcWU8tNO7tgP08gzzni/V/HcCiea7mfM2nfXKG/NU6zPVWFia5oD3qT7XCZxOtSfbAda8sdjzYgNSc5zme2R7BwgnxrHhrrW4/8brUNv9AkdYlXpTzdELvtJJjSb1iVOynEoYSOSRlzvbI0oo5gFnKbMWeUf6SyJdJihtt85TAVtzbpScMeRvClgnzzzdl8APEUBRLSmlY9tgWAHWVkebvTfpaV5AmTBO2v4lfRdKm21zhmXPmoA1D4gJYOLv+n1azruOsDJLsEFYxn1vdYSV30tqazni28rNrHRXa/9qeYY5J7yWOfotnROdwaPa7CgbR8ZPJStCWihA1wSDso7tz612AGjHp5nuK581AbLcJ91jxs6gvVjuKqJaqTC7qHy+dQ/q3qlGv151TwVY01RgDVj5vGnHbHreXNoX3MRGW+UCWJU+ZrKqyENA0WcHzDkRB2WsPO44vPOkD2HW3HlMyETZcmzCiJeFf1b7PE0F19s0zwk8lSyc+fvMDPyyM9Dah9XSDSlMyMlytB5s1rBedP8+bBp10XR7ud67KxrHIMYxEA9jdrQdPUUHYW0cW57bjosuvgqPbx5Fw52FwrJXoXTokSgtOwTN+YvglQrMC1B3FAkpyzAmURdp5qDhEA+Qj64QKNVjhL6DfW4TxTjAQGMUlY33Yt9D96OrmqAUxvi9U96Bkz95PD56zjXYPbYEPY88hn33Xwnfq2NiPMJd68/FPbur+L+3DqPL60dp/U0Yv/ce/OZruvHvp5+K067bgGs2VlAtDcCJAgT1KqILzkMlfBI/+u8vYeWKlfj29y7HR3/vfbh30zh+dt8W7BiYj4Da1qy7EfHdN+CjbzkG3zrtT/Cf68bwzbuGuSTQD4dRBfEFdKMQN5mDiOEOYxMHURwqkjftgKbsXS5FIiIr6itbCJBUG3DWXHVtIkKNZQtLIFVLwoJbp/my0KTPxwlHNKn9AHuntetX1aUQ0GxypFY8lpxewrTtqlcegVZOPSKw6XvMJlxv1DkKS8y0VA9L9Oq0aBSRpRpXEn4EbhcuWojFixZjYFCxFlJtK42FFJ2UsKpJ0DiIfzBYBHVbG2ky/ssehgP5/CTAOo2b3LbqTAatYkxQAbLYK2yshYrNUXznJhynyhwTsNpAz/w3GQEUYeW6ZCJ9MDzO2h2rvyl4PKnxAxknmh1YRb0TOEGAQt8sLFp5BN73sd/hBuRTAda8KckDqPZ10wURqWGVKttpLIJxiWnQ2kba/t2p9WoxlNqBNtvwnu6z7HkRw6UTODTnSAyn1NhSG7El9U6uoVRCZcRa72bN33TWqt08m+PZnznJA2154K/dvsoDPub6562HCdjagcYDAZPtzki7Nc3bW9NZf3qO6og9vdpe813ywGseYG35HaXKVifw6D13MGCt7trOHllKcozYCiYGU9UehbkQKKKqZQ71vPMke0XLQ7PmVOov5b1JaaatX7ROmvSeadZL64ZWolHnkhiZRfZZIVIJlpaGQ4c8evzOOipnY0/SqzRuYgsmokGpPczWazJJnbkPmTxJE4HQ70NKqab7pNkkOi1Z/zvvLBJYNrC/BkSt+yAFfZM0gRqNZDUxt4UGpibnApX30PwoG0GnKLdkvLQHrCnJCfXilWyelFzJOh3SrkevJYNgzQLqa8CaRZd1aZO539M04bxzoH7Ha9bSHrB1v5gA39xjyjGQ3aOnqwsVAqy6rVwreM76SJrEMWpfKJ2cxWAntwlSUX7ijyD7gZzc2s3N0VKlDDkTjgGrC0qXjok12PORFMo4+JhX4h0f+hDmLlyo0sVd33AGaetjBrBOVy3PXPcrmIE8luDWGtYsSiSgVMybTKbKWVJ7/NyHEmwZSVBI6uhBDeH2R7ByyMeiXsApk8O1hqsuuxqXX34bKlEXSrMPRWHxSjiHHwuPwOrgEEZdDwHFlCid1yVipSxDw5yWch2Y6HLR8ImYKEQhStBsUkaqi/5KBfV1D6D28GMYDIeRTKzDl7/6u1h5wh/hHT+8GElzKfrvfwCVZ26F54eY2FbFHY+twobxKv7opmEMeP0o3nMlRu9dj99592z82df/HV+/5n7c/GwNE/4AvDhGb7WGibMvQy3YjL/5q4/j/nUP4bYbb8SVt1+C8aESvvCDW/BM4VD01GI4N56HpWP34LPvX4FjPvwnOP+5bvxo3T6UuvtQikdRZ87fErMYM6uy8cUBTuIRIMRKTlouS1B2JhEvDdUdNKo1ONdedyNrLwE8InSZhVFSZUjh8H+KqZduJA3NFaDVXrUcbygJcvFiizJXRiKNS5M9hRGa9F8Us5ImwErNdil9mAAuKdzh0WFWeuWuMqcIL1u2FIsWzk8jq+ycMOpZM9Ca9RNVIFx55/+3vva7DyuAW1edyRFWUXRmvRTPZZilCWn6XfV6zAacpU3ZAMA0VEQxCmAlD2+esW0aRqmSlJYE2j2gbDllIBFBQ9A7gIUrj8B7T/4E0N2bmxIseyPPiG5n+JpjyTO6TEO43Xq36z/Z7npzfOL9t42RA91b5rrm3cOOiB/Ic0wDqF30wryvnBSZXxPgqUSGzDCjv1HKCj/DSns/kBP3UjoGOgFkc5/Y+6/dfNlAt939bYAmc2ueLXO+pwsi7bWfzl4/kP1Cn2kHWO15m8oJYb+zzGEeYH183V144KbrUd39AkCRVKphJabAJEJA3Am+y3wKCVHdc4SVWgq43ExdZInIS/kuz5HvdN7S1i8hOegsiGYxXeevEzE6SvlFtsuzZynnrKhnngMNWNM0UqOFAs2JgGibTTebv6zvbN6ayrxKeYfS3SqqSPOXJzflMylw06z62VxqJ6UR3U/lnhVhbZErWibQ7wR4M0OwrvuMIqrcyhzkeXOcdyaoJInfS7c2MtecmxLptGkZiwQB0z1Hc+6q8iaaZ/Xe8o68YzK2d70+wrXQOp5WwJo31k4yQPrC0rhofnq7uhmwZv18s2w3+z6t8lE5MQSwyrVyJnn+1SQh0QGENDKqvf0qKkrEZx6oN7pEWCMKMvgFHHT0K/GuD38E8xYtUmfMarnBTuwZwHqgYnbmcy/DDHROCeZdrM+6eriIfMOssViFE5z1cAE7RuuYm+zArGgXqpvXY+XCQQz0lnDHExtxyarVeO6ZfYiCBSguPgrl5a9G+bDDUJs/D+NBGfVCARHxcJMuq9cAv8iYR5jTUxsBQF8twXA3UPebnCzrV2sIGnUkZRel4RjhnY/C2fAo5jmb8a53FnH82xfhruhjOPXep9DVmIPKlWsQVDcSuQPGt+zGTQ/+As8hxKeu3YeBpBvB3Vdi7L4H8fd/uBLv++Mv4h+uvB+3v+Ch4nejHNYwqz6KXadfBbc0gZLfQKUxhu7uKi6/6WxsLzn4wo9uwM7ycfCGQxw9vB5/8Fs9OGzONlywbRGu3NqFrf4SUEVPF6qsvynK6kUNllWEDyhASTqY5VTqHFaB0Zh1supx259EaNaacK666kpO4DQZc1nIx4R2VWqvSvHVfX4iq++ZEC1RiggLXSMyq5n9aAEk7UargizVJ02HJQbhRPXDI53qEtClXmBEvhCjWq+iWqtyb1diHJ4zdwiLFy/EkkWL0d/Xx+/qO5QerGpahdOH2GpFaSmSJuZt75RR9TIcm+yWBwJYb7uQAOuZfBOliFQBdmogkk0kpCpm5hkr3cxAmerF6H5iwPFGSXvlaWVoRlxzbqY86jS3ZO2oqK9L9c69g1h02FF4z0c+Bqe7j4uomdGSALVOCW4HGuQd25HN2EZvW6OZ5kdnDxjnQkWB85hZppisPGBjGk15hpcNcuxHyJruL2iZ6r55c2u+s/k8ey5SP1jOHEnNl/kepoEkP+eB1XbPND8v+z3b9+0Jmey5bzeH01lr0xA0z1nemM0UwMmRsMmbyH4/+9/ttp0N9uzrWoxZq6aw7VY2tbNE2/TF/DyWMUp5TOer3bulCti0AvQv7b3L0dJ6BRvX34u7r7kStZ3b4ZAsiUOWLVTz4pN3OvCYFDBuaiDGLK9xCq7NsbQDEZJRQkOJOKNEcy1o2WqmnebvJxXJJNAxOW2XwKGwoFulB9Z8qvZhGWmhROtya0/1OkndoxrX5LRZ+jXdh0ArlerYqaqyJvZ5EF0p70XXqX2te5oaTmnZ70KCKOfUnCsTkDGHhUGWJNcLi3K6xzVBlcgXc+xyHklPKSCuotBmbadJ4sf7yxBAPFvGv8VBy6y85LjnqLeyUiZ/5dUOq8wz1588P3l7JpWJkkKsVg9JFHOZFfF6UIs/Ir00ZY/9OfNM8ZqxPlXykcbPWVjaXsjGoaOwulSIy2EY5Orv7OCmvUr/8+EXiqAwUNPxEAdFLFx5GN79kZOx+OCDdfadWgN5Jo93BrBOR1TOXPMrmoHWtjatWQcSqFPnQ8qZ1MAmqyoJygHXbpjA6OgYhpJtGHBG0Rzbiyh2cMvt9+GGK2/A3lEHhdnLES16JQqHHYd4+eGo93QhoYxSN2CyMsoE8qMQ5ShE3aN2LwpfcS2/ZN4QbvKbHFntq1YQbXoWJ7zjKDz89DbsTsroqfVg7/U3oHfXBnz1iyehZ6GLx7c+g19smIXHvD4sjvux49KzcfCsGp59YTsau2NctfZ07Cr6+OSl29EfDMK963LUH34c//Gl38JvnvRJ/M1lD+CeFwM0yxQVraJ7bAd2nbsKXeV+OE1wanHs7MZVN/4Iz/sBvvDjW/Bi31L0lkqYN7IFh/ZGKGAU91fK2OvPRyUY4kbcTn0CAWfteGBNrp28pOOkzzjJMNZ9hDtItlPbNy0na4UKEorirll9KUsp6SkkhaAsRAmkpg29VYSV8GpKwW80D6daUp5s/p4ZlrQZCPCyN1yDA7OXmwhlopen51FqsCrf8OD55FPQzU8cYKJawejEGJMyFYoBhoaGcPihh2LxokXo6+tFyS+g4PsoBK6uhyHHPL28ijKyYqSJ+v8NsK46AwRaM8UjzgHFqxiH+ZEBup4bkOekfrUYuPrvNDdCQsJ+JyMSYBqW7QCSMgaYbimtYSVSC6phJcD6rg+dDKdHAKuyqgWwtjNqzbGLMWUaW5MM3hxgxe/KSrx9nC/vndqBCfvavLk0wZYpm9sBMgFc5r3kd3myvR1gno4emAr8mPfgCLQ2hux7TwVY5XqZd/O5nUCy+Zxf5j3t+9jgM89Ybzd/7fZZp/eY7jvKvTuty1RrZu6bTlkD7e5jnzPzjNlgx96j9j5t94x80Nc64+zrqlWw8YH7cM81V6CyYxunBMf0HzlWPaDo+8yjQDWsUUNFMElPkCIkp6Xst06glcYigJWuU4BVOfjs8Zv7pnW0WQ9Vucb8rDLmNUuriX90RFIAHz+fnMPSck0zQoqTV+5tj6Pd/iL9KrKcgJ3JIj+dNWAgaDTwoedSOQ8Hh3W0VvYA/81q29MipxkBZfaA7HWKrMpYhB043YPCjaBJl/LkQQvJEdfIZo5pzwta+mHzu2gLlDWlREwBjrDy/iZHOd0nR0VkcqI1bY/fU6teqhduJ/M76TbW0byBE3Yu9Pf3Y3x8nO0lOVf2+tv7msch/BySXuyqdhit660AqyrboLQ7xR/BmQv8MDoTtFw+iE7GCwpIfIfZSwmwzlm+Au85+WQctOIVDOwpwmpm/cxEWKejfWeu+VXOQF5KsDijlAxTvAjy3axVnSx3lDG04ZFn4UR1oL4LHprY+Mx2/PRnV+Gxp3ZiICrBX3QIkkUrEa98FWoLlqAyOIDYcVEkXMP6yVN6KooQJECVeiBrGWXL56hUw+DwOOr3rsfE3Xfjm2f/NUZn9+OHV23GbH8RNq0+BwtLT2PNFWfiu5euw2VrX0Q9KGBH0I+D68CLl/0Qr3vVbNy27iE44124+MpTUR8axCfOewaD/fMR3foLhI8+ie9882S86h3vxBd/ei8e3etj2OuGk4Torg9j+KIfoujMQxA68DGCrvIErr7hv/HwaA/+9if34MV5/Ui8GN21EF49QOwNwQ32sdxInCLg+IjqTXhRHZ6TIKTSUA1YBQvSXJP8ZUck6S9CBlqPMRqMqwibEZyrLr+Ua1gVy67uM6eVK0cpJZLH/6DomaeAK3mjdQROXSM8EEpIZqRL6mdph0NMeEJpn3o3NUMeEV806k3E1Miaq49ViiFnCLsu6tQLtlHnSGutXlM1TAmwbNkyHP+mN6O3uxvFQgGlos9ETORjJIXCaJ1reBRo4SbvB5KjqFRSWrt0IDc5oAirBqzKC6SOEc05d0HTTMyZAdFKyCERVtugonvIGsnfVNsBUrwOs3bRvCljZXKE1TT2zUPGrIe63RANlupgiCV42ZGvxG+feBLcnn4dYc0AK7lLTI9WnsGbZ3zK2DqCGp2CZxrgpmHRCbTYURNb0Mpz8wxc8xnTMRJN0GIapjbIamcU2e/RSSlMBX7Mz07nmNixCBqLTTTSLsq6P+Pen2unCzwPVHma+zHvHlOBOlnHvPscyHsyAGtTS5hn8NvPSMGCRehkrqW99zqNUwBh3rNFfpnnR+7Fpe+NOp566H7cfsVlGN/+PJMukfLUbdqZ7M8PPDRDBVhJxhNDMLe1MYjg+OzoAYjxnq4L93xVKcGmDBV5mZ0Rs44yVXL6ripTh1t8aDmZgQTFxs6y06iV5+drXStnXsAXO2e10qbfSVqoOc/t5K7MqbmvpE+36tunxmJHK/PWR9kBygmQ6YYgJfsSvUGf5fezUoLNfWKnvGaszCoySkyQMnabFUHAoy0D8/ZWyxm0MwII+OrIqoydS5ocJwWsAsRbZJ/h4JT1ZX7KSTwZihJM1l7Gm7duLSAyPWtql9Je7Onp4c4Jkg7eTrfI3Kf72gKsKaC3m/PqeeD34Y1ItpayhxJXZxgQ+ymBVj/QgNVBXChh9kGH4H0f+xiWrzw0rWGVNEb1riq9smVP6QM4Q7p0oJpm5nO/zAy0RljF+24ys0t2onpKZl/nPVVt5u2PP4pmrYKxWgUXXXI5rrj2boR1SqGfh2jBsSgedgRw8ArUh+YiCnwEmjQwCYo69VU5iSiqCs+HH2nGbm2Ti9xoxjHmbXgY2x64H97wDiwohPiNNx+Nz/3Lp/HFn96PseoCbLnsAhw1fyd++NP/wj+ecw+u3lCEX2qg6pSxbO9O7FjzPZzyJ2/Fzy+5EWPPhfjx+X+PWYevxEmnP47Zs+ajftPPED7xNH7ykz/HssOPxX9ccB1eCMt4ciRB2DOIsDKO2oU/Rhm9KGMMJf9ZHHPkIP7uC1/G1qEj8aVLH8cmfxBOsRfFRpOxVa1chtNooNQYhZc0EbklNJIAbliHHzcQGhmipm3cjFS0lZ13BFx1hJVwYXczQpPa2ly9ZnWiJkinAXOxv6FEJHWFvY8UQQ2UMtNpw2n9q2GRUm2qgEQZkHh9VYqS8oZK+ik9P21yTjVJzIIrrMHk+STa+ZjrXBuamKlSrWF0YgITExMol7tw0LKDsHjxIixcuBDz581BV6nADeZFuwhrrX5TjgJLepLOCNB1vOpFJCvIJO1Qpa95gHU6Zr06AAcCWG9ddQanBCdag7PRo+uIxaDMlKNtVGVraRoSNtiSVAQCrGx/pKlWRsNxfYZto8lUqrRHVFWZ6jNEEVan3INDXnkcA9YsJTg/wmqO0XxOu5RgESumwd2qMRXhSR6AmCSStKEmv38pAev+gMRORtOB3Mf+TDswZQNrntOcNE5zzsW4tcfcDrBOax3aaKipgFwnY55uORXI3B/FKGDD/kyn9bHHb86Fach22nd5z5XfkVGYJ4mm897txibyRd7T3COd1kPebao1mbzXE6BRx9MPr8cdV1yGiRe2wo2p7xzJMQJcIacEe4HLJH+UEkwBMu4jSb46s61Np32kAX4LgGpJr1Xpka1JGTqlMj0TFGEl560CdmrdCHQKd4CwunNVZTqaVI3QcKmeU+p39MOk9tSMsObNp8hKe03MPUj3klZ15hngn1WKS/pl6gSTJZjGl+oFlqUZozKDM62PzJul99IZUhnwVamqWZ/ZLDtIlSVlA+LI46Qv5RwXe0GxO0+ih8ocFZoZWHrCyjg4o8xRNaw8Ft3WJtUjarImqwg2KbQX3fgr+fLNM2yDVvn35GwFZUvJ2hBgJee+3TvX1nOmnqTnZpFj1fZI6UvtsLfKXijYYAJWymbjCK1DqXr0eWpr4yFIU4JdREER/YuW4D0nfwwrDj9Mh6kV0VS2r2YA6/7okJlrX/4ZqIcRdoxTtkJetoGkCCsgm9mQSjpmzhfpoa3G+8zDj+Oxxx7Bzy+5DPfd9yA8fxaK5dmYu+wYvLjyeHhLFqM2axZqgQc3amIW8cE4DiqFAhLKSvCUjcwZQb4Lt55QRyldg65lXthEvVJB6exVrF88bwxOPILF82L86MLTsOqxYdx4/xi2r74Cr13m4jtnfgF/+4MrcOvzsxD6JdRjD3O2b8bIdT/E17/7J/j+93+GLRvH8PVv/SWOfPPr8b4frcPQ4GI0broI0VObcNZZf4lK3cFpP/oJvviNf8INzw7jmgc3o9FwUL/gHPQkIV6xYBTvescAjnnNMuwdmY2bxg7CVTsDVPoOQ1hx0eWG8IIqql11NBtDKIVj8OMmmk4BDQSsx52oxi17yMtMpHt3AMLyAAAgAElEQVTEJyQlGPR3CopSerXrFbhzDeIGnLiJelCCV63DueaKNYnkEJMwZW8s131mecYklKimghqd+0FRpdRqA9AUzKlhxLWvWYqOUngUvVO1l9L3TECrEDPJ510d5ePnNhuoEZNwrY4mpwsrCFlvUl1rExOVCvbs24dt21/EYYcfhqOOPhpHHH4YZg/1obscsKHADX41jiMgnRCS17Wu7HHlrakjicKcx2+oUqJl43JtbFvAmik3U83aKu9AAKu0tUmVVhtikekef1OxiiGkAKtqU8RKiEPTpjLKDH5Ze2kTkD6XX5Y2nEr15X8ScVa5Fytf/Tr89gdOYtIlVcNK1rVunqvbDuQZt7K/zHezwXZbsKrFDqcXGMDLfI4ZgZFn5JlJeXObB/BscNDuGvsdOgE501iVz00FpvPmy/xdCnI6pUlPsaHygJD8zkwXts/AVECn02M7fbYTMDP3iLn/p3tm7Os6jcM0JvMMzfT8GHsy11mQMzhZN/u+vEc6AFb7/nl7QcZljt9+nn2O7Hno9B5TjUGJ3ARo1rH50Ye4hnXixa1A2GBqe1WXp0j/qPSE2BJjJpyjNMeYw6vcslV/5e27DFgSUWpWeypps9m76/pTATxpnZOScel1lMIsGS/kHTYibXKNpMymulILGNOpw6BDcfojIMOG2BHD1tpTs77Jlh95511SnkXf0jWcwin8sNbZF4DI58Oq9ZTUWZsMiPcMXzyZC0Duw0/UUWjTQcCf0WCTruUMAYObQSKsKirKT+LXpGtoPPQZAXbSDYA/r+dX6jr5vTX4lf0sRE8l3YfVjLDa+kQYhdUca6dFK0amQGWaWWafzZZ3yknTNdvp9Pb2sq2lui5QVoF+qsVELb+XfaAi2WoN1ByrLBcl65ilJNsimnSS0vMAX0VYuRBX7T92rySUfVCEU/TQJCPSL6B7/kK8/+O/g5VHHsH3p+CF7HE1ZzOA1TyHMz//789ALYywc7yWDsTMUGxv+mQAVZ0vU5Mk+Om5l+A73/k+RvfsRU95Fgqzj4C79FhUDj4KzYNXIij6iFzqC06lBiFKQQA3Ib4DF7FfQORRKn0T5A+KmyOIkjLchsoojQJ6doSuWgXV559H48ar0L2nF6VgF/Y5XaiM3Y+Lrvw2nuo6CNetvgePXno1XrXyEHz+i+/BZXfch9WbymiEZVTHYsRbHkR8709x85Vn4m//+Xu4d+M4/u7zn8bbT3orjv/udZg962A0brwY7vObccTRK/HofRsw0AOcd82P8WS5iK+efhPq433wL/8uTn77PLz7zYNolFzcuXsO7tx9DB6N56MaqLJDcv5JUFLJYMlqdRE3VVki9atl6OJS72vV2iZJQpY3BOjLcZ3bmoaMB3wOkBJnBWG2Hi+Gt2cbpQSvTkzjV7WcUQlBaTFs2kvNYeZeh1gamRRJARxRQgJ4Gw1C2HUGv/R3uU6eY6YU0d/IW5oyRREYpTY3OtLLNa1hpNiDGUMpt3czUqC11ggxOjaOnXv2cAS2VCph8ZJFOHTlCqxceQiGBnpRDHyux1T1GcRwrPriqV5kCoKqVrSq3pX+KjW54pkhZcB94lL3uLmJJW9ZnYuXGrDeftHZuP1n56jaLG0cmMZfa1pOqsq0MskUnigXMdgz0KJYFSWFjK6LwmZLdG0SKNRRARkH/10TONAamX1YKSX4Fa9+Hd723hN1WxuV6m3XsLYDHHngIA+A5hnPkibZDrBKlL3F4JuGnM0zvk3DpNMtBIBOF6TYxokYbdMYZmpQ2EbUdD/bKXfAXi9z/m3AOhXAs8fTCdzkvUu79Wj33nn7YTrPlLmfysFgvk/eu9tAUM7mVGub97n0HE9BttRpzOY82XNj/rvlvE9jE7U7023nh6I/YQObNjyE269YjdGtmxmwkk+aHGoqvkUpQ5QSTLWtCoCxcUAK0EiBZBGTY5WksswArKZOUn+nKJSS5jK/WYaLOhU8Fxqw0r+VvmxtxaJSgpXTNF3bHICXzjHpJqOG1R5XCnqN1G17faSuUHSvsODye3D0V0dXrfmhyFuqIyzAmrIpaxDUIuu4X16m9cw1V/1kNQliGoUWXZulBNNzBbDK3sgirCKFMscjlRYJyFcRX/Ve6gV0tz39fmZWrOg+Sh2n+SkXSynotUtk0vdIcRhDwpbIZXpugqy+1U67lpIaU46nDge1K9IMoL6+vjQluFP6tnkvfmU2DbJIvyKlkr2oLpD3IdlMr8ROfD5ZXtrWRtWGkcHpcnDCLfmg/IbQL6A4ew4+8Dun4IhXHquzAjJipxnAOg1hOHPJr3wGsj6s4lBrBZ8S3ctAqcgxTTjYEr1Q//jzUz6LO+57BM68g9G74DCEsw5DNO8QJMtXYm+piWIzgduMUILPjlbiW4iSJppJiJIfoEB1nEmEeqGMvU6J+5IGDWbdQ1xwEYc1DIQRRh97DM7NV6EvqWJokIiTBlGJNuHya0/DXeNLccv1t+PB1Zehy+9FUN2FM6/4Ln580+O4Zv0Y/IaLiYduweDI/bjmwu/ji/9wGm57aAu+8KkT8b5PfwTHn34rBgvz0LzxF/B370Ax8RCF48CsKk5fcyaedso49QdrMCuch4/O34sVR43j2W078dDmY3DfxGHYOTcGChMIQmrJo3ShWY9KwT1i+WUkQCnPTE5B8h4oEI5nmEW91CMVzPR91DwXEeoIwhp6iEKxGSHxejARuRh48GI4O56Gc+Xqy1qXRAt+WlaTFEL1RXUYrDJlvOHxE4VOApb6dzabDf5PGKAIkGZKP/OK0u8kupqCY+4/F3IasEorVilWTADEYpYUA5FUEHsw+L9qo4mx8Qp27d2LsfFxBpuUHkztb1YcsgRz58xGb09PBliZ5CBixM8NaimqqNOU5DkKiBu1m1wDlCn6lpMn3l99Fl5ywHrh2SDQmhpgbAQoI0G+ZwyB6ukZO7Cqs2KvujZybMOcDEExQFIPuAaspsGX/myBVVZ7KpeID50KSiuSK79YRlwo49DjXo83ves9QFn1YeX2J66OwloRVjEqUgNP318MlNRY1ItgGk925JHnTNeM2dKS/6ab15t/U/bkZAMsT9ra19mgNTVMrGhaJ0P6QKT6dICBOZ/2HHZ6ZjvQ2gmEdgKsNnD6ZcDjVHOVghMDuOQ5Cto5D8z1M+9lvkMe0LXf0Z6rAwWstqHacj4NwJoHLKcLWM29YY9zKsBqzoV9Fs3P5s2ZNt05jWrTow9j7ZrLMLxlE0dcOYmKHXaKyKhULKBJeoI8l2xjUw0r6QkNDNVmb/GNmzWcDNw41Upl/pgs9uoMCwASeUrGvwDV1hOhHkklLsqAN4EGz7kFxuwaVplvfi6VqliAteXvOZwC7c6yRFjTSK2xP/LORWuEVfdZNg6YLWNSWUdzmXMQWV6z3lH6Vfk0VeQvrc8VAK35JdIV4xsqZ7IYk+ZZJMd0BlhbZbW02ZMhMQ+GLX+pfMx1QRFWnh/uhKCBr+ZsyJX3OhvLSLxS+tZX5RMSqZWzZjr07bOr1k1NjIyPACuVOZnGn/05W/bwGaX9r6Pc4nhW86MirCZg1UeDnfcJ1bBy5oLOeFIrpQArlfMUiNXT4Qir2z8LJ55yCo457jU6y05FbZkfhNjQ1Ey0TFtah9z666nE9szfZ2bgJZkBBVgbLem92Y0lTVh5pExdmgHZycP4zCe/jCf2hphYfATKi49Eo38hMGsQY4UEcVBBUAHKkY8CXDSpnLGQoBGHKDgB+hsVVJ95EO9/8zF4tuLhzuoAfCeCq0tb4pKPpFEB4cE999yH4P678Ok/WI4jj1yMT33wGgTzd+KqG/8LVz87B3fcejMeuOYyxPUeDJWKOP+Cf8HP77sXp98VYVYUYd8tl+GVC2N877S/xxe/dCrWPf48/vTkt+Gjf/H7OPHc9YiTftSuvRjunt1o1BsYKAcoFD386OL/whNRgFN/chsK5TLKUQNdXWWMNIuYiLpQL0ZweobRDF0gHkxluukojYnBn1ugqtwOtgcjdo2hwHWtAWLXYxwn2TG+U0fDK6CZdMFvNDFY3YH+LfegtvEuvMIfwdvf+io4ay69JDEVrGL4VUBN/hOhS4qUUrGIzYmEPHluVX2MqiNhmWSlBpGnT7yzkuZiEgrQM2zDhryn9KzUu5y2bCHBTmBVCXpmpHUodOyxF3e8WsWevXux6bnn2EtZLpfx2tcdh1e+8igcccRKLaBjhI0m0AzhEdlTIYAf+FmUmFKxdF6ZjC01OFLN0eYsvUyAde2qM3E7t7XRB4tSuxl06wbo1BjdKDdUnlY1RpVAlyZTqVz+FJDpWhZuF6FAJyke8YbkKVil7JQBYhqg6nm66EsIHYgePygiLnbh6N98E97w9ncC5W4ktLY6iqGSsTNP7VRSKg8Amnt1kiHGGyXL6mgxuPXveVa1MdfCEpmTet0q1CZrYRmLbSCpo5GRmAgQaAeMO4FBe47ywM9U86jWMTOU2gERBRKmB97NZ8onWt5vOoMSs8dIR2835/szR/K+9p6m8aUEJdNocZRntNuv1W5N9+P1215qzqs6ciJ0MtCQpkSatYXtvA5TDCpvP+ftP9nfnW43PacAMQKGeO6xR3DL6ksw+vxzTNZAvldyYnJkyPVQLCmg0SQ2VTLMdd9Qll8aILaOxQi7ab4GmifP9zidiTJ6Mj1oGi/KkFdnRWSq+p7KojQlODPgTVAh42l5f6mXT79nMoqzjbgVHHE3ZDWuKUC0ktTUaCbXowpgZUdyGOrxyj4x6rJSVGEcdZ3MI5rD9SSRWAOgFJgonaQDc5q9QIN8OcsKAvG/CEzxPEuar96jEvXld9TmJZ9L3fKH5ztdUGLUzVKCpaY2S5mWiKve9NkRybJW9Vkv8H2o1EjVsYqySP1bqfxj96aeDv2zDIh7zao9ooB49nyyp7ivqdaPxnFNI6tkmESsaxJ09xLpUk0RU9rtBvX7Zx1jsx2uPs1hBU61k7Y/ZKupiLM4W0RmCFGm6g8hHofsvJPuJuIlHw2yM/wCku5enHjK7+LY17+eAat+msFUk0rXzMkgady59cgvhUScucfMDLSfgcmANf9aw8QxLsgMRxED9P0z/7QGj9e7UF/8CiQ9sziIF7s1REEDSeKiWYngu0W2yRtOE2HQBCJgAP3o2rEN265fhbO/8YfoXrEYn77gMbi98xARpnZ9RAHgxyFm1xrYc/vdGL/udty88W+xadNW/OGJ16BvwdO48IpT8YsHu/HgHXfjgasvoSatGOp2cNGFp+HsW+7B2Q85mNuoYMe1F2FedxXz5wxh49PPwesewvvfdCz+4p/+H3vfHSfXVd3/fdPbVkm7artaddlywTbGBWxTYhNIoSQh4B+BJGACxCEBA7ZDSwgtgE2xIQYXio27wR1b7rLlbsmSZdmyurSSVtt3p/ff55x7z5s7d9/MroCQfzSwXu3Mm/duPfd8T/mef8V5t+7AeC6E0Tt+geD4EFJOFW2VQazoKOLya67A07kOfP3ulzARa0UpPIlysQsIhuHHCCLlLGLFOVyOJ+vPuUzhJPukJBsIY2kJQQNKES2lYpFLjsJfRNUf5siNkC+IclGRMYWrVE4rDIcA3q4X4Wx/EqeF+3HqXAddS5ZjVmcYzp2/vq1qkjuIp1MsoUonUgKQpC7VQZWD3VZy6W+xeoqlUSzY9L7k0pi5O2INNJVnIZ0wrYyiMKjDVx+aHG4chj8YZmtgOpPDRDKJkdExLn2TSqcQiUYwf/48rFi5DIuXLEY3ETKFgwiQssJ5M5T4q4Q4D6absyQHgCJnMOvUNpS92tJevyXqNcUZ5bDKia1v9PgNV+GJG65Wol8hRXWQ0yHHhgVFfiBEGe6xwX2h+HBXpVGKhZ4nMopyv/TBKwc+j7VlNTeBoHbuWoQLWoljBUN5Vx16QDACRBM44U1vxqlvOwdOLI5qgIwMUsReAdZGyqzbF2+J4g51nTLn4U2zAeJMwA7luHldZ+4NW/w1AjRm/0wDjdceskG3CdIbtbsRSLLH1b6u2TiwWtY40aPpOelZ8kZC9Lhu4uHd+3dth9nI6YCvPVZeHZwJYJ1OgTDBDG9pAyjb97fvZRsC3LViAKi6sjZiiHFNVd6ta7TOzXlqNj7TtVv62Ww/q3tUEaiWsXfry3j8zjvYwxqsFFDlE107giiHkdjmyyWUqFwaZZEyWUPVZQn2KmFlG7sYsHK+n5RrqRFz1Ja9HkDDSychpq4c1ZwOdsqLyAk7h1XGlOqLs0C25AyfwWSQFq8fR4II4Kjlek5ZG5ZRQgzN4tHUh0e9zOR1o9BpnZHNLWujgHooVCvbYhvjZO7NcXHnWfNASDqLS7Sow1XlOs6/lrBp/WadOdAF0OpDF5BpAkcxPE2JsHGBmuX503tOUpGUF1qBTXMv1O8Lsw6rDg3W5xKDOx8RgZFhoL4urOTL1u8RBXrZKE9AV4djx1tVDmuhQFwiXCtBZ80qozTfQ9eWVaaZ+nmTtWXmHJvrhPUEyWflJtRXFWAdgGohUlhwgMjNwiC20iqRbUbjeBcB1tNPp4KM7CTgta3zeZWeoaAzeWjV38pLLr7y6WTjkc+PjMAfcgRqIcHqrqY6MzUcWNavWrd1ng45fODgn24bwPpkCKlomI1D4WIBvmoeZV8RkXIUSQp5JXLZCpVyySBQTqErHkYlWUFgKInBR2/G7T+6AJX5XfjADetRiM9HuehDlciYgj6EqhXMSmYw/Og6pNavw/0bv4UNz+/Fl//uNzjqpFfxH9/7d/z6pQReeXortq95CNXMAbxutR9f/vYl+P49B3DvgQLah/sxvOYWRKspgM9KB5FYO05/3XJ8+b8vwpce2of9o2Uc+vXlCIwdQiSQxRvfEMdbzwqjfemxeKF6Fn7xTBGTgYVoLfmQi44gH02ihAiccgeC1ZgiUKqocqUSvUTyic6tgA7/pVGscC3UCoqFIvxBP0rkofVFUK34ECqW0OqrIJJPolQII7d7M2aPbMTbF2axcrYf7VHCCmQ0yyo5cvutt7qAleaI801ZiAnpg/LWBagmarWCTC7rNtD1vBohNNR4YSU068EJgFXhI4rFTsCqhB6byjsJayp4LgKYPLv8ng47ViRJAQTDEQRDEQRCEeQLRWRyeaQzWQyPjmJwZBijo6NMYtE1twvHHHsMli1bgvndc9AWjyEWDLq1RunZBFhpAdZeKuxWFHc1LlOiXmqXGwJbb48ptvApgFUe1yRkhryr6268xn02CX+pkcq2a+3xVPVxDW8i705lpTbbLYqWn8KY6HLtSaxZqJUSZb9qoFAdtt6KtqbG50PVgaMB6+vffDZOecufoBKJMmDl3C/ymLBcqC/ILnNuPt9WqL2UZxvo8VQZnrqZAD/zmaL4C9g12yVjaLdrJoDVCziZ36uNs5423QcvoNNIuJvPMCMo7DHx2ntyzXSA1RwXGwg3AqyN2ttorm1AP5Pvz2RM3D42CRX2uo89TzNtjzl39jx69b0hOLTKzhjb3b2NXYeVQ1C9LpxB4xuB/Bl8dcolNtCRC+r3bRX+CgHWLVh3910Y37MDTjGjy9oo2cv8CcEAA9YKkQQS5RKVQKMUD4u4x6udPP7a5ycAh6KE2ESpHbHUJvlMmQeV14zXjfYoSqhps70moMJLppEMpDNFZIlcw15IAmKGDBawws8SI4SHEY9aSOe0tF9As+upVXyy7ksdWfXgiz/UaR/SN3csppAG1e5lA3kZKwVYVKSGCVglgso1CBt7UdptttWMfpGSeEJMJHtKftsyVPa73E+uE34Nk0m5ti7VprFlvLqXOv9kTfhDQTe0nM418Qfzd7Xx1wuwMrxzVA1C+jzR1sb6Uy6X45QolQFthLYb+oktI0xZSdFlNUKq+l0gxJUccqb1B7dthiHRFwxxHitrYf4gSqEI/vLcD+KEN54OJxxi4Esnt1/zirAhXTFwHQGsv4uAPPKdP/gISFkb5SFtFvZrAlRb91WfydnwyYcm8dRoEelqEVF/EKFiAOWKn3MwE/k8khTqGgzASU2iPZtE5qWN+NgHzoQ/EcIdv34WqQ2P4vZrvozdwTj+4cFd8PsSqJaqTEZKpEvRahkdY0kMrnkU8fEXcf3938c9t7yI675yN977wWGccvbpuGbLHKR3FLDj9rV4/7uW4vQzynhtPIIbXzoWB+JBhHe9hOzauxEKVFEIqH0c8gdx1LLZ+O5lX8NPXjqIpzbux+idl+PoOQmc/64VaOkCtqOA5yfn4dnJk9CfCiIcC8GpzEI1PoBCMI1SpQPlagJVfwoByscsknFLyS7BdvTbX1LRUCwrqcZ1sQQKE/ZFgiiHyEUVRqDsIFEooK2URXbfNmS3Po05lf348F+ehlWJUfhKSeR8AaQqAZRzk8hmqnBuu+WWKoUeMUomTypZCrX/W4XuqoOaD9FqhWugmsn9JvuvKLAiKE1wapJHyHdMb64If/5Nz9R5LipU1eGkXMnZpHo9iiSIYq6jDFxJCINykSrAZDKDiclJjCeTSGXSSKXTSGbSmD1nNnoXLcLxxx2LZX09mNc1S3kX2QCgGAuJiIBZhSkESgNQUR6oDZy/a2HWesO2EtjqpQ4E8zUjD6t7Yqp/PHnTz/hHDl0BmLUDU4foeigaqii4UWfXAD8gohLtrjdzbWQOvACgeq+m4JiHuZp/yjtWhevZehsMoxyK4pS3vh2vP/MtQDyBCtfBVR7WRoBVdaU2djMBLs0AayNJ2Oy+tuJvtskGrPaz7fvaSqm0xwZ6jdrj9X4zADsd0DAVUS9wJO+Znqrp2uYuWybf8rD8W95ErzkxQbD5uZfSeLin23T38BqHRu2x12eztsxk7daNXbNoAi/A6oYtqruYhhZup0RVGKLIWwn3NlJ5rdXDHfvprq+NM4HOKva/9ioevf3XGNuzHcilEfArQyhdF/AHOTWFy6dRxA/JHAIQrDxryesRGSA5NrJv2POlja2SU2nuU3eOdQly84yizwSgCTiiz+UZ0l8qEN/sZYajy/NYdmpQzc9hL1xNHprlX7zWLPMDaPlJZ6xENqk5rwFvdzmQN0yf8e5c18ycak1p9vhGckzGo+4cl7NGSJ6aAFbKJxVQbINNvicPTm0kBfhKjVkZB3Ov2WvcbDvrOwYhpBBTmfvQ3uP1c1t/ttseVtNTa+7H2jpX3ydSKi6NpAFrJB7nuSDASmuAAauxLbkPei3Y3mRznQmLsuhd5riUJRfbXVO1FDDZG2z8CQQRDMdQJnONn0hRAviz95+Lk888C4FoVOW+ks5kWBKOANbpJN2Rz/+YI0BlbQbT9TmsNngVIFo7duvPQbVnqdXq/Q+vm8ALB/KIF/zw+0LIc6lOSmVxkA4W4WQKCMT9CKaH0bZxM/atXYdfXvVF+Be34ZMX/BRzJvbjpp/8F17IVPGZpw8A5QgDvHQAiFVDKKGMSGoI6WvvwOKODC68+BO47LJfof/lTfjShcdjpKUHP9s9C8FXBnDw0YfwrUs/gc5FLfj6T57GTmcV/NF2FAeeQfS525DPtiLWmseqXj82Hgyhp68TP/jxt/HU4Ch+9duXsNz3Cv7m+ADC1Tl4ZSCDB4fmYXN+PvKtvfCXc4j6U0jHQggGyahGjqwg97kMirSlc4oilCgCqsTnMJU/49rOJQdlh7yvWUSdIroCYfRFE9ix+xD2tsUQKwNtuSxih3YgtWsDVocncFJPBUsWdiAaCSI5Mc5nPeE74iXq39ePpcuWE2C9tSqht6wM6PwZmiGxOrqKMRsLSTlQlMUmCDUVYFPQm2FJslDrQk9NogKdbyFhquq5gOM3atxpxmIO4fUTw3AYfiIEIIFaKCFLJXAKZfa25gpFTCQnMT45yaHClI8RjkZAxAZHrVyBFcuWorOjHe0tCbTGoorZVpeHCGhGYTaQcr5NhZ/Bi9c4OSXK3Ru0/o6A1XLyknd13U3X1Fl0XUWFlVHtKdXhQiqVVL0nhxNvNxOs8iTVAKsYEURBYk9Gg3BQleNcr4jVKweqEDLF9vsjcRQDYZzy5nOw+tTT4WjAyteLNdYNfPIWZWK9aaZM2MrFTIViMzDhBVjN+3opRzIOtldTxt9Wxsz3zTmy+9MInJrKsvl9L2XNvqf9Xa++yXf4+cYFJpCzQZ0821SmmwFoFxxr8GArxV73m+n81rXfIzywGSD1mgPzuc0AsPTBvMa+frpn232014C5H8yxNtft4T7Da1ynG//p5rvZXNmAi/4mFsX+ba/isdt/jZGd2+AvU/kaVZqAgZUuv0WlbBwuS0Y/ivStUijW8S/wd7S3kNkKDaMJ7VEi3aOcWJV3KGVAtCfVyqNmP6stQ3XnZJzNORJQZK4jcw2YANoEQ3SN5AKx8dZoR7P5kc+EPEkAWS0kmKW7ews3gkIDVnutmB5Ntz0eHtZGsobGir3QksukAavJTSH1abnPBFo1f4Yti2zAKtFZXkBT5sBcl/bZ1wywyvfsfnFalGWEFhlK5Cr0b5dMSqNMXq/UpykpEEo34DEy1pU/FOL7UFgwl+Srqw9Zb8CVeqpeMknq1HoBVkWypDy7jfpD7aJIBgaspHP5/Mj6/Xjn+z6AU9/2NgTCYVQoN5d2HhmLNOA+AlgP52Q6cu3/9giIh5W9/nUOEM0kroFoTfaJp9VT0vKb5z4xjpcPlBEvRFAKBTAWKqFaJE9hBelAFW15PyadAhKBEtqfeA67nl2H26//Eg7GEvjkZ76PoyI53PSj/8JDA2l88fm9QKUF/lIJyYiD1mwYaaeEQOEQKj++GaFwDgnHh8F0Cgu6U/jmF96HNYd8uHekG6HnNmLkhQfxtcsvAtqX4Zv/8xDSc+YhlJ5EbturKD9/L457XS/e9p5j4C+WceU1m7C4vQU//NnX8Ww2i0t+sxXzZ3fhmPAAduTGcHAyiL3VXuRDrQhEqwgVCvCXqigmguwwVLKqwv8m2VEqE+kSOZ8KXOndC0cAACAASURBVKaGjim/Q6WuAiiWcwhSSR+Kkk1PIh6LIJeaQLClBYFKFaV92+Ef2I6FlQM4dr4fx/WGMKctjPRkEvl8AWNjGTgI4sCBASxZvIzJn4rlPJzf3HpblYW5MMkS6ZI2MJieUpooBp8hRZogpEtlo1YcTTpZvpXVWlntzBxWObhFyNPfZl4rCz2q9UqF4bWQV0X3VIiSImCgIdNBRnSdn0idQhwWPJlKcx4re/YcxUA1PjmBiWSKPayZXI6vGZ8YR1/fEqxcsRJLlizG4p556Jk7i0sl8AFRJqWIyD0UaNM0RTp/RJENsMA3otzroCk3z/Sy1hb/jD2sxr6h/FUKCzYNBK6yaoG9OtIgAMXy1DxMd+M6SoGTcgJmDpaZUyTKtwkspBahfVjyGhAOBwrdi8RQCIRxxtv/AsecchoQizM7mIoC1uFDNOo6pKAZCGikrJlKopfy1Eihmk5Y8nFsEQ6ZyqOXIumlJNULSrUupuunqTTZSr2XgsKjaSiTXvefrr3SLlu5c9tieUh53Llsx1RvqleerrRR2m/2y0vJNOXEdHPV6HNzPhoBq5mOr9n+6ebPBKx23+z5b/Z8s1+NAKvd9+kMLYc7ll7j5sqfBiHVzfZco3mQ8Q06FezftpVzWNnDms+gUlLF31VoKYl35WFVgFXXd6PzxsiFdPeEzn+UOrUy3hy6RDKKvZAUTaRyGPUGNQMx9XuKX4Y9uxaIbLTfxINrr3kBTKIomXNren0plErJVHWeSmhaozXDcpTGg8C4JjwUwKpkrCJf4r2lCXokJaNu32vGYumXeFjFUN1IBplrm+4n5gQub2B4WHl/VFSpOHkuF5I3jcGG7FV+yNpL+uYFWEVumGNry0YZf+HLMGvemrLX7qfwN5jv89gwWeVUwOp6STWJZf28qTzPupgsXSqQSwLSaNSVDBK9Q/Kq683kZpuk7A/PgcEZwG10Paxi6NbEjHp9ke6mACsxBceUourzIRsI4ez3/jXeePbZ8EXCLneGn3QQ7fk1c1h5/+lomyM5rIcrdY9c/4cYAclhrcnf2l1rgUnidmocCmzKtY8+NIEXByuoBILIBn3II4841RGdTGJR3IfkRBmHQlHAH0fro09i6KXHcNctn8XLxVZc8LlLcWJXEL/4wUW4dfMQvr5hP8Lh2XCKOaTCDtpyCrAG80Oo/s9NCMSAYCmDTCCKQmYnrvjeJzE4fyW+9tt+tD2zEeObH8e3rrgIvo6F+MFVD2J/MIhIqYLC2sdRHNmBW2/4PDYPJbF28zhGnrwD576xD32nn4R1/l78/LkSkv6FaClPIhUh51YUpUoYDvKIhgrwUURTKYRSPKgjJhXbL8s7P5WrUcZIKilHfAx8dJYpTcCPaCHD/w76AqiUKcc3A1Qn4GQnMHvvDpT3bcbJPTGsngt0dfjRMTsIBFswniwgnUzhwP4BJOIJ9PUuxo5t21F0qpg9ez6cu2+/veY6cWnQhQmwpgQrC7Aq2C6OPJlEUwFhMFsuo0Rxy2UVGirKq3hb6bAxqdfdA0uTG5XzRVWzh5GPyh9iK1+Vfteqs6mwQ4efRahcgSgugOD+LpbLSGayGJucRDKZYs9r1edDnur/BELo7e3FssWLsKyvF92zOtCeiCMSDCDgo8NU1W1VHkud3GQE/HJNNn3ETgGsPDhTt9yMAavxVQGs9FYdaLXLwVjPo8O1ZBF6mIexQytOgydRitxnWHk3toKq7qPDo+tIY/iYUl0ng0I4xh7Wt/75e7D6lNNQjcRQpnqJhofVV1HKWMkivDAVfVtBs5V3LyXDC6CJEiu/vYCVV+6qjJN5z0b391JCbYXVFICNBLMoXocLqKYDNqZy3ezedv+aKekuQNPrSdIB7Gd5PU++a97fVvSnA4heY9joO2YbZK5sRdte7+b8zbQtJgCQufS6b7M5aLbupjvQ/1DA9Q8FWM397DWePBeVCoK+Kg7t2oHH77wdo7u3o5JNcg6rG7VAZC/MVl9mqnyGrHRYUuqIIYskP9B8FrdBy0T6tzKoEj8CgdAaw6s7th759Wa9UnMOzHGSvpprWp0RhpdsirxWQJJAFLWLU3I0YHXXqTYyKseAd7ixAiWqjrqw8ko4da3cGR2tiv/Ac01aANEtd2aQHDWSYXXjoCix+DUVsKocTe+zRYey80PqV7rMG4W9kidS1oUp92y57rXnZazpt1mrdrr9XStvVGN9J8Aq4dcueZNHbdna+aO5JzS7tWve1nXpC8x+TQqgMuKbHlo3FF0VUnXZq01QLiHB5nsigyR8vqrLE8o8qogqUkhVNQYiXwqEonx/8rDmgyG8+c//Eme8/U8RiFMqFhHLlBEQj60LvVUOK7fNNWhNTTeYTn4d+fzICPy+I2DmsNaIlOoKH1iPqF+nYjOr2WUdfOyBcTwzWkU+SNz1VcQLecRHxpHc8jI+/bEzsXc0jzv3jKEYXITEmidR6n8Uv77lIjw93IIvXXwp3rRiFr7/zU/gqsd34qdbUgi1dsIp5DAZqqI9G0GqUkQ4P4Dyj29GJFFApTCKfKQdYSeD8z/+53j9h/8K5373cbQ89izKOzbg61dehD2DwyhUu7B+5AA2vBJB+Y7vwj83g6ceuQU/uDuP27eN4oPHrsOSWZN4ZTCEO7fPwmj8JEwGgwhEDqFQ7IWvSOC4jJCTgd+fR7Eapd7B58+xRs/Yj2UDQNHAZBolmVKgs6KsyJWcEuCrVDG7FMI4KshH/Ij5kojuewXtezdjTmEMR/WFsXpODAtjFeRH++ELRxDo7MJwOotXt23H4sV9aEu0YGJsHO1t7cjlsshXSxgfLcC57+67qqb1tFamRtfW1AeNChumQ1CscbV5NpUxEpAEkignw/YISoiSAFZTWeTPyNrt86FMlMgVVSNV1RercD0jKjfDcFUTD5DhkMBxsUgkBQXOufA5ARRLZRSoHiwl/voDxCgNAq6TqRSS6QxSmRwy+SIKpQrIEjlnVicWzp2LlUsXo69nAeZ3dyEcIE+vnAYarGsrqrmka0UC1MnKR4i3c5UH7HcBrOt0DqtSqmqWZrH2yuEsucW1Q1HVqbVf7vnfALDywe9Ru3QqKPSy8CoiCj5g/X4Eoy2c9P3md7wLR598KnwtLZxcbnpYfVVlWZ8JYPUaX1l/bMU3CKbUv2vlG+pyFMSoJrOmu0LXmGqgrejI2HoBHfMz+9/m37ZC5AUMva7xUqQa3ctL0DcCDO7zNdiUoWESLz1oEhLoBUTpWRIpQWuU9jczxWlvgQ14TCVK2knvSUSHfE+UZFMRNftl39ecE1HC7HGwwaF8xwvE2+t9OmDZ6HC159du2+Hc1+6j1zPlmj8UYJX2erVTzg5Z3+Zcyb40gbvcq1E/yMMZ8jkYJMB61x04tG0LqrmUyxLMYIXqRlNhcjJeEpMuC0LFourToYk8d5pN1Ww/fZ/GReZWGVF9fJ8qqR96zavPlRdSydlapIrpYdWhSTwNLiCQep7ae8jva9RlSkyXmMxlplfPILBB7WIQVRKjr5JtojjxmLrhNAJcaqHMvIc1iJKIKNPQzEFVRpyt2T++t0JIbr9k/0vIq6y7qWdCfeoJ9dEMXTXliDkX5n3cfzP1Qr1nVZ5LMoKA/RTAqkLF3Lkw16Upa2S+BNQrD2ttjiXPzdxftfXvkQ7D0WUUfabK47D3n20o9WdkTc6o9WV7WCkkOBgIIpfNulwe4nd215ecVUZyq5xtAt7NHFZzrnjfaYCpauTWfJ/qtsKSrEgxQ+EYOwAo/JcA6ylnn4O3/PlfINKSgEPek2oFASZ2FMOCjpo6AlgbHQdH3v8jjoDJEmxSPZjbUu1r2afNDSt06UcensRTYxWUAz7MKldRffFVJF98Cf7RIfz5+xbhI589D5+6bg1Gin2o3vUMZmM9rvrlF/HgVuBrF/4A73nzKlz8xffjW7dvwIND7cj7HQQqRQasnbko0pUiopmDqFx9B+bMHsVxxy3EvgnglZd24JsX/yO6/+QM/NuV92PitocRHngFR71pOZ5b+zS+efll6D11Jd7/xbvg3Hct3v2+N+DT37wYn79xH54aaUNf9SUE4u1IVaoYK8RQDc1jvASkUHUGEUAQAfaaFrhvyUoC8HcgVBnh/U2AlcOBKcqVizhTGRsfckU6OwHkCohUq4j6/JgIxRAv5+Af2ofcy09g6eQOnLUkhre8YRW2je3A0jmz4GQL8JWDeOHlndjeP4k582I4+fVH4+DBAew/OIBYNIY3n/UWDAwMYPuuHXhp46twHvjtvVWxwtJhVCjkUSoR2FTWZwFDpZKyZAYCiqDBVVCNA148qARUqKQJCUMJHab+mB5WEdwCaulZQcpJpWdWFPFRwB9A1acOPCJaIrczZysFiEhIeRuLhRJ7WDlMjOqxVoBcLo8UhQdnswiEQoglEmhpa0Myncbg0Ai2794DP7vsQzh06BAorDkeieCk44/F6449BscfuxotsSDCAQcVWpBc/6/C1P41cOipKrpv1pesr107LWBVRs6615M3/RzrbvxZLeSTSUDUPJjWZS8lncJ/pij27vaslReRw1AUUDokzTxl+dzrGfZI0LV8UJMyGI6jFIrijHP+DEe/4VT4Ei0cXtTIw+p1L/M9UjZnAgC8AIh5Hy+wI8pNo+sagUP7fS/FyFYazGvM/jR6hudqaxCO2eg88AJrLnCoVllBJiVQfvM+16zeIiNkH5s5d3Jfqn2cz+UQi8V4jkhpEgVV2kTry16zdK3J0knfo3a5jKJ1REM1A4QJekwwPh0AlO/ZY+0Foux1MpOxbTaHM7mfDQLr1r8uoWKvsSlr1jK8eK3t6faaaViQ/e+1hpqt90bPtYFODSgCIQfsYV13z504uPVlVDJJoEo5MjqcXupG8pmp6qey7CdAp+uWKsV8iihV5IKGfFVnnPLsUrE8s38sxyRnUcj2PHJY+bk6bFdkch1w1/U0G60d9hDr+8oZSdcyiNJ5t1QhzJUhHBatyHf4ZXla+dm6hqnsIZHlms9JnQAqRGlKs0zAKvMkOZF26Kx5LtjrgMdCA1Zz/9N3hDfDJiQy14XsR3sd0r1YXwgGFTmRpCq4xkdv0NpovdMYkcxT91HyxQ0N11+qlw1TAatEktWYeWuWYjPKrLYftCFE55LKLFBuKAPxLLEEa8Ov5pOQNUXeXEXUpCKkauNeOxsFsAqLMl3jyiUCrLw/VN533Q20l5S2A41LOBLj/HAFWMM47owzcPZ73ot4WysDVmoHkS7xmuHIKQVYKWqK+3rEw9po2x95/48wAvUhwUq5Znucu+yVnqv+FuXbNDLVhwvTd897JIV1o+S8A7oyBQz95j4Ehgbhr6TRMWsMN979Q3z3keexfnsMg7/ZgFXz9uKSn16AO59J49LPfx/nffCt+NAn/gRfumEdXhxfgGywgkC1iFQI6EiHUAz4EBjdjcD19+EDHz0Rb37bMfjxtfdj7ZpN+MnX/xXhE1bgMz9bg+HrH0BL6gCS0QwKmSyuuPyHmPu6HvzVZy/BrL2bcP5fnIrV5/0zLvztFuxNdsLJd6MSLqISziCAFPwlB4FqAiUnjBD64SCCSimMEp21/gryJeJ3aAV8SR3tSuS3fsZjHNDEINbPjj8yFIeKeSQqJYTyWWTKIyhtfh6zh3fjrG4/zjyhB7FOCjbOYnjwEOYtWIqR8QzWb9iCStmP7jmz0d0eRjGXArGTl31BzJrTDScYwhNPPIV8MoNFvQvg3H7LTVWyxPJUUegHWwjVQaMOo1rujJrsqTUUTeDE3yElwF+rS8b5GDo02AV8GvSKEKYDiDyqBFqjoTAn8pdKRT04ShhySZtKGcVSSXlj2NruZ9RPhcQJZBPjcT5XQC6f41pm1A5/kNjuwsgV8kimsxidmEQqU0S2oCwDBFjpWZTDOntWJ5b0LcLRq1Zg8aKF6GyNs9W0XCojGgmxB5jsiYq6vmbJ5fuUqbg9kVJRYXPqv5/7Yb4y5Soy9edM823rAI9ffzWeuP4a1wjkxpEbhgOzLbVwKE1vaZxoKpRMKUhifJDvmgYKsuwrJaoWHm4eeo1Amgt8OZfKQSjegkoohrPe8ZdY9roTEWhpRdkCrBI+5FUKRZqu7NFTwXyta6Z1vOYZqCkIU4FuI+DiBYi9JqnRdY2AjwmqzHbPRG573XMm3zP77wU6eB41WCXAKS9WUPUf9G8zrJ++Y0ZPiBchlUphbHyc5ymRSCASifCPADAGwJQuUCoxmKWXlHAQkCwg13yeGd5n9tkLmDZal43Gyrz+dxnj6dogn9cBGA+mX7N9zUAt5fabr1qChHq3rv8uGJHIj+bW42ZA27z3dPvDbr8NAt09bYxD7Z5AyAcM7trJgPXAq5vrQoJVT7RniNJFCNRxKgEdpKQ8Gzn7amnXvD86b1IkMrVTsdNqhbuqPGPyUmXMxOBXk+PmnAruMwFrjXhHyyHx1VreNlcGyE4zPJqyxyqloq61ra8WZUv6VRtMXZ5Gg3pNJGB6NJWhqOZNqCuXYiwqBog84bXzzQaspizz2nPuGDHxn/I20k1VhJYCrCyP9HNtoGrKLVuG0d8CWFlmuZNc2wOs0+i8UdN7YiqrKhyazmplpKuli6pzz1ynU/vonkh8mZydUofVBLyS3jB1fynvpsrCVq9AOIRwKIw8A1b2gbohwbIHNRasW6t0A8Xxoe5jyldV7q62LyhCgaGwtoKYUoFTn1hOK4cFsXQSJ0iFaiGGIjj61FNx9rvejcSsTvj8qtQh12EVYrMjgLVOPh/54/92BGqA1cMTJCK17lhU+6QuGs8FsuoL568Zx9PjFZQCPrQNjWLfbfcjXsqgEEgiNDGKe377NTw8lMStD49j563rcfLqNL52+b/glocP4rILv4eLPv23ePv7X4/PXPMgdmWXIh8FgighE64iNu7ACQfhH9yByB2P4cMXnI0zz16Nz150KV7dNI5ffu/TyPXOx6d+/iAyP78Xnb4MJlsqKKZSuOKy7yKxvAOf+8qVeP/bWvCWWVn8OnMa7h72I48yKv7FcKoHUAq0olqKIUBbPVRGIUw5s+RajaBUjqBcziLky8IplhB0IsiHAD+Fm3JQj+YlYKcUhQj7USpW2EMcz6UQTo0hs+NVdO1dj/mRJE4/YSGOXdqKkL+EZKGAUCSBrRtfRtvCPpQoQdfvoDMRxKanH0bv7PlY1LOEHY0bt2zDrn37sLBvGTq7utHT2Y1E3A/nluuv5emqz/nQ9BZa4JtAhsgp5HC2FVFXiaWDQNdZNQkfTEXGJG+Q+zEBhs+HcCDIQpPCffh49VPyf4jPHQoBzheIlUoBKjpsOMTYR2GIRAZVZKBKP1SnjwE3eXwpJ4g8yARoCyUMjU1iYjIDXyDIAJi8splMGoGgH+3t7Vi5YjmWU4jwwrloa21BPBpBJBREgA9ZyoNSh79Z0J3AvsqzVeHMDKZhmMYBZCpAthFgbbCn1v7qKgat/CxDqREAYIIHOaRrCgAxYHpb0evymbRHSzxgwk5ZO/QNZcBD8apT4nQoFB2K/micAes5734flp9wEpxEgj2s6oDTBhAKCZ5GiWdPh9EPLyXYVHpMMWlb6G2Fupmi3gwANQOstsJlAyO7fdOJ9enGp9n3zX1qKmH0bwpfU5EVBWQyGY44oP00a9YsxBMJpUTp8Dv5LvVb5AXvb11uJJ1OY+vWrXyflStXoqWlBVQPkK4lTwj9iCIuoXikKObzFNVRYnBLipb8yNqT55nzZo59I1BojrnXHhAF0AST5jhON+aN7mnet9G8NAOlzdaOWdeT56/eHuYq6eaa5/aw4tsYsNqA2my3eNO92uy1P7yuazTG5ppS7QRHtgzt2YUn77kL+195CdVsCj5HlcviF9f10IQPJfK8VphkT+qw2mMunlby5tnefcVMqy3vnDxS423gfmjZ1AiUaZOeS4okMrluPIXnoBFg1SBbbJvyXZbrFUW6pNpSn87prnvxDhjGUTkrzOgpWROunLRzak35qidDni2AVTyI5tqfzqCkp4vbL+BNPH+2zDbPGzdn2WMT1XlYPQCr7EF7LZpyw+ybAqyKz7ieBqleN6o1ZSpgpTYpD7RB3qW/YJ+jws4rYJXbyWUcQmxgzyTTSq7qfetCezo7rVh/llNuw5RAMOvLks4kUQD8GYXUc+12RRZV/6JoNTLIk5IaQDhM5WsoJDiAciSOFa9/Pc55z3vRNmc2A1YeMSJ21B79Ix7WRhL/yPv/FyPg5WFVMr7mZVViT+0g9b7aE0oOT231ldf9FuGepfj2SAt8G+9C8rEu9CQP4cC8fWgb8uPG287HwVAEX7llJ8Zuvg2nnNmD//jSv+Hae17AFZfcjG98/t045Z0n468vX4Ny4gQkkULCVyJwg6wTRMznQ8fOrRh4eh2+c+GHED9pIf7j85di4rkX8Z2bL0UuMhsX37kBoe9fgZ5sFtsXdqIw/hou/fZFCJ58Mj737Ttw0ptOxpAD7Dw4CX+gFU4wgGqggmyJUg6I/6HEgJMzUSmKrgQuaUpGshI5+hyFwwjP5KoOIg4Q9JO+UUKeKjNHghz9Q1IkUiggkh5DbNuTOPjk3Ti6rYoPve9sdM9qx4Lu2Xjl5U2YP28+Dg6N4cDgIZR8JSxfejTWP/8y0sk8TjjxJDzy6KM49Yw3YXxkCE+vvZ+Zkd/9zreip2chRsfHkU6OIJyYBee2G3/lyjpXqOqyJaJU1nJOySNSKxsgkyo5Mi7jLykGhvdRFD9aAI3AFT+bvlMFCvkCKqUSL6FAMIhQJIxILKpK7uhwIjOUmAaukCso7ybntBYZhNIPs5hy7DWFjBEZhWLOHR6dwPDIOMaZiKnEn4XDBIopd6gEn99BR0c7e1pPPH41jl65hL2lPMVVIMhJx8o+6lrUiQRBHx70bPLFUj6KWUeNvKtZHpzG3kJ7i6y9/iqsvf5qfls2EwNLVBnAc4F5lWjlKjfyTA77sTwvNWWjPsHVHF/3nsZ3ZX2Yv03FeIqSTB5mosUPRvDO952LFSe8HtUokS5JKJK2+DcgDzHHwVTUTWXJBjPmd7wAhZfiOUXBNRS3euE1VXrZivh0IKnZ/eRe04EZ2XfmvDYDT6zcV3RusVZ+6RkCRIjgY2xsDK+++ipGRkYYaPb19WH+/PkI6RA1U7EURZLWYKlYxPDwMO+B0dFRHDhwgI1Iy5YsRdecObz/0qkUUmnaZ8oAJeF3EjpM9yawqspGwDVCiTFKjCheoXW2PDEVVVNJbDo+tmeyyclqz+90QLjRrZqtw0brlvtDe914eQFW+dgEKIcDWBvtB3tdzmQvefVfFOy6wCtjz4V9wPC+3Xjq3nvQv2Uje1hJ2glgJXxK+TTsNyLafEZyKszR4b95FRj5nkohYaVaM6ZSNA5p5QpAKSJB2Vdq/JUn0pR1XrKFzzTDeyWGWPmeF5gzz4O6uXSVJrHyk0yvWTfFIyrnaV17+A9D1uuI3xqImkpmoH3VnktUPKyyn+zQYlsGcX8te4h49mo+XQX+WG6U1Dx5GUpk7GzAau8Lkhls1GZgXx9h4zVvon9Ih+Uak7zJXdOG99dup2so0F5N+jwUVpEkzQCrjGVtfyoloMIDRznZyjNKP2T8Y6IsrW9Iio14jmVM3bbosRSThhB30T0oKo2v10ZhroUguaycC6698qy7qPJO9HkwEEYoFGFQW4Ef5Wgci499Hd7513+D9u45cMixQKtOe1h5Px7xsDYS+Ufe/z8YgUYhwWakiZb8rj+kgV3Rbf36bQfQ3teHf/zNMA7+/HvwJ4Hj2kp4pZhDaSSIe377OewqRfDfd+7BoRtuwVlvX4zPXXAe/ueWp/CrK+7AFf/1ASw8+Sj81Y/XINR6HArBMsLVAkrFAgpOCFHHQduOVzHw1Dr8z7c/AvTNxZc/cylSGzbhivt+iP6cg2/c9jwyV96F2YU8KvP346/eVMY5Z56DdeE340frUgi2+ODvaEHR14aSj0pTUaHYIhfKEjnFHEFablQI83C+iEqzIXlDnzPLuVNACSGUq0HAH0Sxkkco4KA9m0ZrNomh7euR2bkRq9rSOPWouXjj0b2Y292NA3t2oLMtjtdefQXRWAK+QBiZfB7JbBoHDg4jEkqgWvFh0aIePP/CM0im0khEw5g3px3HrlqB7q45zDW0c/duTIxNIBRrgfObm28QaeWG/9IBbobwilVU4ne0LYJDcDlcVjMCM+EAKcZG2JGZ22EWMKf3TbZgPigkH1as3CxkpS2UFyskGBqgiSeP2kEAV+fckWeVQoMp75XbrAErfAEV3gIHuVwRyWQGBwYGOUQ4nc0hGI5wmAyzDhfyDHLnzJ6Nvt6FWL54EZYvXYrZHW3saQ35KZxMswezEqQI/HlMOKxMlSIga6aQd9CKP+yQYABrb7ga5GU1lQS6Nxf0FqVLMxK612iAQh7k2gFZy5VSioL6W5QGOeRY6Sqp3DATRJmgxVbEaoe4ahNf6/gQbe1ApuLgXf/vw+hbfRyXtSnpkgmuJfswAWsjuWcr0KY1/XBlpf1dU7GSf3vdfzrAarfDbvNMv+/VvmbjwntDs3bTb/Jq0u9QMMheVQKbO3bsYAWwra2NPayLlyxh8ErEZKT4UtvcUD4t1Xfv2oX9+/e7xiRStGgdze+ey2HB9NxkMqmMSOUSG5XoHnRPimSgH/K8Ss4VK0BkYezoYKVNgLXJeCreAxOseim/opBSG8xc2mZjbu6xZnMlyt/hAtZGoG+m824TKZmA1TaemO2fDrDa7bLH4XDA6eHsu6nPrTLp0ui+PXj6vnuwe9N6FFMTcKqq7AzLVUedHcxoIDJe12HlrLoGBifpE39O/3cB69Q8fxNcePXdlHfsQdRgwO77TAEry2FNviTrVgl8FTor+0LKjXmtO/aYaXkugJPPCZ3nS5+Z7ZFyZub5YK4Z6Zc82wZ85p7zAqzcRjdVVskfkSNyDyU6OAAAIABJREFURtjeexNomn10+2WcVxS9IaRLFBFkv6SvNsB39RkN4kj2MCOzjjapG3/D4y4kcF5ylsgdG3lYvc5Q8bByCC6HTauSEcFQiGUjRanw2GjASr9lr4tdwCR0sj2sdXqX5v6QcQg4up68Q6SWqjcCaMnqIIYhTgUJEBCnMnTkYY1h4arV+IsPnItZc7s4h5VStRiw6rD6I4D1cDWNI9f/b46AXdZGySxZ8SzljTQJOwKpzqTqNnO4kMHBdBXnf283Rh59FG9Y/jL+4a9Px7cufxXbBkp4+KEvYPNEEJfd14+BX92Ed/7NSpz3kXPxtavXYM2N9+OmH34CzrLFeN+PH0RH+1EoBIFAJYdiqch8L1EAbVu3YPjpJ/GTy85Dsq0LX/m3y5DbtBG/fOoyvLBvFDdc34+B31yMt70ROOHtSzEvNg+bdy7CvfkTsS/YjmAC8MVDKFYiqFapBBU5Gou8t0lOkayj/e06H8iBQbmpJEfJ+Oc6vwBfoIJiNYZiKYRQtYIOfxaY2I/YzpdQ3LYBq7octAaSeMeZx2DZkoXI5jOYSJVwcN8eLJg7m9NucvkSRiZTeGH9JpTKVSxduhwd7e1IpZPYt28fSuUcWuMRnPL6kzE+McH59YeGhjGRzoEYhA7t60fHrFlwfnPLjeps015VEmoi7Exlgg8MkkvkqdQMwCLgxcNoCmY58OWAYkuf/hGwSgeFeFHoelFAAwEFTokAgZ9FgLika99pAgKKZKEDlwUts9IqRYUGnXNdmaSpzKCOgJMvQPHWAc5p5TqtVQe5fBEHBwYxNDKG0ckkyMFNP6UqkMsX2HtJoDURi6Fr1mycdMLxWNLXg7lzOtGWiCISIjDKlASan1Z5eKnNlKtDgt7PjHy18KGmgFX2h7Vvnrz553jy5l+4G4bLKmgFSZQRob53FU0GrDRfymtlKgJyo2KRahuqF1tUdXg1g2BtnTCt3KaSZn7PFDim0kzx7YFoHHlfCH/2vnPRs2o1/DqHlb0hRkiwtMH87faFbA5utlPtaV5Km5ey0UzZtpUZuftMlG77GhMgmW1vND7mvNjPtYW4ADev9+337GfLd2kuRTkbHx9X+6VcZhY2CuWdnJzkvU+KYGdnJ2bPmYPFixczaJWcKAKXIvBSyST27NmD/v5+JlqiayinjNZRKV9AV1cXg076aW2l5H0fe8YIyJKiSb/pR9VUJCFaAeXB0pqmNtD7BGjpJbJGlE1zPYti2gyoiPfWXl+N1ptplDgcsOY1F15zNpP15XWv6QCrV//4Pa34Nmpfs30g/fcC240Au7Sj0eeNwDW1k8rajPbvxnNr7sfujRuQT466ZW0kh5XClygFQzysVKqDZErQ8JTaRgATcHG7KgrA8XW63rbtJbTlibm33L5NCau0cok9PPjqOVR4nYCqZn839CM5C326QQIuvQwb8h6NgTtHfO4p4jKVV6nydE3OLtNja8sM08PKLdUkfwIczXXk7kXr3FKAVeqnG8ZVI7rDax2IDtIMsNLzSUYQ0LTn0pYRJtg151OeTWNE8kgMeuZ6l31RB9Yt7yvLJ6ofT0YUNvKqH3mZkSG1M1SCosjL77ihuYFgmPtFcpRCgu31JnoYt9EO8Tdydk2jnsvUrGu2izJKbME2YKUzWcicuOqCP8TpVGTsJ2W6a/FyvPvv/g5zFsxTUQ3kRKDO6z1wBLDO5AQ4cs0fawRsluCanmW2oBYDItuqJpfqhRptuclwHo+9OIQfffc17H/5NXz2I/vxlrecgAv+bQM27E1h7ZP/jQ2HSrj8t/0Yv+12/O0/nIC/ePc78JUr7sW6ux/EvVdegIMd3Tj/lg1I+LuQpW1UKXA906wviBbi8Vn/HIaffx7XXfMZDAfacfH5l8HZvAE3bLoSj716EL+8YwfeEPkF3n5yEFtGVmPj3tXYNFZFdn4UlWo3Qi2UjudHuRICykH4qWaNUwJVd1YONJOETekHEilLaY/0qlDpTyKAC0fgFIFouYLWzCDig5sxsPkxLMUg3nzCIrzlxKOB3BiikSjGs2XsHpzEyxtfwMqlfThq1XIMHDqE8ckMNm3ZivZZc7Fq2UqkU0ns7d+FwUMDOOPMN6K9ox17d25DX99i7NrTj4HhUUwwcW4R2WIJbzpmCfoW98G55YbrNWBVQFXlq2rmRIMkhUNdCBhSwXYChBp8uoCJCCx03Tcp6m0KajpYhAlUACtZEsWrJ4KZwKbyVioQTcn/VIuuSPVTScEAharo/FC2ClCysIRQEeER1YDVP5xTqtkUmYSBvEQqBKxYVOVwqOxLOpvHZCqLMfK05grIl6o8UTQO5UpVe6NKaE3EcdTKZTjl5BOxfGkPOtpb2ROJCrnQqwjTd3jFUzsUYQLl1pqvaQGrbeQhD6uEBGuFhvpkHmTKla9K0Wg9Rcenc9SbSvnSpRWE3kEdnLXYZFESCGgTcLDzpUxFyf63bdhQCg6FGyjSpWzVh/d++COYu3wFfNEE12FVMXi6wUY9WS9wQG0VwGqDZhukiBfeCyQcjpCcCaDwusZW6msCcurEeoHrZu12PdfGRY3GSy5xFS61YFhYDQ8NYffu3UimkhgfG+O/KSKBwnbj8ThfN2/uPPQs6sWChQvZ2yqAldpA+5vA7eChQ+ydHRwc5PvQd+nzaDiC8fExvo72PXlLCQBPjE9g1pzZzNhNnt1oNMZ5E7QSVA5tlgEt3Yc8DPRckikEhiUkkeSNhBRT3ySM3fSamMq1KP4kZ/jloWwezro4nGubrSF33rQhkHeDhOZZTMDmM5sBVi8Flrusb9AoFJUPJx0q2wycewHWwxkPr2ttQEvPCPkqGO3fg2cfWIM9m9ajMDlGp6fr3fc5iiGW8nDIYqyUDA3WiLfAI9tCFBDppyj+JK/r+myFXCswa9zQAgocTmkATS9AxB8bcWY6fV+NufasaQ1CeX71PZXM1oZaq+RKfTarlqQafbigxkdnJVnRiQyQBYDbkWbhwK7McvtFEQpUzkAbhfVaMWUMt9UQca6cFo+37r8ZqSHrzmtdeclGEzTS52ZIsOTHyjwTCKyfC01KpOfXBKWkhwhgdfskskLmn0zZXAJCvUwQzP0gvYRywFzvTS3M1ktu14zYKk+OtR72+PsRjkY56oQAqwno3XXq5jTrCClDdmghh3AkoqNTFDmlKlEmuexaWWWQqdi1hWCLftN6oSgGvz/IterJylEhXSwcxexFS/GeD38I3T09rE/JWLCDwTCK1VKSfl8JceT7R0bgdx8BE7BaYlivXXdHGyel13sCaqvYH87j+jUjWHPpGuwZ2ou7f3YqBjIBfP4Tt+JgJoBnnv4h1m5P4co1/UjffS8+9i9vxBvOOh1f+NGd2LDmATx07Zex0d+OL9y3He2VMFKUL+6jkF0HSV8AHYEQAk8+gaFnn8dNN1yIHekEvn7hd4Atj+DmLXdhzYZRXLL2AI7u3YN5mUls3tWDybZlqPiG0VkuYjjWinhrEBTBW62EFWCt5lH1l5kR2DzrSVdSEZUFxlWUjkl7l7yiguMqpQoSuQk4/ZuR3PwQ2pOv4h/fcTJW9EXR2h4EysQfFMCOXSPIlsJ4dftBHLW4FYsXLcD4yAgODBzCn/7le/Hytt1oae3Evbfega2vbcHbzjkTJ5x4HHbt2oVsOo9cPove3j6s37AZAyOjIIfI6W94PXoWzEd5cg8i0RicG669VqmxFsESK7oUvmeBU4qFFpAqv2l6Bay6JEgavMrUCzuoCG9mBWbPigqlEcWahSspITRgwSAFgLE0Z2sjl2ogJdWvsnUqVIqjwAXf6YBi0iMOUVY1WzmnVcMyzhVhKzMvW5SKxDRc4WcUy+RRLWJ0fBITKarTmtfhLmT6oBBhAsD0/CraWuPo7p6No1ctw9Kli9G7YCEiIWI3ViUQ/FT7zlEeIVI3gtrDKePwu4QEP3b9VXjshqunHJJqx6nMpZoCrI9CPZ/ViqbpN/e8DtOqeU9VCK9S+qmbGuUaCkgjwGornOS95pJGPNA+BGIx5JwA/va8j6FryXIEEm1MbULh0+zF5cLpKny4nv+0XkiZirr9TJO4wvS2edWhbKSQy/qTA1gJN80e2kReNgKMtnegbvgN4izzeXJNo3va79tKXU2ZqilVNB5U35a9CNkcA8yBAwc57/TgwYMYGR7CJIVgaOMU7UViqVy1ciWWLF+KOd3dSBB5UiTKhCCSe0YhxAx29X0OHTyIfC7LQJSVLR1pQN4C8tDOnTuX9/m8+fMxb94ChKnWpA5NIW/vxMQEA9P2WZ3cFgKlQthECqVpqFARDH7OiRVPAl1D+1PkiqncCshW4EMzzBreCbtWom0EsedoOiOBPdd0vbvXNOBhoKT3l6mUugogE51MXXgzqa1qr1sbEDRazvaaNZV6r+94tVv2jfm7ti5rAkXaKPeotbGCoFPB2P69eO6hB7B70wZU08laSDCRxZSF4VxF0jAUEVdRmbgD1MApeGZbyI2QYVkPcrWHsdBrz5nrwWut2ODNnQ+xKLryWh6o21tpJG84flnl4fISVlZyAU2m3BA6A/M8l73N7db4m72rVrKW3M98n+Q0RxExYK0BNXNO7dBic63Ya0QMS0xOyCHeU19ecs3sq7RPwvzZM2r2x6mRpdSDVs2iq73N9JmQN0lIcJ3RhyKAdH4yeR4JTApzhaaMcAEltc8Md25mrLJOtrq0G9I1Ei0JpNJp10Bjzq/IMK9zw5SRVB5H5I6dOkF58HxOUh44jYV+gBpX9cNGP4p2CEXgo2gGmvtIFO3ze/FXH/ko5vb0MOlSTdZUmJzJx0JLr2de7+Jpbna6Nzlgj3x0ZAR+jxEwQ4KnEi25UswAqzVDE31KKX4ui7yW2ztiDi6/aQgbLr8G1dYJ3HfjBbjjqUl89cJLkMkG8eyTP8AdLwzglrVDSN17Pz797+dg5QnH4XM/uBWvPvIAHr/p23i8EMIX7t+FnmAY4wUyVFXghPyYhB/tgRBC657A4LpncPv9X8RzO5P44X9+C2f1JfG3X/xXPLjJj5ue60AhegBhfx7ZZBho9SPkL6At1YuRjgKiLX6UfBTxGYVTJkca4ZccKlr/UcaxGp9AzOegQCHJVEs1TKC2ilg0yiXlwv2bkd76LHxjW/HWxXH86ekrMLstgNY4VYPx4+BYEQUnjK3b9mHB/PkoZDI4uG8behcswLy53QhFYggnOrDuhY14/Mn1OG5xLxYv7UF7RwL5fBbbt+8EkeGnsgUEIzHs3bcfy5YuQSmXwuxYAPO7ZyEYqcAfDMO59pfXshQ3D145VNRBp8guBHAWirk64iRRTEwAKp5aU1ESoWmie2EfFkEvVmgW/lwDLIxQIMRsu1KTjMQe/02MwMwwmmWQSiVaVO6qCgXmeGxRWjQ7JHtrOe9W1ValgzhAFkSHvgsueTORTGN8PIUcAVoi9wiGEKAyO0HlLUomJzE+MYolSxbh2GNW4/RTT0X37DYkohFWmInlOEAkBaUyg9dQ8DA8rA02JgFWIl1StPV6rlzlivqiQ9s00YhSRgTM6sRqIfQwnAVKGRHVTpUcUAcQLfT6ugmNwVF9GQkKE6LEbpWb4yAYjSHj8+MD530cc5Ysg18DVmZa1karalXVZbVZTE3FiY87Q8E3h4p74VEsXpR7W2nyAhy2AjATsCpr32vaTOWh2XXTyeIpBgFDubDnpNZPpTCIQsimA58P/fv2cQjv5PgE550SwVI6mUQ+rwAmt7OqStIs7OnBor5FWLS4D+0dHUy+RB4NelH+K3kkCLDu3buXvbUjQ4NMrkRGLvFm0n3o3+QxnUMETI6Dnp4e9C1eoslJqhgaGmKAy0A5HEaAmLjJe1amPa1yrQi4ktyge9GP9Jv6S98lockg1udj0CuKqFgP6W8zTNBYStwf+p57dFnRC/b8TLd26pR9o8SKrcDyDHkAJPd5Vg3RmXhJm62lmYDWZmut0Rq3++u11mUveV079b5VBJ0qJg7049mH1mDHi8+jklQ5rEwEx+kcKgKRDapVSvqoAb9AHYGMkgs2EOczSHu1pE0MeAxPlQ1EzdxPkRU1WVxX2E/tI6201xlDNGCV9au8gMo7TH2jZrmhwHpNSvu4SBgrG+rupnypn9v6UmYSbeCClgYRBlPn3o3FUUCZzlyjBrb5fDa+eKRsyDiZ806GaLqeCQO1B9FeM43OGvN+sqfZO0C5nsZeIlzpjpsBynm+9GEhspLGR9IkKD2itv9oHKWEnysdNGCtGb7Ns0WeaUcrNJIZqt8EGtX92bhYKqGltRXpbEbLyFposYwL388yppr95bkxnACSsuVeI8uV15gie6rNQQ2w0vWBUAT+IOWLA5VwFInu+fibj56HeYv64PhCHGKu1gIBVgptVPfkuToCWJuJ5COf/RFGwA4Jlr1WHygj3lPzUJ4apyOA9wUE8LXrX8PIj27A/JOquO4HX8Jl9w/iqu9cDpT9eOTBr+KqJ/bimSdGMHjX3bj42/8Ps1cswsWX3IKRdQ/jt7d9Fw+NO7jk4QHEwxVky2Gu4VoNOpjwtaDVH0Ho8TUYffwh3Hvff+DB/izWPfscTl0ewtbBYbxyYCFypRUYqx5EPhQDSrPgC+RRCU+iUoog1NqGYCyAklNB2QnBqQTgpzSFcoE5/Px+Okuo0DJFTgAUkxTJpTFrVheSo5NwCkUEcmOoJAeQ2/sqFvU/hpWLOrFqbhQnHtWHeDyAiVwO+VQeAwNDyAUTWLh4OfbvP4hIsIrB/XtQrFTRt3ABZnV2YN++vZy3Oqd7Abq75wLFPIbHRxlfTSSTONB/ECNDo8hV8ghGoojH2rBy8VKEnDJSI/1Y0N2JQjCG7fuG4dx4w41V8l4KIDXzUU0rIvvEKlRDkWKhFbiphRAroGMenHKYm15YVznQeUMmYBW0T++Rcsw/HGJLAMjhXDtmeOTQKHWwU7sLnIdZRShMSi4xAxfZs6oksGKjZYdhRdUWkwOO7k0lbCg0mEFslTy0QDZXwORkBiNj45hIEXAtMxsekRdx2YQQhTJGkM2l2fLS2tKCE48/FseuXoUF87oQ4jwWIEjC3qd+zFAslyXYa7OKVmoqslSH9YZr8MQN13h7WEXJ0pFp7hiTlZmBKzF9GR4HQ4Gj3KmaEkAHpraskpebc4bN87veIi9KqBzYrsLD1n+aM3UqhmJxpOHDB/7pE5jdtwSBlnbNIK3AkbJhKw+7h0PJbUAzzxKHfbuWcH0XyteSg9NQYuWG5lr1Wrd1Spblifh95WwjYGC3zX6O/T1TgbEBsigNzDTpOOxNfe2119jDSoCVWIEp7DaXIcVIMX8z6HMU6Js3fx56Fy1C97x56OruYtBIihS96DrysO7v72fASknz46Oj7GGVEEtSAollmK4lEicKC6Y29vb2Yvbs2ayMjU8kOb9VyuawgkQhwn4/t40MRJQHS3mslAMroEGAKP2WkjiyHkWOmGMjZCnNFOFmc1oPCKbmJzb6rqnMehlNplsH5n3NHPXfZf3J+Ez3Xa82NVe4ZxaFYPffbEf9MwmwAhMD+/HCww9g67NPo5QcI2YBJceZu0DLFzZKCsmdmhefru+pNfC6yFlzj5C8ECZ7Pir4sDPCso3zTMbOHgcXsDYZ1EaevxpAUF/mx3NFESV0XQOLe28BT/VScsp8cbtrpcymANYmbTX7J2yx7uX6nlPljPjkVLvsvTLlPeOM8QKsdaBsmsUqfePx0rKevy8k9Nb31XwpN7NpQHIBqyY5co897amt2zv6LJBILfucoPuagJX+FrnlvY9qxjL6nPQlikjJFlSpr1oUVD0PBbVRdDWvYXK0sY+eb3qyeY9I6Q5m2lYGk9pLAVbxXlNOLRnrBbBGZ3Xhbz/2T5i/ZAkcZyaAVcU5CIP1dPLnyOdHRuAPOQIEWAfTqpyevOr1WrvEjZcVuS4nBLfvdfDNRx5H9LINWPWOOH7xjY/jwpuex/XfvxM9vQtx7a/+Hl9/dDf2P7APe399J77+y8+iPL8DX/naTYhtfR6/uOmbWLM7h18+lcZQeAT+8AJE8ofg+EuY9HWjhcJ27/sZ5o28jK9+/Z9wX2oe7nltDPFQAOMH9mOi1MFkaP6qivqkolVk5OfyUxQ12hpDMBpFyVdFlS1KqlYyOaFKVLWkUkKAZZsPpQqlP0ZQDYzDVw0gNJ5HZ3YSmfX3ozO9FScuCOCkZa1YtWI5UpPjiMbiGJ5IoX9gCNliGUevPgaHDg0ilyugkK8wnoonWpB3iti7cwenS77x5BMxb04nlZhBMjWJLBHe5isYTxWwe88+DB7Yj0UL5qNrbiuqvgLaW9tRqfgRjbbgwMFRhEJR3L32JWzfn4Rz3XXXVyvkmaQ8UXIJc6isCqflA1wdQ9qySwKfWKZUmRjKj2HQSXS5OhdH6joqxmAV9iNhwCYoFbBrglb5N3taAgGDZrnq5nMwzbJrma6iXCWFXBEelColXeaFLOgUmuqDQ8KYLde6tIfGsgqcqXAY8tBQvgZ9h0KDJ5NpZqgi0JrKKJYqIiggawR5Wyk/JJvLolBQTKs9Cxdg6ZJFWLl8CebNm4dZHZ0IBx0ECbAqG6YLxurK2rCmYm1PD9RGYPWJG3+mFRuD2ZcNQwLQNKOgmq7aoUTmZvFMuoyN6pmU78tVZXXOFHmpaSy4YLkbPq3bZ2x40wNfpwRyvjCtBU2HRXlGiRYkK8C5H/9ndPQsgi/eqryp2g6r1EYKvaa5qh8MUxlrBlilYLoyPGtwzkRctX/LKMvnphJSL8xqCkdzRWPmYtV8lqnkegEoU5EylT2eLyN3zFaUaB2aLJYcRaBrGROR0caNG9mrSv8eGyFwmWOFqKC9q3I/MsAsWLAQvYt6uQ5rNB7jNc2eS53XQDmrBCjJw7q/fz927dzB+QbkqaX9KZ5QApr0PQKs5J0lTyuFBhOhCL1POavExk3hxqxIkbcjHEEun8fw6Aj3l+q5dnd38/USxlI7eJQyKKBcFDy6l0Rt0OeS/2qPZ7MZtOfBUyn0CKn0Utq9gE4zEGg+SzyxXsacRgYMFivWXmoEWO33fxfAas6HPU5eAMZrHmrPrXLJsMlDB7DhkYex5el1KBNgrVI+n2I3IMDKafBcUoa8rKqsCZ1DBFjdFwuZ2siZ+4eBhRmVoWNpzf57zZH9nhluacoWV94Y3iuWT0ZkpNke5QquB1JalKsT2CMBWeaubq1yfxVbML1Ehk0JC/Uwwrl9057gurVgAda6Neqh49XJbu0tZp+t3uembmCuBy/A2siw4443k9SqPnN/DaBptlPdR42zKU+ZJE7yRc10ZQ/gqwCeeGTqjfTmWHv1yV73cp+a10fNP8ndfLFQI5Ryj+BaXi6fI0Yurex5dy0YgFXmXsaLosB4vLT+Y4JJ4fiQkGCOQCPeElKGQxEEWjvw/n/6OHqXLaeAYR3wMNXDqoZYFgbTCM/8wDxy5ZER+AONQH1IsBENqI2EytNae7+2t2X92l4kB994ooBfb30WwZ8+jzeduwzfueBvcMEVD+Cuq3+Ls95yFr76jXfgP+99Fdvu34KRB9bg+7d8BWOhEP79K9eiJ3kAP/75V3DP9jRufCaP0cgwyuEehEtj8COHSjCOQCqF0wq78Ke9YWz3l/HI0FzsSs9GxAeUJ/YjWyqg4qNoN1WiRmEdJTvYuRcOINqSQJEAK0VNktgtkwMqBydEZLJhONU4QggiWq4iRJ66lklUJseQX/8ESpufxumxDD71wXegmB5AsjOB1lgEk+OjfAYPjycxf9FS9B8cwZ69e9E9twvLl69gR96OnbuwZ/dupNKTrOv1LOzhyL6F8+chQumRVWDn3iFMJjPYtn0Hm55POHY1IgEH/kIVibYA/K0VDJez2Dfk4JkXUtj1Wh7FlcvQ1rkQzpVXXVPl0CrK06TapQa9u7L4ass1ATzGFYroRLwiAjLlAOIC3GVFhiHeTFE0JWzYzl+Ve5hhe1w3UreJQS/F7GoLLj87FEAwSGCZwCSx9Kl825pwViy97ERUvEgMwshjS0RI2WwaxXIe8ZYWDoFUhDFAJpfD+GQSwyMjGBuf4JxWomQuUGh01UE2X0Qqm8Xsri5ESYmuVnGIiuGWili5cgVOO+0UvOHkkxANAWEivSBRzQRMSnhTDdYsa0p6R3oZdFRHXYFP4cCPU0iwrYRqjwAbBMhPqYkm+Ot63qQOq2w/83F1ChMVBg6qvGJ+XwN8kRsEMl0lzMoDNNulwCh5TJW6FW1pxWS5ir/75KfQtrAXvniC4bsuUKTChoh0yQOw1ilFFhnKVEWk9k4jBcdsv6wlW6EW8C5gd6bAwm6PrbzWjZHh8fUC0I1kdaN+2Uo23TNPtYx1/jmFAb/88sucJ0o5p+lkyg3fVfl/Kv+KgCV5MpctW8YhvGS86J43lwGjyIZMNsveWgK8VK5mx7btTL5EueQU4SAeVlICyStLQFXCeJcuXcp7jXJWCYBSW2jP03vMCszfifP1Q6Mj/PnJJ5/Ma5LaRtdQO6lf9J6wekpeLXlb6X5C5CYKrBnO2Qg8Nppn8zATpdBWPN09YuxPup9pqLPnf6brijHXNIDA3pde7WnU9kaAcqb6gm3s+f2/V2Xr7+TgQWx67DG8/OTjKCXJ+lvkWzPJUZW4AuggJrgqgJUMj5RDJ/meGpuImLWNYZraTwwlDH75UNcmWg9jhN1Xc200GgeKWHD3uAGAGHAYbfLy/CkJKp61qYvABKxuWzhUtAZ85UwVWd8MkLtrgVkG6l9myRx7/dvrU/ombWJvnVWyhz7zir4yAauXkcUGwvIsNpGK4mnlsNb3ZKphwASsddcaOceyf2zAau49MRjaRgzpkzlu0g+JYjOvIb2C8smkZI+9v3lcrPB1cx/zOIjB36i+4I6tJvAiwKoO6lr9Xo6WN6ILyMPqUGUIui4cg5Noxbkf/wT6Vq5SkVTaQMDMyGzjEKkfAAAgAElEQVREUk6CI4B1ppLwyHX/myPQKIdV7Wf+r368qZArBx0Z/dW+0hU3GBQCn3ogi3XbXkD5F2vx4c++E//4/tNw4SW344nbHsEH/+FD+MePHocLb3kJ2x5cj+TaB3DFHZegP1PCv3/hahwXL+MbP70YN28cwZ0vVpCMjsHxdzApEnwl5J0AouUSluQGcHRrFev2FTEW70QlHkcwUEFm3zicfAecMJBHivVolvEk/3ReaiXkR7S11fWwUhf8FAFcLCBcqiAfiKJE5apQQLw6ieLEAbQ+/TAKgwewPJ7En52xAsce3YXhiUMYnhxDLDwHyYlRxCNhLF++EhPpLHbsO4DhkSyWLluB1tYEtrzyEnL5DFpaYzjt1FMwNjyCTK6IgUMjGB0bx9yublTyeezetYMjZ/sW9amxL1eRS6fZcdLZ3oNiMIRtQ4ewdus+HCi2IzH7FMDfhQHiYMlX4Xz169+s0qHK3k86XCU8yWCvZKubHLbkXvaT14K8kgrhk4Css5hy4Wm1DgTcihDk5wibsM6zYE+osWo5d03R1blhLyyEDWs1e0j9DhxiOFI1bjhv1QzV4XuUVD5mpUQh2wEE/AR0qTB3ErlcFkFiKg4pTzEtUKoVWSgWkcnkMJlOY3yCclZTSFGd1lCUS97kiyVmEVYsegG+ngBzJBrmMMi+vl70LpiLRQu60Tt/rgasSv3IEeuw7JFGYFU0FT0mj113JdZed5V7IIsSQmicjQIE5jltxafy8YxxonxeCdqS7WlaZ3lDOrpQOIVJaw+rKG9muFAjJVveZ+e1ZmMm4ELfJcA6Uarg7z/1GfawEnEDMQ7SXHIemgasDIgbeBD5tioZzVO2mcqfl5JjHvj2DbwUdlmrtnI3HRCeieA1lQGv+5lhblOUxgb95/HR9RZFCSTAKkoWla158cUXQTVTBw8NshBmpl0eb0UmkkjEee2SV3T16tUcwlssldAxq5M9ogR2RSEjVjcCnRRePDQ4iEIuz3PDSrEu7+APqDJJFC1BIXf0m8AreWalRA3nn2qASQC5r68PnZ2zGZSQsrZlyxasWLmS12RPbw+HJFOqADGWZnWOF+XAUpspsiMUCLK8iUTFY+vw/nRTBFzlf6q/0jYc2OtiikI4TZg4P4FLllCIYr3njMfJy8PlsYAaAVaZW1uZlb//EGt1Juu52TUmoLOBf6N9R4ovRaakhgaxae2j2LzuMQasKOd53XL4P5Eu0dlBRkrKYVXE7MqzxoatWt5fM4DGbRcSI71+TcBqyjtzfcjY28DM3NsyLmwsESJhDaTke2boqNqsNc+oO68NAKsXeHZBEB/iKobF9vo1lYVkkffwzKtzw6jxangkxDBqrztXJmuPqvAvULtNncEeA/5cEygpokMhzlJGXnN+pFSVMtiqyeScYX2e8TturmfNs2qfFySbxMPquW906gwbS6aE0Kqeiy7E214bzmVMJNrDe870ItQXE4gkwxy1R2plSz/kd82wUNt99tlMANMG0O65po3/9Cwm8DLc/kLoJeNWl8MaiqIciuLv/vmfsfSYY48A1t9XQB75/v/6CNQAaw2Q1oCqcAiYzTABrERS1N4j+fDRB0rY+OzDKN/zBL76/U/j+NPn4d+/dDM2rXkMX/nvL+K007vxr9etx66H1iG/4XFce+9PsKV/BF/4/GV43xnH4e+//Pe4/LFdeGZ3HMVECuVkGoFwBIVAEBkE4Ss7iJeLCOVzSI+n4OtsQzUcIgmM3KFJ+JKAP+5DNcaeOhSzWdaJKKeRHQaxCMKJOAPWEntdlYeVclkD/gR81QKixQmEU/3IbV2H2ORenBCcwFlvWI0lc4IIBgpAIootA0NY/8o2LAy34cw3noZCNs2OvNaOLhwcHkOuQFG2EWzZsomdmUetXo4TTjgWO3duJ+yNaiCKXfsOYjKZwsD+/ZjTlkDfgi60hArw+UJAMIyBkTR6l6zCazv34mCqgg27cziUjqPcdSpykTakKgWU/eQEbeESoc6nP3txlZhsKbyXGXu1RVgdLCrcVwEkdWwRWRHJN2Wc0zXWOPxQ15JjT5+qt0i/RVnlUCC23KlQXaGdd5eKHEwEvJgFWAOUupAqTYyhjg0FokkZZKZZRb6honU0CQQpNyVFSkRsuUF/kNF9KBhCJpPmsF5qZ90BoA9UUowKxRJS6QwmyCOVyTHbVZFqRWZySKbSKJSInTjApAT0TGItJTBMLH+9C+dh5bLFOG71SrQkYohpRbtAgJXJQ5qQrpifOQAB1seuvVIdyfogUqEAFAqnAKvrzdFGBxN0Ke9ozVLEFPd64NUcKos6MzwTYKW6t5QzzINZs77aB6YtbWqMzMoDQoCVQoLHS2Wc9+nPo7O3D+VwhEOsBbDSP4R0iTzq8rKVP7usTZ2IMYrJeymZzZR3UwHykp62ImBe/7uAgkYKoflsrz4oRamxhYPmnxQUDvMtUDhZSTHp5vPsEX3uueewa8dO9orS52xQqFQ4X4peBFgJNJJHk2qvEhgdGR1FKpPmfFUClwQoCbgSWRO9R/mnuWyW1x+tGXrRfqew43BEyZN4PIHu7i5uO32HwK+sNVpj9Dd9RgD56KOPRlfXXI5ceOWVVxjcEhil8jb0bAKi4agq10DeV2oLfY/6mMvm0BKPMyim+5IHlz4j78CUHC7NjidjanpgTRBirndR4MyoBPN79vwJYBVCMLmXPNOeSV7v+iayl/k7loe1poCrixsBLBe8GODCa32b+81eY9PtDRuE2nvS7rP5t1xrt58BqwMkNWB96YlHGbA6RPanMQeFBFM0CckLptZTli/FPM4Dqwxw9n7x2j+mnBHPmPTLBhjmtfb42gC8DiirpBp1bkq9yinpD/W5le68uPms9eFs9nqj57GxStfoZrlNRkHNF2Ez8tpyje+n68Gaa0KuE5ZgO7RYcUpMNQC582tQYtnjagI7GVsTsNatEeVqdueU+kPnFd1T2iQGd6nvVj8nao0IWJZ9TtcIYK0P0TbkrQBg/Xy3hJK1obxSZez9Za5L9TwNGmUv+32uDCO5ZrbJHCM1X1OZot09rJ0JvBu4NqyaJx5fLXzYw8oWGzOPtlaqhr7j5rCSsSgQRsEfwt+f/y9YfvzxcHwUEkxqNGeSK73riIe1mZg98tkfeQTy5QqGM1RJpHbi1v4p5TB51+iW1ZTvWqi+nMTqmg/dV8G2J+5F9qG1+OnV30RidQIX/eu12PPMs/jW/3wBx6yag0/+/EXsfuwxdOzdiPP/8wK8snsfrv3ZPbj0K5/AsreuwkU3rcfu9EI48Un40kmUAgnkA2FUfUH4qj6US34U0wUgtR2tbQuAYBeqThSZsb3wJXcj3N4Of0sHyvkissmUSgEsq0g58rBGEgmUiYhWxzMGdHonORKiE/3wbV2H4GvPo2OyH+8/50zMe10UgWoJoWIOTqmCaLQTExnAF6EShBVMjA2jPRHD2PgkfOEosoUqXtq8Dfl8EccffyxCoQBK5Rw6OluZmLaYLaHij+H5TS9jeGQMbdEwjl/Wg454CNEAMJknT28LHt98AG29R+PpLXsxWgki3LkKpVAvkr4FKPoclCrDcPyTCFYToMo/zsfP/2yVylhwqRg63HRICHU8Qiy9xJJLgIxnjwQfARlFgFThOni65ig5OTlfTHleybNBvyWfTYFYeo/AnZBMKMIjJsyRQ10TD3BdUbYQK4FO9+Z7UBv5t5azlDhcIo9oSldv1etOCDS4P8p7TGCSgDkBdAphZLIZViSUIGdvMAFa8bpyHoifWfS4KLvfz6Vv+vcfxP6DAzx5rPz7iSgmwL1gYidS3p0yFi6Yh+OPO4aL5y6cPxfxWATFClAgBl7ZF17AtT46AetuuBqPX3dlnXIqyrIcvMLU6B5KRtgQbzN9T1shN5VIFboJnTujxtE+9JUFtv4l9ySTgcpRIg+58tyF4y2YKFXx0U9/Dol5C4BonMOLdBADe0UaAVbzsDc9rM0UZVMhaHad2Tc55L3AZM2YMZU12RwFeW69YJyqzNlA3FZIzHs2Ardeyji9J1EOuZwi7CBFjADqpk2b+IdCgckjaZKdxCnHtLWVvapEcNQ1dy4DUbqOclUJGMr1FKamaqsWFFMwKVRkZJAQMx0FQW0hLwGF+q5YsYLbQSRPY+OjSKWSvI6FaVhC0KntipxpFpIpVQ+W1iOBaAKsRNQk3loB3ZQjQaCWXvQ8+rfksZLsoe/GWhKuwibRHmKMkbBiL6OE13v2mnGVQznqtOIuCqENePh6LWvEW8NftUKJvc70ZqRLdeCoGXhoEO5qr2O7X9PpGPbzZX169X+6e5HiEHCA7Pgoe1g3rn0Y+dFhBKsllNlAR15UFbnDsorOIKkxSaFPHBrqXS7F3pvUFjNkVuSYPR41wwQHYrofq/uJMXCqTOT1YhhcJbdS1pEYedgZyueVEtI22FV3Fpbg+vqipuzi9tMzJZ9Jr4U62USAwni/rq+Wh9WcP5LYKny1nlRIvm8CIvPMMOvUyjWm11e9pwIOWDYaDbL3oOpHrQyL1/4z5auMYyNAbbaHx46AnZF6Ip9LHXPxWNpymdohHAIih81xFQNU/VmqrpCIMDLGyFoUVnTSLcw1aZ8ddliwPJOuox1gG+Lkc5N0iRmnjVEXDyu1WRnF/QhGwijR2ASjyDp+fPATn8Sq150AfyiiQDP/TzFvm4D1/7P3plGSXcd54Jf7Vpm1dFX1gm6gu4FubA0CJECAEESQhAhwp2SJlMRFkklq30jJI41smfKRrdEZ+ZzxeGwfj4abqIWLZNqmuIirRGwEuAAg2I0G0PveXdVVXXtV7plzvogb79189bKqGxDlP5Xn1KmqzJfv3XffvRHxRXwRQfaUrv+NHNb15d7GET+IGYivEqx2mU/57anOpzvTpUMGuyogRb3ri22cfvBzWHn4QfzP//YhTG7r4l+850OYP/Ec/t9P/EtsHRnFe/702zj1zUexbfIZ1ItjWGksIZct4jN/+cc4nVrCv/qf38dC6iYgPc1MVNRTBbSRwkC7imKnjmYjiamZFSRRxKaRFJBLYLmbxcp8DanZeRRHK0iUC2jXG1hZXEa32UKGqTIMOOWzyBULaKUSaGtlU6S6wGhtEe3938DSkW/h7uF5vOHVt+H6XVuxuLyMbn1Z6v/U2y1sv3onipUKTpw4ieVaDYXsAAq5NJYX5lCt1rH/ucPYu+9W1KotlIoDom8JUtlBZvfunZiYnMDhIyfRRA4rzQ7GN40h163j6pESNg9VgOwWfP/oWTxy4BSeWRnC4O47sJjfjmQnh3oqybax6LCCcauJXKuNLNuOEq0ySvybv/2vu0JnkexjbRUgXjhH1RPqlRQ0YFyMURzTrs6rpo4+AZZCSfXAqlWdDXNUNedBe62SqqtNrSmU2YXTSt47UR78CkGWUmCt1Q7zZEWJipruiKImMJXorqMdZ9JKR+RPsVAU7yWjQASt1sZFFUGYu0HKsuXoZrI5pNL05ALzCwvS9mZxaUXAKunC9puFmpZX2GJHQRtpxvl8FoVCDvv23SQ9W7eMjaE8OIhiqaT35gPT6G71NPfjf/1neOxTHwuMGc6HrzxFsRodyihk7nx8SqIoPUPW5tMHPvyb86LUUjoiemNAoZIOK0IHBpKdm8rLRXNT7prZ4gCWukm8+1d+A6XNW9ElYHXlkFTVubYOrohKnNCS9Whe4TWM7n4gox9wNeMiakj4Bl3U6LG5i0bXfKPQn1d5zM4THmcoRg2SuPv3xxBn9JjhxjVBI0cr52oRJgLOo0ePSuuZk8dPCKizKCe/R8YB81bvuusu9ex3OhJNJVgllZjRVKWwav6gFjDSCHybDANG/OlM4n7j7wQdX0oH5nkZGTUweWlmGpcuTcv5+TKqnFX6lWJrmSzK5Qo2jYwIJXnb1q1ShITRUn5ue5bj4HEqe5JYXl4RkM3XKPNvk0kMDQ4iW8gHOa/R9W5G2VqR0jjjNPqMomvELxAWXZN+b9Vgh71IwGrj6bfOr8QQ6Le+1juHf+04gODLnLXPxdZgwMrMJRx49GEcfOxhVKcmkWJJ/hRrEXSQ5hoT+cI2Zdq+jIwYWQvC9onJwXQFeUJdEso3f7z+OKMAwacah3PuC3KfguqKebhaAiqDFfDa9awuQy9gdewXA7rOeLLv2Zj6zrEbThxYszzZODkkX3MLN1bmuYUbjbCarRCYdVE9401PHGBVq7APYPXhqzlcg5Y+IbhfKwrp71//vn2ZHERdrUVOUHHCqWkXFY/K9ei5o0A8OifRdaZyW56s5n+6CKgPWP35jq5HW8E2jp49GCm65O85H7AaJThYky5gEZwrkUI6l9UWgZm85L697b3vxb677kIyldXVKelYbR0//7FihxuAdT2xufH5D3gGrEqwFY71ZZuIHperqr1WZTXHVjq3vcrjf+MLNXz3a19F4+m/wxc++xc41ajj/R/4E9SmF/GXf/t7WKyX8b996Hto/sPfY/DSLBYGR5FqnUOpnMZ//8yf4G8PHMZ//d4lLBW2A81ldBMZJDJZCYylWg0UUkm0FmpYnGc0s4TsaBGdRBOZJlCfq6Hb7CI5WkY7l0Kq3gEWgebSCtKZFSQyy8glx5EYHkItlUCus4KRmTPIPfcU5p/7Ou6/YRj33XMnRgYYWKsjWy5jpdXBucMTmJ2Zxh0vuxlItXF+egJjV12FTLGMs+cWcfb0CbTrVVRKOey4aguWFxZQTucxOzOHWjGL2UYVx89NIp8uYKhQwUpzCSP5AbQXayhmCsgODmGFdXKGt+G7pyt4+swltLLDWMxuQjJfQTeVRbebRoedH9jCrltHmpNdbyHbTaGZILbqIPHb//u/VbkntNneohMCOpzHl+CQlQpzOVbvdfReoTjRWA1/GFWzljc+ThJh7xQBjQ4p8iTASPPeGMnkuYQyJSDWUYxZWEMUSdiSxqhEuvgUvDEabBEUAi8/b44KgD+kCRpglYIwuVxAd9aFGxZtkmix5OApwOViOnfuPFZqDelJ12i0sLC0hItTMzh3fgIXLkxiemYGDbbBSSZB6iIN8ZnZGVy35zrs3LUTO67ajmt378Q112x3mnANWrCn6L/5yY/i0U9+RB+Te0ZW+TSg+zjAGihllzjFyHCP29oJiKiByf8JMhSwKsU4+goVvuvfFidsXARJ+w8mkStVUE9nHWDdhk6Omy+kOlrMQttV9H9p5KS/kSnTtUZ0Ke7MUcDqH2PGQRxgWQsY2GdxBmPcGC8HsEYNH99AsXPyuTG6qPmhLC+uRTuYa0ogxwrBBw88IwCW7/tzNTIyEuStcl/wWLbAYVRUiqjRweT2I69jQE/mKHA+aD/TNNMImAqQz0qUlAWbuFZJByaFV8fJHIZk0LNVUhFSKQGltj85Jt4Po6u8X7IeeBzHzhc/Nzow/z9/4QKq9YZEiXlNi2oIzd2dn3PDPWmsD37PesbaPMYb+qsj5WsB2WhF6+i6lJzLyIK8XLC5VrXsfuvrSm2CqGH+Qr4fKniftth/Hv0quKxiWp29hGe++Qiee/wRVKcnkWw5wErquxjFVBPK7tGie+r4FG5HH8Dq35f/nH2QHg9YVR/FvzTCuur5eQ6/4Plb9VoHYmMpqEEld7dC3Hl8sBIHOAOZ4OkNX27I5yJsQ09ocN8uOmbHx+4BV4Axbt1bZDA6PzKX3njsuz47KIgce/LbL+IUXM9RgvW587y2Bryq+f0ix55eiO5FA9w+HdyuEZW7cYDTjlXbRccUPZe9H6eftIqAPhP73AesVlDOPvfPIXTcIK+2V6JY0SV+bnTw4HkzUsETSjoUKb3h9Y3uHOixRArZfE7YZe1UDtVuEj/xnvfgtrt/CJl8UadI2OeOKbcBWK9UXG4c/wOcAT/Cqpfxqb+BxHN/9NIeDdBGh/dbn1vAI1/9BpKHv44vff5jOHBmDh/43f8DqWoX//0zf4BnZxr4o88fQfXBLyPNApVDZWDpHN78wBvxvt/+GfznL34bjy7kUUsNIN9aQj1ZQJfFTl2uaQZJNOeWUFtaRnqggPTgAGoEi8kM6rNzUjMnXx5BosBsmBrLO2Bptokkskinu8iV0ijn8igtTKFz9jkUJ/fjhkoX+64dwnVbihgbGUa9uoD9B55RQFwq4+L0BVxz1VVYnJ/FULmMZjuFYmUEp89P4OLFsxgul3Dtrp2oLs2jkE2jurKEdGEQpy7MI5kfw4GDz2PrtnGMj+VRr02hOseUrAJWGvNoZUpYzmzH8+dSuLhSxEKyiGZhE+qZMhrZsiuk2NQCucmUMGXZcpP4s8tCmqxDlGoIBku8/3f+sCsCzRVgEQHuyiTzCKMZErAyuloq5JU+nNLwM/9Wg9AVbgrArPMoC9VGlYoBQhrBYlBLRWKN5hltl4tjYWEejQajMPo+z21VR4vFEsrlAQwMaHVfRl20KmiYL2vAtKc9jik6q87ocjo0EtubU2vCWj7LkELMCGsCU9PTYhRTwDO/lT1bl6Qw05JEW1kNi5WFZ+fnpWUH810FvOYLElWtDAzgnh+6E3fffcdqizW6K7wIK8Hqo5/8qG43N49Zej1bBCcaTbDqrPI1ARIu7hy1jL3r2H2aMWRFLHzKaJyBYqXvfRNOjnNGhRgw/JeU4IEKaskMfubX3i8RVhQGNAorUXVnQ4mLPRZXB6P1c1hXKf5+QPYyBWGcIWLGrW/M+gZMFDz3+78fiI4az1cKtqO3ZtFVWw+cEkZTmU/K986ePYtnnzmI5w89D1KGhcrrjCsCS/ZaZeW24ZFhAasnT54SajD3rnApnAPDxm17n/JfeiS3mc+dlKJmWhBNc7H4wydre95aUlmktjwwICBz67ZtAnCLrrLwwsKC5N4SsBJkDjDXttvF3Py8jJvRW+bfcjwEscwpZ8VvHs8fo/2a44pjI2DmuXgd/hgLIw4AXObSUfUXyUeMA5VxoLXfNdbYsgHTIO670XXcz2ly2fcWyX+9XFAdnj+a27jWnYXShJ7V6twsnn38Uex/+B/QmJtCinqC6QNsX2MV0KUyfFtbbrjUElKf+lGC/fteBVidd92YJYpxvHZuq1wMgTTwqDLenTv6bO/a4sB7iweuGpPnzJD59ijFa61TA9qSbuOdNLomNAJm4EiPDCoa+D26e3K+hGisP/5aF5nd25/bdJSe16aml+ps+kafgWvHZmDTxh5h1JhusfNHAavdUw+gW8eB6es/k4Xm6PKfy+XKh9VU5971Hw9YQ4qzzQtlJsfhF10Kn5nnmPVyeqN6moBV6IEOsPboJyl4mJD0hCglWDorJNQpKXPtAGuSbQOTWdSTGbzxp34Kd736NcgUSroeUl5NjA3AernideO4f4IZiFYJjr9kFMRG2YX6Ldu/7//sNB790j8gdeJb+PqX/hSP7D+LX3v/B7F38xZ8+ZP/Bp86fAH/6dvTSBw6jplvfweFfArZ5ln88Z/8PiovuQl//NdP4Hh3CN1OEsNYxmK6iKY0y0gIdZc5pI3ZRbRrdaQqg1LMdXl+DqVCBllokaUMKujk22hnl1FPdLEyl0S+mkcxVUQ2exSpibPYcvQJvHwsg7e89haM7Shgau4Sastt6fDw7W9/C61OEnv27sP0zDz2H/s23vLGN+LYoWN42UtejgNPH8GJE+dEl9579y5s374Dl2ZmpZWhtC9MJHBkZhFPHz6Ll1x9FwYzFZw9cxhVTGDH3kGkauPolMdxbKGNieRVuNgZx1ytjEymgm63ila2BGRLgg3arSbQriHjQppdsnqTXQiZl3iLNXoSirsSv/ZbHxTAys8ISK34kkZANOqqhRxUyKUZQXP5o0ZD1Sq/jtrj2mQYFBHPtJfwv0qBOvoxc1uNOszcWL4MqJrRaW0y+Nvy2Yy6y2P8djv2dz/vr0QRXSSRoFl/FACGIF0b01OAM2pFUErKL2mL0reV0SZAoqqsykqqMAvVTE1rKeel5aokJZMbznNQET3wwGtw//2vXnvf+LYQgEc++RH5sRfHJ/TNRjMEEo6aHeh7l18lZee9l++RtWdhitaiTdGG5cFwAg+2i7BK5K036mnUJq4b9nDLlwdRTaTxc7/+WyiObxHA2uEaMmNMDCxHiYoY/v51+1UJDowO7x7tvnryBGPmIM648RW7b9CYQXilwNIHvP2+6xvPcaAgCoaji4fntagngSGn0SKuBK0Ef4ysHjlyRMCoFVGy2tzcd6WyAkd+jwWXNE+UrUT03GbIGX1OAatGSUkNllQCL2+KY7a9Z9EHPYflurMgU0FAJyOl27dvl9/MY201mwJWSUdmhJiGG98XWj9zboeGAjCsObVNKXhWKOk9WPsbrmNlDbDwUiuodGx9Yf31fznPNQ4A+oBVzhEBGes9u7jn7dOGo89ac7/jC3D5ay0AMBHmweXcp4GC6L6P3v969xaXF9TfRlEDmeNj2Zfa/Cye+9ZjeOLvv4LW/DTS3ba0+hCjnqDV5dK32k0XYdUz94uw2rl9+effnwHDWJDvtUlZPX6XA2iVgGNuUMYs7xufRA/qjTQ6Z6TTn+YY8qON0UhdPweFF0TtobcJtkhoUR2dDxuT/k9dZ88+bp6i6yFODq12cGpRn/i1ErYgkjlyjgj/vD3y2MN/cYDVnvF6ADNOB8r9R4oT9bvfuD1k8i46fzamnrXm06aNeebZSJRxtEOibW2i4/H1W1RvwaVE8TvmvLP1Q+evrK8YwBrk1EoOa0qeHSnBXTKvEmmhBL/qLW/BvW94PXLU5Qw2aHtFXVMbgDW6LTb+/184Az5gtb3pVqo3KnPIxQ00rJxu+/4Dn53ENz73NWROH8DHP/zv8OATB/Ef/+8/xdse+GH8n//mPfjDh47is0ebGJ1JYeLzX8RIfQH7rmvgg//hF3Awuw1//NmDOJfazJRMDKXbaCSTaNJBxFQqYo1aE43ZBclLTVUqqKQzWJibxeDmYXS6LV10WqYAACAASURBVIwXS2i0Mzi/Ukcn0UaqlUD94jRGq+fRXDqP66vPY9dQGvfdthPby10k2ytAOoOlZhtf+YdHceLoObzqvntQLA6i3U1hZnYe26/bjcFKCY9/85uYnZ5GLpvCNdu3I5NKYu+1V2O5WsPCwhKmZuZw7MRJrNSbeMltt2BlYRaZZgdZFowqjuBiHXh+ch65gQwm6lsx3b4WS7m9WGSzy/QS0qk6WtWUyJJEJic5tgliBeaoIiVdWKTFZaor9SgSzYbMQxtO9//ib/xelxTdVFqjmMV8QfLapNqURxE2CmqjTi4xy+uwV6dV6DMqrUZqlc6r6k+K7yS0SIZP1RUQSuqua3thgJNjGBysoFgsyPGk+pKWq/lrSjfkuKwvJH/z3Iy2mtKxcZuRLUaQtdJxnkeCVRq6NOhZMXh5ZVk8D1YMpt6oi8LQKDCPbYE9KAnCSuUKBgeHUBooI1csCnWYgp1R1/n5BVy6NItLM3O4ODWNixNTEm0laGUBqze+6XV4w5seiA8nxu2bLvDopz+Kb376Y5rr6yi7UvqerUnCwGYc8zeoAGgGLH+b99TAh3l2tZBJQubWFG0UqIlidFxvYXNHK/RaURmuqVQa+YFBNDJZ/Myvvh+FsS3o5EkJjgesa1GC18phjcZxTOyYEu1naAdG4RVSideSv3bOqHERawjHnCgOwJigjRpKPqC2oh98djoGPTn/JyWYeaNsR3P8+HH5zcir5qvT+4Qgz1sMpWYTtXrdAdFQYEuLFpezGhjhRjXUqjFBRIgFN8Q8d2XVpd2SvHQNcz8PDpYFeNJAI3CVSOuWLTJm5tASrDIyzNfu3btln5MKzPW7aXTUpRAwf3VZHCcDlUEBtpQFtqZ5HZs/3hfXSobOLcoSevJcYbfoo1jrOdjesCqd0fWnrVV68xlXGbk6OU539tIL1gSsawQpfcDqK+fLcZrE3b/dg63p1WDEhh+/A1VU+J+tH2Hl8VwpBKyHv/MtPPH1L6MxO4VUt4VGS6nspA7peupqWgnrnEsxIQWsWhwwfAaBPIj0PvXvT2pTeJ/b+rE1G9sMV5+yFkuKuZ5+aowXXft+/HP186KzVKmVdnQIWFcXW/LHGMh3d1FfNthaEP0h7gCbm96nLlSsPk7D6Prwn2ucXAqP7y3qE+wdp0YsL9gHq+ZI8wG0H2HlOSTVxXvF7VebnyiwD6KHMXRaH+xejsy2Y+IowdF5sf8NOHL4rL8YyEknXykP+YpWCbbbtfOEbXaiEaGuAEzrfy0BCRcY4DmYtiFOL+btuRoSobzQqKsdL/UjWWmdx6Wz6GQKuOcNb8C9r3u9OKMlqMENaXm+G4A1ulU2/v9fOAMErNNVFi9TiWrmq+5bv63NWrop2Hlyjt/67Hl8/X98FenTh3HL3p04NnkWUxfP48P//ndx2z0vxTs+8z1M1rsYa3Rx8XP/H37ylgxuvf0G5Ddfjb+7tBmPXUxiPrsJzU4SiUwBqW5V6gMJVusmUF9aRmt+Ccl2F9mxCkbaGcEp9eEC0sUcMosNYTrUu12UOykUpxaA84eQnXkQ+65L4Of3Xo3iaBET1Sl0c0lMTyzg+DOnMb5pC1K5JOYWV1AeHsPKUhU33nQjTh0/iZlLK9IRIpFsY2RTGblsA9s2D0n6Vrs7LCCVgHVmfkEKqRL77B4uoZKuY7Y+i5VUDrPZ3Tg0XcZkfTvmMxXUElnU0lk0CD3bQI7FErsdtNj21PXmbjbrEgAlEbidyKOTyiKR0g4o0mmkXgeaLXGKSQ7r+371d7oUfIxmCqhMp11URT18jCzyIaXTGQGf9VpVq/omE0iTqsuWOJkscvks8rksCgIwmUPqeiLmcvIeKw0TCOeyGWSzSuOVisLWOsdvp8NYsNNHITVL82ZFMUiBF4JX0lc0f8jPG/EBLYU+i8zQYOePFXiRVhi1miwEGrwrbNFRr4MT2GwpSBXAS4PWFXHizJLaOzg8gk0joxgcGsZAuYJ8sSi0XwJX6eXabKFWa2B5cRnzs/M4f/4CLk1fksIwP/L61+KBN/YBrMHGNi692hYPf/LDePRTH+0BrNa+Q6bJo2sqKzdU5n4FQN+z7HuETTnRQcBXlBIcVeJhDp7rMegUrTwLZzDRnEymMkIJ7uRLePv7fgnZ0XEgW9QCE+KNVWNOKMISnYrPE5Pru1xn3zAJxtVHIJohEGe8rWXE+8dHAbspdn9O/Pe4XoSR4F5Ro3QVcImMvR9Q8s/nG9ZmAJrzwSjBVgGP73N9E/wdO3ZMCjDxRwCrK95lBg33P/cFxyh5q23ta+w7O/isMil63rXYkkR2zWPPg/kd12bKxqwVrE1hdMURRYfLjh1X6btd7pmm0HwpTzhmjpcyglFWVvu99dZbBYxyvzL6S9ovnV2WZ8uo6/CmUTmmNwrMIlFaFM4KvGl0mO9rTqXR6W28cfPrP6bgGVkxrcgz9CnB0fUqe9AVSQvAgaz/8CQvBLCaHLwc2yC6Jtf7Tj/AGpUhodGrMiiswugcF/08SzIAF2F1IG/x0jSOPfkdPP3g11G/NIkEiy653FSpMS4YUWshCGCVSetKD1cfdEXBij9G2zsCbAQ4sEosB0C5r7pFZZoyA/qBObZMi+734I0gcqbr3z+Ojo3wq5onG+S1qiAXp7C+wuq+PefwZb3kdnqOIjd+u2dZiwIoFDivkkVu7vz7jN5zHFBdc44luqoj9tdd0Hld5lrlQ5xM7XleDhTpyZTl48um6DMQ3ldkzfl72/72acC2pv2xBADR17NefQ+7N2OU+JHauL3lzwNzr6MRaKYr8FyUxZSL0b0t31+nbROXTSZHJpi29bLnKPfqCkMqyFSHQjgmnlqL6EkVdWJRBi+4NlIZcTjf/pofwQNv/TEUqNu5plzQXhyarv+v3ret3Y0qwevJ2I3PfzAzsBqwWlTIdyr3ymZVxrZ2w79Njv32Z0/j63/zFZRmJpDrdjDTWEC5lMRDn/0vOL60grd/7igIo4qdDK5b/B7ecVcbJ5aSODYxjIfmR9AosEWNOlWrqQFkuw102y1xIGUSKazMzaO9uIJSroDuUBKlS3XUGy3Ud4yhU8yhWE8ivVRFZ/YUBuZPozwzgT2FNpLLJ/GSfVvxkjLRYRbHp6Ywt1LDcrWN4fIort52FQ4dPiSgcHTbDhw+dAjtZh3nz57GS/fsxJ7rb0KjC1yam8OlSxPYdfVWzFyaxtETUzh1+jR27dqNa3btFvboxORF7Nt7rdhgh2aBS50Kji0NYbo2gHZuM5YL16CdXAESs+h2lpBlf9luCd1mGu1UW1LHqFfJfFM9y+aaaSCVQTfFwrwtda3WG0jRxswygNpF4h3v+fWuVfVkZVuCSjEf2hrF1IiItqchQGVURujBBKzplABTrcBbQKlUxECpKNHRQiGvead5B1jTeo6cK4IiebCe0Nc2OVrcpdlWwCiFmVqtIJrqU3bF7nO4gMcQfNrnVnCGgNuAKkGrRU/5uYFYi9QGVGDmRNFr707uR4YpnBntJX2yUhlCuTIogLVSGZTqv+VKRXpFMpLK0nnNegPVpRWcP3cBFyc1YnTnK38IP/Sae73daRrV9/D4GwZ46BMfwcOf+IhTOnwerim4A+rywIOOqWbeuKIUPo3KiyBEjTprQcRvi4Jrq7fdqm+G+Vyhp9/iBb1GDdGBeopS6SxSAxW0skX8zK9/AIXRcSQzOVfkQfO5OE+SM+MMUAGzcQaOA0d+9OpywJ9NtI3RjFAzhPqd43IBQHQeY42Ly5TFwXcj1UQDg7OjDhsziHyqrQ+yLUJuQJB7hWuPlYKfOXAAx44eE2eUGWxSabVDH3oYKTIa8CrjlfmpEpVUB5cPWrTokzq45NwujUBy4g20SqVhFknL45prrlG6fCqpHkSCZZdCQDlEGUJH2rZt27B797UYGhoMKiDzniqsApzNYnm5imKpiNHxcc+BpTR8yiaTC+bsigJUA7hxj8kHnL7R7YOAWKNUDw4+upJiSf2AkW+8r7f2L3PJrXmYv2ei1+4HeqPzdSXj0PXfQQpdVBfmcOi738L3vvE1NGamkG6zd7DmsLIwg7F4RFZJIjWLxxCEUXhopftVr060N6vKSM2rZj6s1VPgeTT/T88TyuNVgC1oR+P6gjt6PvePVcHmdwRe+X4Jym5S6d0wOWruQ2kQ4rz/vhfDnELReY8D5xrwDQ0ynVfVp9J2xNO7Jg9N9ti+9efOzmWsKwE9cfRdV+k2Ou/2fZMVUuFefFvqFI5L2+F4/Lz5uHXkU6rDa4S9bkW9yJz39hb179EHl3YOP1pq1zW5azIgCpSt2Jw46zxmmn2//35VeS6tiJwDg7KRzm8fsK6O4NPc8xyjQaqALSi24VPnvjkebSz2rR5Hg27wwElDN4LIeKZU8Bx8HukMOrkCbnnFK/Gmn3oHiuWKS5ny94nLkbboteud7FPbr0QmbBy7MQMvZgZW57D2AtZQxobvqyzskYBBahRF5/v/5gi+9fdPonv8CMjfmqnP4yfeeDf+4P3vxqeffQJ/fKCAXGoQK41RXN1exHVD53C0ncHFWgYrCVbFTSFfn0QmUcdKuizSqdlqi17LJTNYmppGolrDpsEhVHMrKM13kMgVMTc6IM6h7HILpaPHMXr6S9g2NIsfu+c6PPLFr2NpNoOX3v5KFLcsIFHv4NTTJ/Hqe+/DUquOx5/9DnKFIoYHxpCvVPDM80fw91//MvbduAc/+66fxubcFGYXV/DMsWnMLbHtYAJz03PIplK4+YarCAgF63STKZyZmMKp85PIX7UX1eI1ODCxFTPNzZhu5NDpLqJQqaNRKiDdySHZTKHbaiGZaaKVqaKJFlKtzRpA6LRAJh5DHnSeJZ3ObIljui1MkG6jAYZKOwmmpiaQeOOPv7tLlEyQacWKJI9VKLRsTxG2hSE9l8do83Ol9rH4khigWQJT0vsUrDLamsmkBeSyybsauClkmKuaZl9UdWKIMcniQa2mtOJoddpoevmk1qbDIqGMrjAnb2lxCUtLK0EbDzuOANXAqU+p4fWNFsy/eQy/Y9Ee3pfRjgWoSR5tGA2icc62NubxZN/VTC6HUmkAmzaNYnR0DKObN2NoaEjojVmWaW530KjWsbiwiKXFRSwuLuG6fTfj+ltv6b8Hbd+IAlFb6Rt/9WE8+IkPS94nlRqfi9B3Xd6NgQF+bgqVnk5R+pFiIb7x4Ctjmxsz7gU3CN0nHGrUWNMWNvqyz6h4xXtPu5KAtVRGs1DCz/zaB1AaHUcqkw+o4pbvKnXx2cOWo5WbWu39D+jLkeqbaxnIq8CWG2ecweYb5L5Rsp6wXA+w+nOz3rnCyeyNgATXcMamGUv+uc3ws/ngb+4ZrlfuK+6LM2fO4PHHHsP5c+eDdWz52v45eV7f6Ip+5j9zu54P+ji/bVdVODC0rIo1gG3btsr5uedq9RpqjYbSejsd5ERmpKQlDaOlmUwKL3/5y+VYoeiz73FS893Z7kafWwKVwQoGh4eDStd2X/yca9qMUO4bG2vc2C/nGfnG/eUcz2OivVnjgMblrLt+37vccVzJcXGA9UqAcj9Q228McrzQVjuoLc7h+Se+jacIWKcnkSYdmABHjOqUtLihAGw3W66qvMkigtV4ehfBWu9aVvBGdrGY/1SgpCtZZFXk6erI5qrxU35ZBWCP8WP3rwwD6zXuqODMJyVw47+uZdTlAlZ/fFEZx/khEPRlu653V6Cv00sttnMZaOT5fJ1h82X6MwCRXlQ0iOBFotvRsRlgNaAZsJg8umqPLolxOqwnb+V+Io/f8l3950b5ZLIhKkfj1riuE79gVS/zRPQdP/ei1CYnfHm5eu2rcWzXpPuF7BOCRHPCi0aNULV5PO2AQD+71AzpUysMDtezni0yWLTE7y/rRd7jxijrxeWIG2AlxbjDiGu2gBtufwV+9J3vRq48iCSbJncoX3lda2njUkMYRWL/Xs8JfSXyZ+PYjRl4sTMQtrWJMA8dRdg/v08bDozv4IBQqPz6585i/1NHMfnIg8gyf7Tdxn/5o/fhjtv24p0PTWFmZgntdA6tJG2NLjJoiT1EX76xvQIZTadamjVAqAvSyHYzmJ84h0yyibGRISwt19DNF1AaGkBycQo4/Sy6R/fjx7Z38fo7xpEu51Fr5/H//Kc/Q6Paxf3334vrdhSE5fnd/c/ipltehmePnUJl05gUs23VVvDswYPYPDKCvbuuwZaRIQyxiG1mEUdPncWTJyax1MxiYbGOV9/9w2guzmN7uYHRkSF0Ujlcag/gSwencLY9hNn8jVhsVzTFL5NjlqnmnxJoJl2nEXHoajRZfb/UhRboUF0kNVCo94k5sxnUySpJsX2dUoLNOSoMjg/+0X/oZnOk6WYlMih5XU73S4EUUoVTWoWXAJQRVfnc44BTtpEmyM/lGP52lYP5mwao5RVJkZZ2S/Ivm65nJIGleBMbWjl4YXEB1VoNLRYzauhn9Zr73aij1WTUNayQa8apRoV8erAf5FAgZQpYFG8iISB1oMTKw2WJEFvUSEFvVejBpkzYF1IjzFReKbByXpr0Ri6o0gAqpCUOD8tPeaCCfC4voW+NVmvO7Narr8G2XTtX78M4G8s9h4c/+VE88kmlBKvSd8aOH2F1uYKWfxJnLEbBqv1vxgh/m/HhmIvxXm6j8EbuQq4pY9aIQiqTRXqggnaxgnf96m+gsGkM6UxBIyFSutopYqfoWAV0TWNW2Hqrj1nLiPbvOQDVERpdj6c5Uhk1Op44I943SKIGQPT76xn8cv6YIi9qhGheuW9g2d8+rc3+Jrhj1JOOEv799NNP48CBA5iavKjRFgoLRxezteWvmyho7WfI+caxGODdrjieJBrm5ThrlIl7LhtEVsxopEBPEUx2u+LsYpRB2+3ciB07dsi+5ItrlCwHFjmjcc77KxYHJMLK/SfGnmv34KcJqIGnOfA2Rpu7tSKsaynMqBFpADjuO1cSYb2Sa663nl6swvfXWhxYjs6Bf71+gDU65t55U8DaWFzAoSe/g+/+/ZdRn5pAslFHgoBS2KBpJNmsNQm0Gk3Xjk2FJR9vdD8HFFgHWP09pBXPKbf6A9bofosDD3aM7X/bgwKgHPFSe52r/JL9JmyEsNOMchNESzkqfjibfoQ1en+r1qHnZPSBplTzds5AG6cBVl9uxdFoDbAxKsy/jYFhjiD/WfsRXn89+PrG5sDkkD8Om8uorPXPZU4oG7etITtPzzML2iCFc2/5ugai7XtRZ5Zd0+7f5KS9z/9lPbEQmAOs0Qgr87WkR3xMVFpK1Xl9unlfksOaSAhgFUek01eB/pJIrPGbdCThuJxTRvaCo/WajHc06jg9GN23BlhpD/JHaHrJNLrZInbd8lL8s597D/LlCtKZFLod0vp4BudFcg5r7qkNwPqPIYE3zvFCZ8AAa5ieYjJAdo3bN4YTNKc1rBSv//fqsQTe+/kzOHiiiYWHnkRp5jS25s/g//rzP8RMJYd//mfnMThQRJt7JaU1YYCWK/Aa2q5BPJc2TLeEXKuKbHsFabQwtTCPdnkU6aFRpOdqyHdmMLRyHO3nv4HdtbN400v34tY9V6OTWsTsyiLayTI++rHPYO+eG7Hn+muwa8tOPPnUUzh2+hx++N5X4+n9B7Fcq2NmZgpX79yKTquJq7eMY+voCBbn5lBbWUKtOYJjxw4hl+tgx9WbsVSdx6aRYSTTKZTGK1jpDuHs8iAOThZw4OIAqrmrxVnVwZIUSmI3lS7vOcnAE4v7acFeccL22KyaKmRdZSRQRQcrz5FOSW4riytSlIjFx5osrbbUHRFn9Yf/4r91CULNmLM8GqElJSlurFeXq/Apgsna1FjvVqpaCck5MGt1edgEnvmmpL0otZdAtUEQagCUuaUOkBIcEtQxklmr1jXi6ijB1mPSFJMpSvMMqxFi3mNrsRN6x/m5nUuUHXM0BGBnBLBWyhWhHDJCTOOYgJXFmPhjOa2BknKGt1xblFFKgGkunxeaMM/D6BALM5E6nM8XJFLN44fHNmNkfHNv0SWfLq/Tqy9neDz6qY/hm5/+M31blJ7Sgn1FFVCCA++pWS3RDWreWo1i6nzqfGkZfO2L6xdUsiEFZ/Q8tD3K0lX8FUeHLMAcMgND6JQr+Olf+hUURsaQyhbcrQn5zRV9cPlIXOSeJ9kXFL6yjhq8/Yx2/1y+URw1+FYbuNFiMaFR4BswcUK0n5HuG1T+9+INfldx24F/96ADmqIZJ9Fz2rnMILcKuyz6RWbCU089hYmJCczNzIoTSOUBo0pqdPmGTGCIRW4yOtd+1MEMWcmjtbxmP/pu5EqCU9dyIbgXdx1WpSOgZYrB1q1bMTzMPVR2e6mC0gDb0Whe6simTSIvWAiNQo8OJObBRo3f6LOPrrEXA1jjnrdv/Nv0RQGrZhq63F73nD2c0TPrcWuk35p/oYp9re/F3c8Luc7ljVkBa3NpEYe/91185+tfRv3iBSSbdSSp2MSCoNztBazWNpqRRB+0uJ3rWB8u59EXr5R9ck7KnrD/dDjWfk8llAn+9XxnSShfeXoWH7RcbnPUObKx9V71AKvmZ4aRNQOsofzxFISnMKxncrDuXH9Q2c+u/2ac/PSBn9MYQTEg2z9SRd61qOsHJkUG2HhcH9Z+8prnMMAqdxMBZlHnXNy+5Xf8HM248yiDRx0Bgb6yNeA5sny2iZ3HH7sPZm1+AxDual1wffqOMupwo+Caw84Uu7jQpV5Ab8Ev2hEMINAGkSJ6EWaQtXjzKcHh/bkosHvuBK1Mu2DKh0RfHZBdvUciOo8VgsU5pLRgtppo00OUK+Kq62/G23/+FzAwOEzLNCgY44jvAcNqA7C+ECm58Z1/zBmotdq4uFTrsStDRoPZwHpFA6dWmMkfRyh7EvjNz13EgQsN1J76Kl6eeg5vv3sExZfcg682r8Vnn00KgGMgq+GcWMI2c7maPKc5+1QWddBNl5FudZBqNdBpaAHYIdboKOaROfEcqmefwh1D83jguhL2DHQxQgBcGMJsp4YDzx/E7r23YmqqjtmFRRw4+ARuu/kePPvcczh3/jz23XILzpw6LbbSNbuvwYWpC0Czjpv27EKn2cDRw4cxNT2FVmsbrt25DaOVBLZtG8Op6WnMNhJIDm7FYmEvvndqGueaFUx3ymhkKkhki0jWVoBuU5xSvF8JQ7HicbMp1YWJUdhVxXQw9Y+CG7Jumafa1cJKbsLFrksl0SSbKkVp0hWw2qnVJXAqFtN//tBfdEm748GCdttKhaWUFOqu9NRMCkVWe6aqUhfhLpHOBppNUvVYVZc/TbSaBJuucBGFpeS2MSLaQrvVkhsy6qnQguSHHGXXfDrB/Faja/WCT994MmOX5+A5Nboa9ns1o9sUkdIjFTgTrDKiIzTEbA7sB7l582aMjY1KZEeNb6VSyn016z05tSr4NY9Pij8xDM62P1INOSPgdXh4BFu2bMXIpjGUBysSNRraNI6hkTG3Q8zocA/VDx56dtJDf/lhibAGSpSOBC9SFAfGoso/qmDNs8z3DfT35iiFDf3Ml+srb7WxQ9Asm8+F/PkHlSpzWNOlMhKDw3j7z/8ycsOjEnVVU50RVr1hVvi0RR01SqKGUZRaaXMSFXJRIz9ujvoZXf0EZhyY9o9dCzhfGWA1AdprLNs5fIHnP2ejq3PNkmLLCrukBXNPsuquVN6dnRU6PY8x4Wn7KF5Ah++uBezNAOK5/CrTPnjUSJMKaa45PxJh+5piiYJuoDQg+zCb1QrgLLI0NDwk/VhZAI5RVq6ecrmCQqEoOeek6JPdEAdYVTnoevPHyr/jAOvlrA3/mcZFvnvWnKPs2WxasZ0egziGYBBdx/3WmA84+u2Jfuv6ct6PA83rXce///WODcYgTIK2ANZj+59SwDo1gRSrCbo8a3mMpCI6SjA9uEaFtPzV3rXqFGWEVqnjI2Alq0jrJ9he6Cc/o+A9Oi8ml3uiuF6E1d/RdoysTcmEcJBKvPoKGOwYK1Kk19f76b1HmeGg6JLNpzl2DRzGpVv4+8HuxyK9tm/4vlTc7ijIjL7iAJDMpQ5LXtH1EJU7/da2rZ24uTbA6s+l7elwTYX1HOya/t61XGOjKK91b/73/TXNa9p5TK5pRnKvLA9kk6l8V5xMqNxe6oKkS5Bl5hyKPmi1tjQhFNaWRE666YQ7Fpi0/aLdZR4deRCupkCEct2znhwlmI59kbWplPaKzBUwvvt6vOuXfwWDm8Ykj1Yo9VK0LCilJQ4acQJZUadIatLlyJyNYzZm4MXOQJ2AdVmd86uLKYWRVYsSqYwJgz22J4wuzLP85t9N4ltnZrG7dAk/vquK8eWzeGxyBF9svAKtkgIxLfDIFqAptFx70AQdoh6DT2QJAV26ilZqGI1mCZmVFkoL5/GSzEVMfu9BbG0fxrvf+ArsHs+jvTCNTqqAuVoSzzx7DNdeexXKQ2UcOnwGh45ewMzSAuaXZ3DXnS/Hc88dFLz1ynvuls1JNmuj0cbschXN5QUUEi0cP34M27bvwA0334Ll2UtorNRRHtqC7XvuwP6LGTxzsYsDZ5Ywl92Maq6IdnYA3RTrFywg35lHu5tHo1uUQAHZQmQ+NSjDQDypKTCUOwSlordUCQhgJbZKMSIbtHfjnCWEOdUSZkZHWvyg0URbgittYakk/v1//K+SisjzUNASfAbFjSSvhyFdClONjjLnTLx1BK0EmR0HRPm5AFMLf7vKdKL5RB0HkRwzuLXHq9IGe+VZmPQcKFBHLfS9l6Y8DJBKS4AYoy8A2K7yr5xTIkBqvJIKzbxbGr9sqcMoDXtEEmBKH0d687tdqawqfS4lwhxm+ug4vFsQ7ZJEsVjCECsKj45heGREorjbr9mNbVc7SnCc8z7QcOFWffivPoKH/urDodJncMHLF4oa12sZtb4A8JW2Tx0jfTR4Hi4X1sBpFAwEBo2Tn1rRVwAAIABJREFUB5aplabXJZOTHNbMplG8/X2/iNwwI6ysRKw5XXGAtZ9hY8aB8x/7RVUDGrI/nb5xsx74WMtQihOYUcNLH4zZCQ7Ea+3F4Jn5cx09Zz8wEJWxvqFoY7bCZNKL1FXEtv598/Pz0nN1dnYOZ88oeGUuNT33vCb3azRq4O83f5zROYqbMzPmo8ajncciTEq76S2MY9cVr5oTYmQplMsl2Yejo6NSoVtaNSS1aBM9//v27UO1WpO/ByoVAbf95tp/3wceei+hooo+j37rwz+fySXfkRQHRu3c0os4shAceaXn/Tgjfa31st5af6EGwOXOSb/zx81hdKz6fxfJbgeN5UWcOPA9fOdrX0JtagLpZl281LrZ2b9G80ZJUVXauVMjLgdVx2GMDUe9dWkTPri3iqgha2h1he++YCxG2UQBq/3vOCS6pSOOPpszBXdhFIz/BsA3kCYhe8mn6YgOMlXbU1RJjQXRga7fun//dm0DeQEgC6jJYRqNAVZ/f68lI4IxxYCVqF7352Wtv/3rWQ5wNMJq39d5th9Ht/bautm5ooA1+nyiOs+3QexYY6gJgHa9660quR3js1GcYhA7waIQPK85jynH1FnecO3HtNidpIlZ2xnn8A2cHbIGHMVY+thrIIKtn1rrAFZ/jcuzoQPeUjDyeZG5DWrtbB6VbdfgPb/5AQyPb0a72xZ6nz7rCGB1EWRzUL9Q2bPxvY0ZeKEzEO3D6oPR8Jym/1WHhJkbvWDCPnvX107hiYtJZGopbEs0UO4u4nw3j6nCVuS6i1KoiKlNwkYB+xdntMK9FPXTfvVkLnDPELPk0nNodgtINLJITVxA4cjjuG7lEF6zdxyvu7OCLFNf2k3MN4BTc21858gEbt1zE+YvnkCttoRaPYG9N9yOM9MT+NgnP4I9u7ZJV4WR4SHMz8+hK6kgHWRzRcwvNnDi+f24ZvMIbr/jVpRHRjGzWMXFuRksrnTQKlyH9sAefO3AIs42ymgXh5EsL6LVpt1VJrsZ2VYL2WYDrVwaKym2mKO1z6Jx2omBHVyaCdqWKQlQqvNMA48q9zRYIUCWTFHmqgoDRFtosT4F8VWanzVbaFar0MZaQOJf/sG/6xpAZW4oI4mCxkndbTUkX5RJsQSmNIo1r4JfVuqoXF+8BuHDVYEqpxdhpgpBj9UIi/NAGGCVnAfXE4lYWvJTtWVBlBJsXlBTrL7hKf3wnJC1IkK+cg6MYperyUmjAUz6DX9rnm5Ger8SuOrPIFhmnu8zamVGvlCc2y0wrzU6Jon40jhIppHJMuozIsWYSBG++daX4aaX3LZ6/8WBV3fUI5/QHNYgIsVWADFl7dcDXv7nNn+BQeX6tvH9noblXlVJ+37UgOvJWZIHnUSqy+hzFsliGdmxcfzkz/8C8sNjSLCCslTNXA1YIw7fYI5WARC/36coV+dR9uSLb2CvZ8SvB0jihKWNyT7zxxhniPcDUf73zdCKG7sKt7AgDNchAajlOfFzPku/XQ2fI9vCnDh2Qgouac9hLcTkR2ltD/v32W/O/LGtZcj7Y7XzBoVnIhVAg/mXR0nqIo2glOw7FhZhfjkBK/cinUnJVFoirduuugrbt2+XCsgEs+lsrifX1eYzCsr95x23j6LPO7o+4ubA9qbNSXR9+H2EZb8Y/TFmcUXb4th9+L/XAq0vVLlfyffWAqD+eVYZwl6krS9gZbn7lWUc+/6TeOwrX0T14gWkGzXJvRF5xagoFRtL4TfVQWqAtRcUqGMxyAy1CLsbg+0Zq1sQBSI+cOm31oO17dFZDSAGOooSURhDstNC6qsbj4zQwK8AVlcF3gesQZVtTQmRAJiXbCryIegz6He0ZgRZDQQBRJ6e9ud/FYgNCTYBaDZKcHSd+GvRZysoiAmpuHFA3ebI1rY/z5Y24Msn/1p+RNOXNwKQelJjIkwgF+Wwc1n/8WiE1ZfZNj9RHRodbwBYvXoZ0Xn250Ed3WFrPjHkUimReZTt4iB3YDPFNeQmX5eS1tOw2KoAZMdM01aFBKxKCSZgDWSSYzRFAXTPepe0Cz0znYMSKaJhmSsiOzKOX/gXv4MR9lVPujQwCXr0AlZdnuqAcfGVKxExG8duzMCLnoHVgLVHOzmnZvheL1gNI61+dPa9n5nAc3MdtJMdLCONlUwe6WQb5WQdC80ESukkslTibdbyIEU4o63RSJ91dhxljkViy+0GSrOnUHvuceycP4D7X7obN24fwmCF503g0qUZnDh1Elfvug7JXB7TcwvodvMYruQxOFjCqVMTODsxj+zwAL72yFewe3yntKCh4+zwkSPCOltcWpY2nM16jU3O8cCr7hR8N7O4gsVmG9+Z3YHpZeBiexyznUEsdvNISsAuJVCvuryIUqGARDKDRptpH2mkMsw3rYlTLJfOotUiJmSf9ARqqSZYG4k4ThCBYECXkhNpA6fBN04X+0ezujkj05JtgGSzjdryMpLdpgQOE2/60bcpEdeFpzsuj8einwFIcgYx6a4OdWrVWjoSLMneI6XoElBarXlkTTkFANnowE6YmmBXildIz7LvxRlpKmRdvzwHWCxaaIVa+D3fC2sGBUcoxaayWa26K54A/aE3mcCVP9Kep1DA+Pi4vM97UppwQ5t7O2vJvCYcvxRo4ricl5MPlT+vfM1r8cr77u/v6NHJ7dmobGlD0MpnIxEI562IGslR4BGnZO3E/pzyOO2Lm5Z5kghrEAlwrSAsKu2qZsq5PZAdnE/dFMiwkiurTZcGBbAy5yU3OAq4tklcjPp9V9ba3XcUDPQz0v1olMREvJYRq6pEmqHaDxF7UY8XIiH7gbuoMRs15IPoied8MKPBPjMD0Gi2ZmQwekpw6s8Pn9vy0pIAOK5pfmdichJnz5wROjALFUmxM3q9gqhUmMvsrx81xHw6n3q9epamV5BAeim61gzMJxWqizwTrxBXHP3BM8Ck57Frb8S3udc4BgLX7duvws6dOyWCyj3F38wLJ42f+459WGUbMm/ECUcZrOfZ6we21wJ/6wHaqAEbBar2fKzgisgiB1osphu9vuWoXe5ajAKBOGDg73v7fL17u5zrxwFX/1rR/bv+NbuiqDq1Ko49/QQe/8oXsDRxFsl6TSnBInfUM8sK9c163RUS0n6TFqEK955FWZVRIKwa83BLGxmok8Pv5W1xOaMxWdqESWajurr1bM+R9yaGiAOHPovAKh0aaJXxOQFqvVNVGip49UFUD6jTIGzgADZFEuZnqjBk5FiqvMu52B/caNGre10b6OqJnMok9QI9TQ9yDudI8bcooA90udcXNtgLRhGLRDvtHD3AKSKz/bnw9bu9L+vLW7i6HtRYMvkW2DRO7vsV8n1Hnr9PzGaIW+/2WXAe1suQiEEvbTvuuwZY/bmnLqbMswgrxy096F3RJp7XKk/b2gmKSIkrWAG7AHoHWP35iVKCo4BanpNETRVMU5dQphKwMoc1NTSGXyRgHd+KbkrZcwqcrQ+r5mxvANbLkaAbx/wgZ6AXsPpRIZUSuvZdsEze8qXH6uN5xC99YhLPTVfRyS9hMZNALTeEdKeLgXYDi4k88gR53A+MOAodmHu3hUSnKZWAm6msyOdiexmYPYXiif3ITezHVZjDe++7GQPZJkqbhnF6egqTU3VMXZrB2KYRbBoZxOLCjJxnx85b8fzxE8ik25hbWpBA2OHjJ/HQY9/E9vHrcONN+3B+cgonTx5HMZtGvVbFPXfdifnZOaRTyxgYymClk8dUexynphN4oroLdWTQzY6g0SFVt41MsiV6uHkphXamjdKmElppoCHOUwadGEHVYpnZTE7+5vQRptTTQDaXVR3kHFam2yi76LCnOalYzTnHqPelYn5b5BsjsKlOF9XlZaR1SpF45avvVw6e2Jdh1MsYcsEzFCqKl5jvOLDiMTDAaorcW4H0fmtvRl0M4lXwoqdBdDKgbwnMlaNF9bjJUeNZpykEJ2EklwvAFpsBVqUMac4PvYwKhC3kTy+1AlMqCPEe2wKWEstMDGaVPS06xUIw7AdZrpQduFMvtvVxlZxdD3jrvJgBotWLee37HngT7nvDm3v3qO0R55GMAtbHPv1xPPbXHxfFYP1h/dwkM4yihm+ccegf40eehPrsIs9q2PW2P1DPkDa2CxSx54UPDRTeWkoaILP9SHKggtzoON72vp9HbnATEtmcPABpCuwyb6QPkwfU4xRoKFzCqZMlIcwLVY5mEKxXkdWf/Cjg6Cc8feOFx/hzbvMRlwtp5/OvY8+lxxD1DDPfgPQNGX0GHSmgNDs7K4YEc534nuSFMzeblavTaYmsTk9P4/z587hw4QImJyeDNgnitZf97jxe/YCkeQVs93p9fKMGqhlIHEvfIiiKYWNf4aXCqpi8X+7P0dFN2LVrpxRh4ovRNV6nXm/i5ptvlv7HzGMlBcWiLgZcpDiPefY8x8VaoO5yFGjU+AzWf0yVaR7rR1g5CSKwQ39AzyXXAqxrges4sGz7Zi0QcDn3e7l7Zr39tD5gVT3TqS3j6NNP4Ftf/SKWLpwRwMo5FE+1GOLaJq1Rqwd5MVGnpA8OxchPhu2afBlD2SeOBFdNNbpn4+SqPx/2uShY9qx0gLVnzpyM1/kJy/D45w56sna7Sn1PJES/+MBX9GJQITbsKxvKEgdWZa8pHZjnCs7j9e7Uc6mcj756QHRPpe9QZsi69nLRY/eEiwD6gMn2qL3nz4E/nn571ACiAdYeoK03Fbmd1ZXB/e/wPByT2SI90Vq3n+0+o8/dl+E8h8x1u4WGyz31dULcPKt9ojrM7t3kuvVhlX0tui7MOxIbxzkUFTI61hoBq3teNCS5V/yAgey/SGuj2PUuvYn5k5IKnQSsbFvRzRaQHNyEX/6d38OmLVskIkK2GZ2GUgzNLeINwHqlUnXj+B/EDEQBq0VQlXmjcsLS6wy8hvmsfo6rja6Ld//VUeyfaiOdy6BJWT1Q0H3AnO1EDRkUkOqmgQ6JrB3U0ZT9mWq1MVIuolNtolRfxNz+h9A99BDecPMAXn/Pncg065g5fQqDwyXU2lUcOnYIN+67UwpKkvE6N7+Iq3fuFLuOMaWjJ49h30tuwdTsJSRSOTz8yFO4ODmL3TfdhC2bN2NqcgKt2iJ2bRvFlk1lLFZbqKYrqLbbmK4DCxjF2fZmTC4VMVvYJBRmknuzlIftLpYuzaBVrSFFR/BgGYmhATSTdIRlkGm79ANGQ52ckAirS11pOnap6ZhAt8ocaSSW8oItVIkTxLZNdNEkbZoMuwS706SktU11pSo2X7vdROI19z1A+aW9boRe7HLIKJw8LysvLDTExZVQsQt6dnmjnjEbp8zD98KS+L4nWvS5gA53ffvtIiQ6KQoeo6+o0iUFSgCn63NnRrQfkZTWIRHAGihQazfgGfJUEMynY+EXFoPhD72gfF+qCVdXUK1Vg0qMFPCSYyW0Z/W2Eu+9+v434dUPvLnXcu8BrKu37cOf+DAe/ZQWXbJ7MMDazwCMV47huX0Dgn+bgWRGrxkRfsQivDaLYoXN2HsUHrn54mmlIMggURgQwPrj73kvsoObkMwyaqb1BFmwQapSu8buvp0RNb7XMoR94zMYi3ZQXG2Iec90PeM6zkiPM6JsrP5n/cADzxk3XhWcoRPE/9+AKoEmKb2s9Et6OmmypJpLZe25Ofk+KbN8TgS0jLSePHlSfghgmbtqgkNoGozCWN6bN65gfGK0hONdCyyZkygKWNeah2ibB7XD1XCjEcQ1SRqwFl0alr/5Ikgn46HRauOWW24RyhqdRe12V6h0/NxyyiizaABSxvnzfjnAaS0F2g+w9vtOFLAKeoq8rsTREnedfuvKfwb9jrlcY8G/bwMOcd99UfPLCFV1CWeePYAnH/oaahcnkKqvsIKDOmc6LaQyLHaXkLY25hT1e02qogydk6Y4dVwuH8YBLq4zSz/pNz/+3jY5aMf6+18r4q9uPRU3R36kz8Zn5zQwZiDK5LBeS6SInNIfQ1h4ysCqghcpvMPedrKZw4JJdk/+b3+Pi45w+8b6F4sOcu1x/GNNdtmYgnE5p7PpG19vRecxDjz79+c/Q18+RiOmgToNaNphhNUHb6ZPOSahhbu6HHG6p58+DdaFtCBUm4NMF3Eg8lm5HvRRXWKayXX+CgArr00nnVGCGWWV8bgTyDWCbghh1Nh6+VoUgywOKwgZrEc5Dw1rPVnsfLtekXJfDrSSyQK250um0MnkgdIgfv33P4hNW7YygS0ArBsR1suVohvH/VPNQHwOq7FudCOENGCTqy6CFwzS/tff7/jz5/HU+ToSGW3jUhoelH3QTnaxUGxhoJpGqZlFrptGHW0spOpopjIYQhejC8fQOPIElg48irvGMvjlN7wMpWu24/z5C2gzxWthUfDCyNZRdNNJHHz6CK7ds1dqdJw8dRaLS4uoDA5j1+5xHDn6HJKpMur1IjKFEXzj4SdwYXIKm7YUMDZUwt7to5g4exr7br0N1VYCF+rA0fYgzs8WcWF5M5rZQbQybSBdQ7UzKLV80ix52GqjwbogHfaEzguTqc0obVLcxSQDI8mUXMp29oIWD7y0Y1anFf9lwdW06lW+KA9FZpPWmyQmIvAlq5X1gZT2xEwFC8jJTHfZLjWN2soK8qWCFPhNvOyOVzjN5yi4AiL06KAfXJCs6vSd95l/XExthUCxqmA3wBlRtg6Xi4EhvbedR5HtW8wDbJFWaXqgnkZOlflJXBkfLRTgSsyLkqeAlqa9ThLLCrWJ6UrYWvNXtc+jWfCmWANDQYB5W46lQUxgQEOaoFXaAqWVQsMoF6nCVFpWVdmolZyDe+9/M151fyTCahvDtFIEwD70Vx8Cf3wQaZ5b3/u+ngHiGzj2txkaPriPGgC+YlOjZ3VRLAGh0nBc3b4EQ9lMAcnSAAa2bseP/uzPCWC1HFarIshzWSQ6ClhNqZpx0muchdQN32D0DQsfAJgB7RtZLwSwridoo0Z8HLDpN14z6mysvoOA+dXc9AsLCwJGub4I1Mw4MqBHAUEwy2MYVT137pz8z+/yWP7I8xRrTZ0o0QhkaMzoXokajf74g6XrVdv1108UAPjGYM/zsaIyLveKgJV7jPkX3F/s70yQWqmwEJPuu2q9gT179jihmEChqA4krmXuTaP703nE0vLRNb/es1zv8ysBrRId9KKvXhpHcJl+gLWfsWxftPOuBUb7rfv17jHu8yvZN7aW/Ouvd03hyjTrOP79J/H4V7+AxXNnkFxZVgYQ5zCdlL5vBKysQE8AxUbplL+W96hjVHBn1+beUFnmC1iLbClDp988+YDV9ml0/vl/kHe5Vj9nt/98kOfLOv5tlGBzAPmOw3jA6hSb54CiW5Dft+ig6kPV83GvKJgzdWhoycZggNW//+hz9gGrpMw4cO0DVhFBfjEgn8Hl5jKq0+w8ppMCWelosvzcmE7h+Dxg543Fn1ujhcuzjev1LUXS1LAyW0PMEJtLB+4srUaq+4risnSl3jkPnHOuu4BV8eWYKLcIWCmrJeXIGX2B/hdnsAPZlrtsVabt/iQSQpZTGGGVCtEuGit2knOamT5QVSBwOHTusT0Fne88D4uoZPJo5wbwgQ/+AUa2bEMyq+eXdBC6oZnD5hh3EknR5hQbOazrCb2Nz38gM2CANSgR4K7iJJL7z6cEB1LD4z/17t13/vkhfPfMCtrEKQmgMDKETD4nLVlqmQw6La3JU2S13FYd+U4D6eoimif3I73/c7h11wDecOdeXDtWwkBjGmebaTz11H7cefsdqFfrOH3uDHLlCjK5LMr5IanZcenSLC7NzmPX7uswMzOHC5PHBQmNDG3H7HwX7UQeTx96HodOnsDdN27BD991B9qNGk5NzmJ498twZjmLY7NtnGqUsNAZwlJqGxqdJBKdFWQSK2h2WCQ1K4EkAtY05QsxEeseJVpyb/V2R0BokgyNprI9uykFnrLvJQCi4LUrkVO1WU1Gi8zKpNFMNGWOGFlVfampBwJ+Xc0Js4V4vfrKCjL5LCtbIHHjTS8JAWukUIAIb0vpl4IoCaSTSp11GijEqFEdaOjDo0JJWWIRiJGXo3MqOLUaOlrISeGPRntVZYQ5KkauclBYwu9i0Eg5aeY4KWDljIi30+WCcGJI4aWgTWeVQqmTruPicZaPIkLf0feI8K0BcSabRiFfEMOYfSIHBkou546tgUjRrAs1iIa35ePyevc+8Ba86oG3xG/OPoCVEVb+2Ms3GH2FvwpYRq7iGyq+ccu/LcJqEbg4QyI8v4LWOGBrtDYaS9lsXiKsI9fswlvf/c+RGRzpAawC7uSezaAIQUX0Xm3Rm8GyagnFUNvWAqx2L1EwJqOJocitJU3XMsZ9Q9fO7b9n4zC2gdg4kneVFCAWNI+Xzd+Q/0nxZcTU2h7QI19dWQmGyNxWVgcmdYRRVRo+PKfRAg08cdxKVVfHz+r1FRID4wx534j258c36KPrzOaA7/vPR3K0KPDcWmQbQO5LOocGKxVk0qTnp8WQM1DAiOqWLVtQGWLv42GpyM3v0+DjnFikVfMee+/P3ytXAqb8++y3TuLOF9eOqd+a8oFt9Jj1QOl6Y7rStb3Wuu93Lj/CGF3/cfMXnS/OVadRxfH9T+Gxr3weC2dPI1ldEQokj6UsJx1LHGSuKj3pSGR92EruBTrigY1EI8P8QltP/h4M7623wF30nqP/k8ak+8orcrNaWOk7Hnjyx8vvG0OA5wlam/Sh7/aePpTNdk4DUQLeXbFE2w7++A3A+DIxZD6pQ1Jktt2bczKZ0zRuPUT7wvIYP1rs0+L97/uA1JfJJlvsWP/ZBd8PIqtGXw5pzPZ903O21yQlyBWPjNu//vXMNrB5lzXJ5ou0GzKaw+zLQNJyqeKMUWK6TOWuVta073BcIvdKpcDJKPvJo2UnXH0AX2arraZLytgkwTi9IoU6SFdr360ndWQoy457S00ml+9jEWKu62QGnXQW9UwR7//XH8ToVTukvRQNV6FVkikVB1gdg28tWbLx2cYM/CBmoCfC6mMUzx5QMRzvxAtT1dQBymPf9fHn8eS5Ktpsq4YucuUScoW8tGzM1gtYGQDqmSYy1VmMNWvAwWdR3/8Ytiw/h7e/7lbctm87UMpicmEOZybOojVXxfYtW8Xmm56exabxMXHGFwbK2P/UUxgcHMFdd92DZquLAwefw9zcIhbnlzBUrmBlaQlnzp/H8NatGNqxHV988EG89dYbsWPXHkzXsjh4sYHF8l7sn+JYh9BNl9DKActJAskUMu0Csu08WpmqOnNdekLQaJKANaXteES/MljVVNuNRQ8pa/L5gtiRSXNOsUqwqydhRWp5bkkFISsqxcr+GvSSlqDMhSVrhxelCKFjzTnXaBMSsNJJnS3mkNi794b4JxUY7dpPSwURSxOrB24V6AwMfQcr3fdFjPaAVm0RY4vEN8BYcMVAq3jBtcKDruMgwqoloUXxOUNU/qa/QQpGue/weApbF/Gj/E253mSpdEra87BKFvOgzBPpXSoArOmkAlZew3KBCBTqdVJ1tMowjWjSFY2+WCgWkCHFCF0pR81jG3X1lt77urfg1a9/6+q92Qes8sBHWHTp0x8N5jxKOYszcPW+e7ehr0TVXgofveWw+orTDIXVRhqfYWhzBQaOfMFRjZBAJp1HN1/A5uv24s3v/FmkysNCCZZnaUUZhKIXqP6+EY7oeP2x9TPi4yJW/Y5dCwj0u7a9bwZInMD1586ekx1vhh4NBqP+qUGoxjQ3O6OjBJ08liXKCUYZZbXCShJprFalsreBU4JVHmdFO4yOwei/7F+Xr6dj03XiGz+hsc295nnbPUPQ7jV6f74RFzX8VC+ERZ58CrAWEXFReimGppRz7k0BngktkMaoMsfHvZTLFSTSOr55sxRdKg2UA1q0Vffmd/lKCoW0t/+gGcX+mC9HaUbBRfQ7/QDret9b79oGFmzt+8fHrUHfMO73vOJARnQca63v6Fh8sBOdX3+e464b7EGK8EYVJ5/5vkRYF86cQmdlEUkyAiRqmkQqq5RgluxnTYRWi4Ua6OHtpePqGJxTxkXzQnmpa1tzKsNiQr3ytPd8URnq3yM/E7nvAIhFdHvmKOoM65Oi4OdVSmuTSP51dP70cysqYFQ3BZc8l9UlYDENZSeFlFDf8WT3F8p0VzSDupPz5De+j5yn3z4yWrG//u1vk4FrrbnY/eTaQhhgNRknIsbpNns21tPWv4YfTeb9ax4zW/j19pj1n6+xmnx9EDwXqKNCqlc7cBn8VlNXmV9eKoABVn9vSnVf56gzRoxVCQ50nnvWPUUPXfQ3qBbiimRq5NgVQXL1O6QapyveaPcnkFXyyHRdaIofe6lrMUrJhWWENZ1DLVXAb/6r38fWXbsk8tJhQRm5L60ZIvI2aPtH1pWachuvjRn4p56BVZRgn1wT+AzjkOyqCFxgTb/744fw7VNLGmGlI71UkH1PXDGeKaPTWUKms4DuxcM4/8SDuGpxErfvGsY7X3sbRnINrLRbODS9jDNzS7j9zpfixBNPYs/unVhYWMTJU2ewY8cOHD5yGDt37sb2HaNIpbJoNDtotJJ4/vmjmJmZx6XJBXQaK7j99utRGSmhmx/AMycX8KWHnsRrX/s61JJFnFziTw7ziU1o54axXGXvUzImmugkVqRGD1AEY8HtblVlkzittIiavphX2lQcJT3LmTpB8KqFD1vdNtIpFvVT7MYWXYycsuic2CtMcchmPcZGAkzvZdVyAlXRvzy+2RLnF0Er81eJ1SiPeB3arR0yPdJdJK7fe2OYIOFHlwJvrgOOQvcwbWBiyRSjEEx6CvUofSaEtXK/lofqeZbdnLjPNLpqF1Kw6wCvRVglTMqJc2DUvITO8xtQf2V+FciKAKb/zxVl4eKqNxxgzWhYmoZ8rwGo7QD8TDOLQqonXtvZmFHCc9CYJo2ReYUHK1IwAAAgAElEQVSMuubyOWmVowBAva4vf+WP4M5X3R+/b9WJoy8PwD766Y/hm3/9sR5j3zeqYgGrcyrQAxRVsFFwJoaWV3TJFG2cge0bSprHGpbkl8/UEpK5y5A+lMlj694b8IaffhcShQqSbD7vAVYdnYEi998aEU7feIkabdH/1wKsFjWPM7LijcHeR+Yb8Xa8PYf1wG/04dOYVAo5N7lGGY3Ca22dGF0leCUIJSBl4SVel+uOkdSpixclv9WqPBvoNINQnmnLCREXATADSMn1q32MimeNprE68hy37nzA4q+7YJ6dJ9+qmvLC3GMGWIMIfULXJCNWep6OgIEsKTfSF1rnSqKu0uqGglhbVHEPMr/32muvlUJpFMTZfE4Mbiv4YuPhHEaNyLWU6noAL8645vmi+bovVHHbnEdB5Fqg0vZzlIK6ngyJG2PcM7d11O/e15uz6DoRPyXpTAe/j8e/8ndYOHsKqC2BSRuW3kEHhPR/ZF6rK+wny9VzsITjsqSD3jxmeou5PwywSvyxZ2+YLup17vXqiVDHRQGr9D2N5ir36ERXwM47oT3HFwRYXbsSf3wGWOW+XPKFuqlCUBsCu9WRSJ0BV/yQdHsvR9eAr389W2s970XYDbIf3LxEAau/hnyAGF2L/jzxHFbZ3pcz+rdS1fw15stnAZkOsCqXzevZu0ZEO6qHWAhEbAxXJTo6D/592tgFsAb0Y+1O0GLhk4wySVhohY45A6zR/RVExN19WrV8W7VCwaP81KpOgSNUa5O42XGsNq1hIoRxWbM23lSaFU05thQ6qTTa6SyWE1n86u/+HnZefz26Ur6TxidZLD5gNQnv2HEbgPWFivyN772IGQgAawz+XJ0ZEQWu8YuWgPXx4/MCUnOlIvKDA2i0GQzoItGYwNj5CXQOfAfXdqdw200juPFl48iU00h2Opg4dgLVRgr5yg4cfvYYbrz6KmSLSZQqJVw4fx6Neh2vve8+nD93FrVaFcNjecwtsEZOC6dPX0C7TZsvi+HBIaSxJBV/i5UBXKoW8N1DaZy6AKzsuRkXa0nMJ8dRbRcEZGbadaSzXSxnksjWM0g30qIrm9kamrkG0rWsMpYEcgn6dI6/DpKsGSGVjQlARZRo0JDyqs3P6NRiagDQaLRU5pDd6vyntMmYHkkJw9TJaocOWCCTViDL9pfNVlMrkztLlHqm29aUUNE5ZMW2G0jccP0+cmhV5HlCTEBFEFFR763cjNBTnLyTvmBq6oal4xVIBuDFLbbAk+ciKS5RNlCdGl3RMbBtjAj8oPpwkJeritblk0gLDHctonJ6Bow+Y8EjgirxCic6SCfSarSmk9pjlg9CPCOOEqxqTSuoSsU7DU+rN1aLGGh7GvXIW29aq+bHexwolVBhtHWoItEf5t0xB096vWYzeOkrXoXb7r537S0oz8Gh1y7w8Cc/jEc++ZEgB24VNSsm8mUAwHL3AkUeoaHZM7aiGkGkzwF9TkKgKJ2HNoyYe3De5RB1ZSGLL1kowZ1cEVv2XI/73/aTSA8MIZHJuebmWpFayy+pq8tynXQtxsXww0JKQeRepilYkM4Qs/BveB69B6Wcm5FgTpQXKg+vFJj61zEgSlBWq9UlCl+v1V1F7bAXLot50dGiEUUVGufOn8f5c+ck0krgWmd0dWk5cKAYtVHH59F9rXiHyWHPOWJ+Icu5clvBLUNnfESqgPfIC2cl2Skleb6nEJszkAWwqsvdS/8K1oABSApNGknWo4sxYPEOupwsrcaq0RCpYinHpgPHCz+np/IVr3gFRjaNgKwHWeOktnVoWKakkIEYde6cgePBy3s0oRi/GleZ0QH1NDjeBb76sVKiZ+gHCNdao+t958WsU/+6L/Q8UYdOv3MG5++2kWg1cergAenDunDuNLrVRaTE8JbED+kLyWfIZykeWAc0jFnSK+96c1NDp4oCUZV9jCpZfmfoOfT7ixsQEHZIKKGD2+G5ghzWCIMlGI/nixQwu9pqkkN9eWwtrUyHxs2f3FNXnV3Rl0UPrV1Av2uas8xpwZAF5elw3XceH8MZOL2XDdxRIRMnECh6MquZYDIqbn33XzfK+LLz8BzioXebrmcGnL0hklCGbfo9zFujDOBaUnmlEWh/resasGqY4Uh9UMoiIuJAdC2SRI9KxNZRz0N1rjOhlqGeTCw7GoN0wqmxR6cbn7umhPQ+04DfZvcr69FSpcJjub7o5JPrcW1zLMIy8ZyTVs/AFrcYYfyCnpz2lcwPjdJMFt1sXnpPvuc3PoBrb7kFCVKpRY9bS5sQDVO/68t2S9xT3nhvYwZ+cDNAwHpxuR64423v9EBTDeYFssG2ZPyoEnj3x5/Dk6dWhHWAQgZDYwNIVheQnbmIwW/9LbZuSuDGLcAdN2/FlvEhHD15Cu1kBvUW0G60sLhcQyY7IK1gcpk0njhwQOy7e+64HZuHh1GtLmNy8jxGx0YxgBROXVrBkVNnsTA3gdfd90pMz86hWE4gjxaq8y2cnc7jWG0Iz+X3YDo9LD1UO90k2omcBBIlGEfnKcuccnu33V7lTUv6KbuoaDtACfIYC65Dhigjn12JolpkU3t8uH0t7T4YaeUXqX+0ZQ3lDOVG4CR3EVPm5VZbGpxhziydugS40hKUUVc9TXgt1qlwhf5Esuy7+bauCM+gVH7UyA+Fm6BdRwvSd0PA6kdYXeao3BKFNg1LpefyBnzTLcwrlc8cjVcNEAeiI4aBH4QUBeNAiDRH57WsBLzkXlD2KiCSPAuOV0Li8uikjLJQgglEk67okkNjVr2KhjNzUvm7V8nqPJmBwjkMGo+7kDqjOpLjOjgoCohe07vu/RG8/JX3rb1Dfeu4Czz0iQ9JDqspSN+YiRoooZMh9KBHLxYabDrHqpA0R9Cixp22Uu/oPdUNrFvdp/YEUR0Dg1y7Vt6eQCJXRKI4gKuuvwk/8uNvQ7YygkSaydPKf9eT6eaR/JlIHoFvsJhRzjLXvodat41rXs7G5V5PUxu3HCOb0K0FZ5jKWjTqdAw1zwfNcfMcZxzaXPsgIjomzjGjpIyIjo9vFmG1slLTCGmzJdXQpDokSAOel2fC50PnB6nAU1NT8iNglUU5WDm1Vu/JnfONKUtHMhkjBa8iz9IimwElzFWU1Pin69McqQRuBbtlnnx+WlAB2hXJCbLP3d435RDQN534o9PDi/xE161FfGXswXN3hmIqjUyajIaU5K/a/e/YsR0vfdlLhTZMp5HtWe7FfJGtcBLSM1hllBprsj49Y1KepRvM5UQLg7m1eY44X9YDmGsJh7XW1T+m2l9vjHH7pt/1o8eutecoZxOUtZ0mThw8gEf/7guYO3sS3ZUFpMUJQimhitD6t4nM4vdYsC/GKR6Vd7Y2epx1rI7o2toE+9VVrQ/uK6YtEy9nYJnHRSP4PriLymZfVviyxJw2RuWNO4e/v8Px9UYSfdlOOc7vsEiVaXR/LevfvYDXb7NjYJn3Z5UfY8ewStmoQSNuM3EWqj6xVkIqm8MIeFS22+ns+sEcumiyRWF7QLTStCJOT6W5RufZ5ighNSxY+tI5y729K7U0HIOrn06QGKOzB3hOvxaEPc84JofJFolcdNpSTIyXHqhUvBoGvYAvcPI6Z7I8Byezovdn7frkmblocq+xbt0XXHTdWFJufqUdB20DAlPmsGazqCUy+Omf/yXceMfL6S10fag0hy2khjkdL09Ciy9tvDZm4J96BvyiSxGzumcopqINuK4ep1oc/Px9f/McHj00i0RyAKWBNK5OTKD92P/ADZ0JvOqtr0Qh2UEGbbQbDRw7fBrdVA57rrsOs/OTKhcSCWzesgUTFy8KLjh0+gJOHDmOa6/egR3j4xisDODo8aPYsX0Hvvf9o0CugLtuvxVbB5Jo1hZx9NwkEsUxTNaS+MaBk7iQ3o6F9BZ0S7uQyQxhKW1YxYJBbl9S9tLhK51LlFnCe2I6TSKjldS7LQ36seiSpVy2wDaXtreJ45wTjOklcoqE9paX9jT6NwtFibVHmrDLZxWmWy6LFiO7bJ0ZsamSzka3iueSpWBy1+HHxM033ybyS3ueivqIX1OOgksalrw8I8796xQEb8gTWyJMtXCFCG5n5WpPsRC0CMh1xxCwmsEkOXcOyApgsp6K7qImykWhuHNqKXlX3MHRTdnLSO+T6J+9HJMSgk6xj5ArcqNRJj2jFiLQELU1YJdrs32G17bAN1CkOIbQhd21XIU9acNRLEou3mvf/M/w2jf92Nr71p6kexSMsBpg5RetIIff8kCnY/Wzi+Yn+cfZHJuiNWNEWzwozYeGjnlKQmNBado9xoJMm+t56VqmpHMFIF/Etbe+DPe+5UeRq2wC2MRe6EMuwsqAObPXaTC6dWL3ETUO+L8BVp+6p24LjYpH5yE0jkMDxowbXW8vToRGx7qeoc+5Jd2X/VFJ8WX/UAIsvscoASuzzc3N4uLFi1hcWhDASvBKsMpxE7DyWH6XP+T606EilTu96LnNg7xne9ZtbwOsto/9VcMy7eEchq543yAMwVzYO9DtrOC75l2XYx3dTKP+Jj56rhp8z5gB/rPv+4RclT41CFPIZclmYDl1LaTG/bi0tCiR1jtfcZe0ouJcc90afZ+0/WxKe14GrSHcINcaQ9xn/lqQU7jIiMmscC2GBX/i7m0tR4jIsBhGRb/9759/vbV5JcearI6uOX98cXtjrc/dyggA68lnDuDRL30eM6dOoLM8j7Q4zwi8VD6TSsRrSDEx19O5Xw9bAWtObkfpmZLn52jmNkfB2EnzilBDtbSCRcdcAov73+/n3Usv7gVRtib8feo/H72/0IFo14vSZAMg5/JX9T51bOJSliqO2vWan7Wbjb7biQyFYB0ZcAmcfSEgCxyz7jMfiEX3he1/i7nafUgbmaDYkALW8F508Jb72gPCnAQh20L1dNheLdhfEZluhRdD9RimK/Hcpk8thzVc0+oI9fdt3PqV91KaI28vA/U2n8G9RR2kzjFIh4uMJa2AtTBQCnL1WVzOlyE+YO3Z956z1tZST49hVzG6N1UrpEzL2BnRkDG5eU1otJ/josu/ncmgkc7hre94N25/1X3oSkEp6gl+qk4PGVOPLbkBWPtuuo0PfqAzoIBVawDI1jOzw5MRAkO8KKvvdDGd5A/yHX99EgePTWBo9ig2Lx3DnTtSuDpVx0vHypjatISlmSaeefoEaisZ/PA9r8LU7AwuTp7BTddfg2KpiOMnjuPS3CXcdNMNyObTOHZuAceOnMC20U0o53LS3YERyxtuugndXAlsK3X9NVsxd/oIqu0UvndyFgdO1XGoXkZ9805cGtyFVqKMUiONQr2D2UzddT1xARyNQggIZY4+58J+eF9SGClDgKmONgogMlaZbiOV+NNdMIBl85JMaN9yCWbJPLJAUJJd55QhIsBUgwbURa1mQx1elNfpFDppFzhiIJDMVbJ2OCYBtiZ3nIxmTqurJCyy+Mabb5VHGPjGnDfRF8z2t4ACxxjxaTNOywWcYt+XplGssBBPsGbUpRhwls3gFUTeIuBzxTVIwXVRUe3DGqI5nXSdLzmv00gEoRY1NEFPEKnFbBRoZbJKKZP4HBW5q5Yq0CcozqKx4kBhugcglGW5aRoDjOwS1KrC0Si0RpLpuag1uHhSGm5PpvDj7/o5/MQ7f27tTRoBrI986iNBH1ZfwUYrHUZPGjW0/EXqK1L+bcDbjBHadgruQ+M6OJ9XdbDHmCD9WvqwChEB6XwB7UwO199+J+5+3RuRHx7Tfm4eYOX8p8hT8ABrdGz+fVkPuui99DMkwvdDIOYb0msB1t57i0e2/rlsnL6B45/D7ovFkc6ePSsR0qWlZcmzpGHBwknNhoJZ9k49e+6MCBChk2cyUlRJjM52OyjEREObeQ9mLPkGY1BYxKOACbjzsGJ0fH67FdlOzjiPHqfL3+0Co/kHcNTROqyyZRBh1X0aNdZNi4hSEeXRO9f+OjZDTK9vjjDm1mnbm2w2F1S8ZsTanEd33f0K3HjjjXJuOo44h2Q/8O9SoSjfEaPRo1BH90/cpvXvxX/+VlAqbk/yuUTzSf3jYufaHdATSYqc3HdOvVgroGee+5xsPadCdG/4//ffW1xwbSRbTZw++Ay++eUvYObUcY2wSmnCNtGBo4Br0QatotuWgjHRasz+dezvqPNF5DMZOtEIqwC+XnqoLXs7l+V32v/WP5XXMM+yP0/R/RmcJxKN950uBnz9Z9Irw9x+CaijKoNlrEkCDjUCJNe3pf3wfHkZrnONsAZjcqe1/w1EW7XxqCMmbg1HnTTmLOD9hakLITAU+eTkCAt3RF9BrrubL4Ls6DgiZI/gfHofLrXJ208+YCXwCudABaAvB/zn1ztXvRQ4Xzf3yAXf2ST5Keq4F8kjfVv1fnLFgvyvtQ20eV/wzK1eiDDKnXMikq7Ba1purq1FHqvFU3znSRgoEP0kQ+JYAq+dK0DJnpMpdLM5NLMFvPr/Z+9NgyVNrzKxk3vm3W/tW1dVd3V3VXWrWy0JrYhBGIGwQRIChkUNWpBkBjvGNjPhsYMIgll+jGdi8IT/jAcQ4AGENIwdhB0TDHgUaF9a+9LdVHdXL7Xvy6275Z6O5znveb/zvfnlvbcktfznZsWNujfzy295l3POc5bn/NQ75C0/+U4CVjj+Gb2lslBdvg1Yv1sJvP3978UIjLW1icDUg9Sc5AryhLshyslMj5TkH/zu5+SFp78tP3PPHXns4EimZ4dya1Wk05uSy9e/IZ01tL08KO1uWdZ6q3L+4jPyqkcekWsXrsvho4dpYwyGXZmdn5ZOZ12e+MYZyubyoCv9zrrs2rVPDtxzr8zMLkilsiaXbqzK7PwuefKp5+TU5b4839st7fmDUp4/JMuDaWmXd0qfGUbrUqugrEyJYiEbNdlT04LhkBsONKiW6S+VISSl5TGKy7ScH/JCZFjWLFOcQ/tVq55gpnHAQqx7p1yqkIjKZCaOo72D4GBoezmqBX0UHMjRCcsgmMo/ZuOQ6A8t7KqKCSEfHzyJtjZ6Y1pHqjWoPl2SU0dlqJUSMZSrWk8nNfxuAjEzOa1mxEiXTAtaPaxGdkmP5OtbozvUQKqCTVUYoR9aEL7mDFbjFB7TTHmwh2MVfVJheSAVqSqz0+jXiIHsy3p7XdbaHdYRloInEbnVCFlr1KtHEIbBpmedQl2VHu4FE7i23pZur8Njmo26NBkx6xCwgsHSavEwRO96/L3yrsffl9+L3vMTBzPzBn32Y38gn/vYH8ZFNskwLQItXllGABOVfeYAMNIla6FgfZVo6DBqrN4Uq+nignXsDdEwCX3wsJZqzSk2TD7xA2+QH/jRH5OpxT1UcGOAdaTM00jRTg0cu/8iA9cMOMyLr10rNobzgDUzQvL1bd+pkLRNlnNwhJPljIrRiKm/AJ/K+LscU1hXlldYjweweurUKRKDMdc/RAzZjD5EaGO0iGtMyZTSl11XgViW1m0GIfd1EpXPA1YNc6THFI0R92CIzgYpr4fZ+ckyHjIzkkhAsWKIK9et+/FntHnE2m81mqwbtzGy2j+c6f7775dHH31UqnVty4XjkRaMqCsYhS3yGoVnIB3wgLRobXqjNQdwMeCoyXARFfvcA9ZJ63qjdbgZUNzqGi7eJ5O/7QHTVq+haiHbe/Z3uqayZ1LDtzIcyNmnvy1P/Oe/ImAttVekUlKF2w8ylRkViIxC7tNDoJkGk65RJEvwXuqsK9oXNnc58Gn6IBg2eCaLHNo5fDaHrTu7j2EgQfMy2u7droc9PzZPStjoyjPyQNPfP3WXA6w0WBJwbM8EYyMnq9x2M52DsTLA6oEs79tFnjODSMMX1Beu76cHrCztCaySfl3Z8dxjIdPJns3Kc+y+dB+GpK2IycbTUM2AsmfWBvZKxuYjrHr/2f7NzXtIU/PjPKJRqFFxvExnbuqcMuMwGlXq9G1OtXgelHx4wOoNwdweKthjOBZ63QCrOQui3gyZKV5uQaUjgwwRVso+i7DC0QxiFTj2GlOMrv7kL7w7Albc/jZgvRupuH3s92MEshrWCFVcCb86sLLoanpHKlOURyMLzf71H/+p1NZuy7FDC7Levy2XO7dkeXlVTj/5nDz0wElZXR/K7ZWOHDx6WNbaN6TbvSnlUV0WpvdLY6qpBESloTSnW3LqmVPy1KmL7Kn6c+96OwHr+UtXZefuewhSB70l+YtPf1PujBbl2YvL0l24X9bnT8hKHVlhFWn2WlLtNaQ97MradEeG0wOprde1zQz6nAJVIloKLh5GTwP/QMwQCmm71qEFgTvu/0AIiABJSAnWbFfgoAp1LgErnMvQG9aHGaAVUVSSGYYSq6CTKc8ZsVWnlsrU4KhjFpOSN3GscT4cDhAdOjnTxjyOlGAAhcDWiZNggpBqmJ0wGJ5MFQk1jWGiY7sZDZ2MeSPNOzym8E25GVkGU3BDa4vwf6Y8qRpy6co0juP1lF3YvJrwKBu4BXgEWY0x/AJQ7liYl3q9ytSz5bUVubO8ygXHaUJNa61BpQxmVkS8qIgCWYuGoxE9hTJDpLZG0pveoCc1MAUDINeqsr62Sq+A1u2qxwOvdz7+Xvnpx0OENbW/C9IV8B2kA6O1jXkKvCJPt1hqzHql5o3r9HuI4uG8kXQpNBDH+WJqG70w6iyg0guAlbnult5Frz4WdUlqrWkZ1Kfkode9QV7/1h+TxvwuKjgCftYKaipYxQHW1Nj0z1MEnLiuXHuFnLGWgAXvpc6u4xu65EclNbT99dNIV2b0hY2e7AUbQ11XPYJWkCb1en1GBgFeb1y/IVcuX5bLly+zRnV1bYVzguMt1RDr0WrB2KqCgmmcbCV3r9ZLOYCHrUdYQwbDeKb5mK4xP1L8IKwJBakcbbbTsVd+Ll2kdgx4Z9EA/U7+HDbujCaEtDwPDJFODWMU4BT1Ios7tVcrfj98+LAcvuewzC8oYEXENY4lUzHGgdaYSnMRqTxgjVx2/Io32LcKWIuAaQqA7H6+ExB7N4DVgxwasq4v5GaGR7qPNj4e4zaS8qCngPXjfy3XXzgt5c4KEhIJWMlOHnp6K/spDAAtX/AtQPx1UjnoPzOg4VN4i747Jossohlq4VNwkoKjdK58vbaXH369mE5jKU2MeMJ5GIwtnjREDRMgShmNewtAUQ2R4np0vTcHfIM+9/eMe/SANX0ey47IjbXlUCWOMQNSXM+BoE2fRF/UO4H8o2i9+EhtJv9sHKw8Ius3amOazivcI+rgDmnTIWVOj89Sle2eJu0zsPsaeMYxm0VYoy6OfIFWQ6o8G2Q1L5fpSNf04kwOpgz3UaYmDkjMlaUER6dzkuLtz4vzkEuadl4WKTWyOlioyJgatWbkFa9/k7zrV96H8H0gwQyANfRi1HsyWb2dEryZjNz+/OUZAQOsqVnhxZEC1tT4zv+tTh6VUC9+8v+Q5YtnpFafl4vLd+Ti0pIc3XtAyreXZeHgPXLu8iUZ1Upy/dZ1ObB3n+zZsVvW17ry/JnzJGpqNFtMmT1/4YK8dOaMrK30pF4VeeuPvFlmZlpyZ6UrnX5DStWW/McvPy9PLzXkTuuIzOw9KmsdkX59QYaluiBJv8ab78tad116jaqMWnWpDdRmR62p2vQgJlQSONSJeuK86ABDiSS0A7KMQiowg5TM/ugzgw14B86zSrlGm5TBzRoCnJXAPwNwqRgKGU9MJ45lUSG4Cbu4WeP9QDcBREPeoBSuXK4JHH/URGQfLzG62u50pE5ixLKUXvGq1yrpUjAG2X5BzctIxOSJduAJ8LRJ0UgLYU5vtBnYMeWSN+gUBNtCyXlfgbQVFSUpL8o8GgV0lrVCIGVKQj3mKjDRA6heA0NvlaBxqtmQxR0Lsjg/K61GXVbW19iI99atO7La7kgPSj30UuNkcYIUiCNiaoC10+7ydyw8DC5SfmuB6AkKePnOHYEHHSx9mGwDre9493vkHY+/p3h3mrZOAMJn/uz35bMf+XBs6m1j5etkUoXqDcxUWZuy9EDHIkwGWNEIPTVovdPBf8YlFjIJOG2hfRFqWEG69Mgbf1De9OM/IeWpedawKmDFRsgDVvR0ihsoMb78M0wyGlLCFW8om5GdeXaCSjWPU8GMZN+xYzNgVWTcpvdl42sebRoEQ/SM7BOQArTiM0QFV1fX5OaNm3L71i05d/4s6xhu3boV+yfGiARSR4L3y+bRmjOnj2Bz5KOmdgz3uFtn6THxuzQo856VovE3OvLUePLfJLlWLuKWtZCgkDLDugAg56+Zrc2cvAlZD0aE5p0KcMgg/ZetckIUZN++fXLkyBGZmVMw+8ADD9B5QIHOwtvi5/bzWeRE8evQgzszaC1VNI7VBoZ5OtaT9nW6VjdT/+l9T9pTWz1v4ZpInqtorMbv0wPWJ+VLH/9rufr8MxphBeFSYFLVeVdPLgCrLlHopskvu74H2/jdImwWibJn9s+UgtUIOJIIspep3knhZVHcg8k6T6/hDQtmQ4diKyMw8ufUZ8tHFO36fB44CGGMFPYZzadwRajhBtPWvPEc5HSDamu+xtar+tBjmxT7nkWi1fYwm0PnL+7pKA/0+6nMxXFGQJgDyQk4NkJIP/+mT2z+La1VM8nMgM2cmV73Fa0w3Dnm3ubfA1a7b/vc67i4FkPNKOQObAlkgsBm6HZ7UQfY+Jp8YVTDpwQHpn0/xh6wjuvzggi0ZckYgWEooWKUvlyVHozT5jTLfH7+/R+UEnoshpIsZfzIiJcylmAQqW2TLm0mk7c//96PQJYSnOeN0G1TBFJTI1yjgCoT1CT4+F/9kVSWL0nl5mVZmJmWmysDaU4fknp1p6wMrsn5y2ek2ijL/r37ZWWpI63ynOzYs0++duqbst5ty/rqKvk2Dhw4LOV6S779pc/J/n175OA998ip589LrbUoX//2afnGt56S4cPvlMaR18pqfY8MyzUp9TsaqKrpLN4AACAASURBVOti35VkUO1Jt676rzqqS3XUkK60eb/aIUV7o9q9k9CQWTIAlOagBJ+a6gDK2VDHapmLKAvEuViP2tcWN5BveJ/yRUrSQ3ubqrasxM+wDKImcP6YIy+Qd0IPVUrSW29zWCv1GgEr+qqXyhoZrlZr5BhiZLVckfW1NTIqIz249Nhr36hTF0Crtq1x9aVRmWg6qFXHBH9fUC5ZdNWEqlemhYA1XlMXqbXCwfcs1qqrJFtYtsji/y4VS5eVpvCgV6MBVkRGNU1ZFTY+W1iYk7nZaZlqNZj+srbekeWVtqy129rQljTL+oRWhMx7ZE2nhrXRbwgeB7TLgDDHM66uLstoiAiAFhJjwochEksKp1JJfurd75G3v3sCYJ2wXz/7Zx8W/JBUitT5Gjb35BfRCLIU7cTYNoPDG1r+ch6w6nlzwaycIeIVrs0R3wuuDiXLENawlloz8qq/88Py2re8VSrT8yKgxyZVtRZts3fdSGvIAFjTV6GhN+HZ1MMfnC3uRP7ZLQXEPMvqRc+/TLEXRbLT+5lk+BcZx3Y+rBXUr+Ln0qVLjLSisB6bv9tuy/MvvCDnzp2NDME+qmZA087v07ziPo6ZuArstAd8yEgI00qSNWcwp3VfqXGXglbb59nIhbS9AFK0DirX4llryXI1qlm0x8bV6tQtWuWN1MxoDM9DQYA9aenGWX2szbmND+7TsiwoYwIzNsiX5hcXZM+ePfLqV7+aABbglXvMRSNMYXlExHt2uDauG1/37paWn/+7BYhF+2CCuPievW1j6Oc6Xe/+YmNgZQuAdfy5tOwEjMDnnnpSvvif/0oun/5bKXdWpTpC/Y2yBFtdjgIZpAQrk/tWXqnh7iOs5gQcW//OoeL3Wbo+U5lRNIZ2j/Bmx9/jOlK9A12hoC6k84f2agY+tTzDtLDWHWr6vgbj/DNqKlbIQGI9ZPZSsaDGSryXINQ9ni4CrHYNk/z27P78mhORR+a4lqX0Rv1KO8PI8/QM1rKuSJaaTMxScDOgadlVdh/K+B/OGUAdxzHIKJxDAavaCNn8Zgz54/IuXz+K6GP6XB6oTlqXEbAG45K1ZEhRrtf5vwFWXj+chKYf7tUynZzOj2MVUt3NMeDrjvU0WTZcbu4D34GPsCpLMCKpVemXqjJoTsl9j75KHv+1vyejmrYU0yw9c5qEFjvRI7oNWLcil7aP+d6PQFFKsJffthfSK2dpwhnYs2O+8n/+b7LQGMp6py931nuyc88BWVpZk7VOX166cl2OHjwg1y9ekKsXL8uOnXtkbnGX3L7Tlat3bsri3prsaFXkwMwO6Q9aslZfkOnSLfnSN0/LJ754Wp68Ni07jz0mpea8NBYW5Or0fVrOBfmC9nvkcoT8BJ0DyAZh/2jaL5h5ae+Rr8fb0rrXrQ83a1tZhpHJ/hG4DbD3AVytxUwfEVlsbdVBJJsNma1M2R2O2JmhH/BCuVrjvaCcstqs5jJCcT0C5UFfuUK6fWbx8qA6Sg1Q+4qgYz+UZykGw/dQFtGsz2hbrte84c3RfaBsuGoAICxsIDZ6QA2wOhbg6A113lX/XiaQ8+nC6aLxLMGW4pkpnOi/zUriKBwzggQT1CBcQhqwLjhlriO4G4L5tsfQ88L8nDQb6NmI9N+qoJ630xnIerejdM8hYorrs8VOKA5Gv0ZV/gCsPTJxzYZ2NdVqWa7fuCbra6hD7EqjVidg7XWyImc8xTsef5+845cLaljz1kJu/3zuo38g+MFLr6/pYQZYvULPDH8dMzM0TEGnY2peFqthzWokFfh5z7LN5bhYybyn2XVKUpualkG1IW/8sbfJQ699k7QWd8uAhdchaKdNn6Q8VBcFalhTY3IzEeYNQjMq4FdKxyQ1tDNG4bxR4tdlUaqtfV5k0PqxSo+L0xtquXAs0oCff/55pgDjhZRUECi9+OKLJGXSlOG8hx170fuqcR8AXXjpsUpb7gGbOToswhfHwodYC2oNo0FqxmyKasND6ZrLACvetj2TM5xD5sZGoIflCyGyQiKkQITj78XAZnSuuUViz100P5ZWbeskAtdalbWshw4dIjETUoWnplrSbCqBk0a6wBdWYZZDNN4DYC1ao5ut480A6Ph6zfaz39fjMnKzHbO1z73c9kAkXRMbzWXOEHZRr0lgXZ9L29rUSyM5+/TTjLBeOX2KgLU87JF0SXteWk9eRF2heUOdvVuTqbzyz+RHIa6nUNZA77EHcOHe/f7x557kkC2aJz9fMDgmvcCHQPbEoHtwveiccjXgBEnhXmGjsLVbclICoJqWFlgLVdv6qb7gPQd1658Rv/tItMkY7gVzVSZsyjzXBMDqsw20+NSIHzW1W+/DgWgXSfSPp9lU1vDe9Iem76VrtTRUR6nBZ3s+HZ9Qe0rCx/EIq8kML8f972AJxvl8yzmTXel3/d7PZLE6oVWHlKXWbPJcWsOqKc6ZXgPBCvRo0oYoiSwb2SOuD8CaretxsGr3ZJkl7JAQmJrJocC2NhUZlKusYT144qS8/7//DZIoVsjWrenmNosc423AujVhu33UyzYCCljbY/Lc28PeZlWJlXWPyCKxmSy6/MT/I/3l67LW6ci1mzfl4pUr0mjNyJEjh2WmVpbLS+vyzEtX5NLNFbmz2pHVlWXZNTslx+7dI1ONodQ7XTm657C8ePm2PH1jWZ6/OpJvvHhLBotHpLXnpDR2HJQ26kRLI1kd1DXNlmC1xGAaCNGqFUROe9SFuF9WnZPctUr+HHt53aTyBT/amkyZwPW54J6nbCT20ZrXEjJKkbqrRpn00F4xsAkzYwd1qiR2AmkT+kdrpillfjmTs8ZrpKz3CAiyUJ4YE88D2D2qlqVSVxmIbDh1RKscx+/VCliHBYD1h1QvaDhBEToQM4WkNpvO0nDV+61ljCr2vcIrUn5eQXsgmykFPcIDVjyIXdOMSj13RsFu9SWpUYK86UYgVuFkkaxBjRlMEgzQhcV56XXb/Gk0m9o/SCpMB8bEMBITwuWDAYyk4PnlWtbatna7S0ZSNPe9//5jsnPnDrl564Zcu3pZbly9whrWfhdgdUT2V5A3Ic32Z9//IfnZX/1QLrqlA5mPaPodDLD6+Y/9YbbpApOfRbH8WNp42XubzYnNoY+wkuiDNkPw9gfW5NSAyeY/D1gjiRYYBSt1ecNbf1xOvPaN2ocVih3O7BAqtAgrA36xY1J+bW0kzUzJ+2O4QcJ6tnssNqw3GPQNLuqvmQKT1NBNP+cmD4YoGCARYUXrGhgUSCMHSD179iz7tALQwmDBOcxowR3z+0hVr1ZkCm1xmg3OF47XRvP51EglCcuiHNFgCuakjVEKovQ7lkoTvGEWwolGXRgoLpV8Cn/hHg/fK7ofVRxZuySrc0vnDsY8yATggILhmwMM+jBxvGwafboe1qeydoPoTRtWI7V/165dsm/fXiqePXt2y+7du2Vxxw46wOBFRBQcgJXXw3dD2YJdYxJ4KwJoqQNpI+Dn5WzRtTYCgBvtnc0+s3v6TgBrdk+29vJRtvTaOYAxQh+7oZx7+mn5yic+TsBa6qxIqd+lPIdKUl0CNzN6ymWA1YzySQ4Bv3dtDrgOaAgE3efalqWGja3povnysjb93M7jj7FspVSG2d/M0gnOH5O9PE+iKiYC1hAmgJyo1ioErNqVPRhlYRLsXmN0ObPNxiK1JrvsO/Z/0M45e4D3nNSw2rN5oqssJVh1TiT2c5HZdL+oMaP1p1rDG2wXMnC7B/ALDVHJpMyI+hJMlIiywvAL3QQIyF2faD6fNZ7mOUN9f1DeZi8YYDWAmK43ux17njh+SLmzjASQJTWKAKt+W02hNCLuF0WJUQxzxOA7kF/Z3lCyxdR2w99gG9VrBGVcUiIpAFamIKJndWNK9tx3v3zwH/yPTAm2vROsBZ0PnsTq+LdrWDeTtdufvzwjYG1tfFqv7SEziTLdY/ag/m/2SD51eCQXvvCf5MJzT8vFKxdlcdci01cB5FrNmuysluVqty5//YVvyPlrS7I4NyOvf+xBmamN5NLl8zI7PS+j9arcXqrK//3FJ+X51b5U7v8xmTv8kKz2S9KvzUkXDlnsOdh53TXiBg3PgTOnTv2HDH1gE/jX6PyrVJn6CzkEJnjsST4FeQxU5tNe4iaFfTRiqaQ5MMujoYCVHYCV6f+4CGQGIqHBVkLklGm5wEbkHBpJFQ4stuPS+2INKvAoSnestWiwPxmAGA6l2x/w2UgoWq9Lj/2nKxxHglMyyGtXF+WkgMLXcovSq173ZgJWJQUKkZKQx0yhHX6sxhVH8KGDvFTZqX9EI8X1W/QCmsohfM8rPArP8H38jjRahdO4VhCurCPN6iPUcFD6ZR4XQtR4o4pWM9ZWgERBGWvwVKslu3bvlNWVO7K6uhI8q/Bkl4XtQM14CUAXHn2mFVcq0gGBS+gxBGZgXHh6ZkZe+cpH5N57j3IBrSzfkTu3bsrS7VuycueOrCyvytraqqyvtwV1r+96zwcIWpMsqQ1362c+8vtMCfZGGEGMAwjpOHtjbNLJvVGFKB2+YxG9gCijYitKjzVl7FPKzKMOz0ul3pB+pSE/+BP/pRx/7RulMbeDXtrQxYZ1rD7CSiC75UjMOADzY8D1GNs8bE0YFhmZ6TcnGfFFxuqYUWfAMfb7FbIFY8xR0/rSiy+ypc2FCxcIYs27TkMCBEuOnRJCBLWvIBMC8F1bXSfYxXeigyWk3mlKie4ji2yY4a2phWYI6S/ZOGREAzYtNAxDCCe/7/MRVhs3P6ZW67zxbGT3aBFWn9ar4hYCG57EbhBuIBjIG6nWK9mexwxkNaKV0diMNohejC+irEjx37FjQQ4ePCiocT169KgsLCwQ0OLKylqnQnAzwLoVIJmukZwcdQO1lXNtbZV/747y6zG9b73f8fU0+equXnA0ImA9+/RT8tVP/o1cevYpkfVlBazMwlBdwMhaSH8agpDJtG+4SDpmGTjIiNHwXgpYUwDp5a7fH3ZcUSqsHTemG72edGlbHkDYGDHrJUTH/LP5yCP3dPjCCBHE0CLF5sNSTJEBhKwgA3e2j+godCCO912A92ycJgJWK+VJoqxwJqR70ZxHtn44jtEJ4S8+nv2SyZWsLyzeU4981q5h0j6aNH/Mqoo1XZZ0ZjomYwsel2u6zu3alpHhAautj3Qd5fZCYMfkMUgHrzco2+CAjMRbrkPDJL2kew7ZSmrIMvXaatNitD4v7/0+YfaTW6NKSlVh1AO2ESOs9SmZP3iP/Pr//JsErNrKjon6YxFWDbJuA9bvndTdPtPdjEDa1kblgp7BJyT4FOAoO7l2fUqwfvE//Ot/Kjunq3Lw0AE5d/6MTM3UGe2cnpqWO9eW5KVrd2RQbUqjUZOF6brcv29O1rpd+drpK3LhRl8+/83LcqO3Rxon3yDtYyel2q5Luz2QERi9Q6yzNOxLt9OWRhVptEO2eEHfcQA3ALlKFToMWaMjqTXq3Hc4Do4pcu6Q0EhlInQCuqWQUIk6J9gxFK+Qe0CYfQLWIewaXLPXlxocghqijING6yngKwMxtTqinwqytVvpUAZlbcUFkkREUeFUVWdeRXqIrgYgSQDObgoAwlYXo2106EAtlaRZb0hn0JURyisfe+0PjqLhRqMWBqn+EOUyP3kYevOoYZjZhtnvXugVGVd6DRFEgycZaVGgW1SXstu8gRzmDCk7w5rnDYMIgM3eQQNMZp9gE6zB1t5mdmZGdu/ZLSsrd2R5+Y7SLA/hcUC/IUu3xd9In9JwuLEMrywvc9BJkrO2Lj0ULlcr8ppXv0pOHj8ujWYNF5Zep800gFs3b8r1a9dCv80Vgor/6ud/RX7qlzaoYTUnj9uVAKsArfaiogdgZfr2eN1WkfFTZDiZkoVis7RS7fvG3LJgbgZPrNkRFmUO0SV1NmQU+GTvpPelLPXWlHTLNfnhn3y73Peq18jUAvqwwlMLoyj43pFmTk8BIqwTIoGuFs6ayXuh5UnAvKHiAetWjVA/xpMEY3qurRhHubkLfTht/PE/SJbOvPSSPPvss0wRBvj0Rhh+NyOIYobrWpnT2CKHjpG1CGztHnEM6rYRQbCUvtz+DGlbxY4Ci7BmUQzOUwJY+WwF51Gl4BwLCZtz3mBTrzxXQmhRASPJk7MwQhBo5pERgLWK8+N/MpvT4AyCkp46gMuM+dQMq9waYc6J3iOiUNjrC3PzZA7et3eP3Hf//SoHylW59+hR2b1nj9LEG7tnwSLxwMh/nDpE7LPNHCXfD7CaM1qT1MJJ+6Do/fy9pi2RNoqyOsAqI6mNhnL2b/9WvvrJj8v5p74lle6qjAZdracZmVMDjkat16H7bpP79oDB5KYBMdTosT9eyCxSBnSulDEiIVvXRfNsshf/4/MxZ0suzdXVGQXjyByZ+L45EbG+rbYSa9xS/G0dG2TVpJIMbPEeQk0k9hHP41KMTW7GcZsQmbTPTeZ4OWTjl90Lc5pUnodUX1/D6oEv7i8SB1rmhnE95oKIXvnorGiEVaOjNIxc/1SFbJNLkPLgX531zLgIxqCmmOd2blgH+RXvl5tO34iRSMhkPJe1iPNOwkl7yQjErEasXtcIq809U/Qs2duyhyZFkkOwlW0oCgCrjZ23E2xvaDzDRZcYxVa2YZRAAbD2Gi1p7dor/8Nv/xMC1hBtyAFWfc4M8KeEYHcjU7aP3R6B73QEshrWaF2MnSoPVi34ZoDW6yz97C8//DuyZ6ZBULi+jk4OIzlz9iW5fv2q7DrwgMxMT5MH4+LFy7J3/yEBg/jffPab8sSZgawt7JXa3pMymj0mvdl9crPWkPl2W3r9HlyubFdG90+3J8NuW6TRDFSCJanWGsQrvd6ANayAK50OyI40XZ/ZI5EHQOWf2ZCs9QfhUpCdKB0b9JHtF+RVt6ORSHRYQaSzN2D9KlpXDkHAxkBemfWpAKza9jT0WK1WBTFG5SXQkkkEnzA+mnpsQcWQGUesVZL6dEslBOx7gFgSzmXEdSY/ed6KBk9Lj/3Am7WtjYu+mG8chgDrJMMPTkzAGhn2jR1QJ7UItJr31gBr1tJ8PJqWgqqwdCzuG9KZigEvJs9SIdHewnqqWTgbgBZ322o2ZcfORabodpHrDSWFWlVodhQvh0gUPkMEB7nWALv4QSQM54OxvN7p0psBZfTQQyflyOF76L1oNmoyPdWUqVZTep2O3LqJHk3LTNcEoHjDj/6kvOnHf2rj/WegNShNRlg/8uFc6iPGFek7uXRIl/o5FklzV7Q5McIKfIRnwrkQocP/OlrZK+8dDuQeNuchl5cbxHloWzNzTAn+0Xe+S46+8lUys2OPjEro5xby5WOEVb8EwLrZqwiw+r6ifh0aYE0Ny60a52Z0bnb8VgCF3YMZS+Z1xxxgXa2urjI9+Mlvf5spwVgvAGw4N37HMZgbfA9zhc0MRlt44GHULN/RYwwEG2D1ILUotRN7P42wRONT0WPMbIiGbRFrcFJ/7MFDHP8NQJ4Zakw0CYC+1ZriM0IG4TnZE1ngqVOPv+9LqwtIIywYH3wPP73+kIAeY4QXnDz2Mpmnde6aAojvzs3MSrNZZ00xgAwiRHNzC/K2t71N9uzdG9NRtzLvdq2NwNQkgFu0F4queTffn2wwp9HQzXaifm57xB+dyYr0HJsDVtM9qGE9/8wp+fInPi5nvvU1qXbXRIYoVegHB5k1Q1cdZYDVeu964Oj1io2VpUfibxrkdXiHh3EPqf9FPdHFz+ZTUNUp4q+52Tjr2I2n0Ft6LM7na9NN8dMpo192OjcryTADwO4Hq9r6OEN++N7EBuziPDrx64GvB5kmr3x9ZlGEOV3v/m+L/GG8Yt9vZz8Utfsp2kccbwJW1f0mxxBZoAM/6HL/3XS9migz7z+MOHWAjPdgNXCd14V6dlvZngsilnG4ufIg0e5XxyY41kLmBwArzsXxgTFHR0OIOAe+PKxXf750zSlBZD7CqvpnvP1g1E8OsPI5S9qjVnVRWbqI5NRbUllYlN/85/9Sysg8CRlscO57luBtwLo1Gbp91Ms3AhZh5R4Nm9QAqv/f38FGuhrHffo//L5MSZ8kq2srK1Kl3QqwVZXpHbulvbwk/d5AvvHcVTm7UpVTl/qyJLtk9yt/VG7MzMitQUkGHZEmQaDIqKfO+iFr90fMDCz1UD86lFELtfWoVwW4rEulVmOgDLIAdazdXl9LGkNmhrb6hCmUZcdhz5NEst+XGkuoREvHkBZc18zKfrfDFp3lBmpmR9LtdLVlDptEgEApsP+S4ycE9uAkRo0ralOZRKFZTzhfBaRLI5EuMFRwXqqeQAZtSaozLdatEnbh4Xt96l+2GAtlL2rTqR4eVdHCUaT06te/ZYTQsr3YWycU/rNTZkitBfmQ9nHTCgXK4NCmQnOM9cRR5wUhrWm7pswVxPv0QrtuamBER3Tw0kLx0uttKUz5FRbErALqBmpQA8yFglclNSSBEhTT/PxcCPVjIsF+pwXNyMu2XOlev8uc76GL0tpAYkwQ1oZXFq0yHn30UTl8+B4uYHhBa1X0hKywpU0dfYTabf7AYDj5A2+WV7zuhzbfoc54+PxH/5A1rKlhaoDVG0vxxCE1y3qk2qLxStKMtkwhqUeESs1It5whkSl7MyuDsg49UcjqFaK/8MY2p2ciYD3yysdkan6XDOkg0LY2WUrw5oDVrp0CVq6bxA6OBuqElGB+JwwUoxXJazMgYuO9+STmj/CGn7E2+rRXRFWvXrkip0+fZpQVbW0AZAFYMSfz8/MRpDJ7oFplJBaf6zbLt38wQ9I7NbhLXdqetaNJhbQeE0hw4l4OEbNg5eUMVTcJKQDmanHD7I3hbL0GVlA6xbIUftSNAkTOTs/EaCsMSuwl0J1btAdOtUatyvRdAFXsDaZHh9YnzBxAlBrMesG4ZZ0Xe48NCQ4AhuCYAuGSgVkci7Trw0ePyGOPPSbzCztkYWFRGg0lutpMud3tGikCgP4cGzlPNvrM5v1u7+e7Oz51QG0VsI6kVhK5+Nyz8o3PfJKAtdJdk1IgXULqq6UEW4R1ONJ5LSpdSGVfXoGG1Mkaamr6XE8xAke1pmux6GXHbSYvvI6z33XdBHIhl0Fi54LTFSABx5ljxu57HKQ4wBrSe4OeV7KekI1BboJE3lEmBQDjyZZyYxZYi9MIa9HaLxoL7H3v46JBQ7IkLUFJwX48h5PfKUi081kaL/e0VRIhayfpg+3v1ctv+vWRgo7IKOuqMr6ACBCDMz/NZvLnNBkLmYxngx6NNcGOqM3kiu1zk0WIsFJuBrZh3A/mn+sR5CcBsBKEwy5z0XvVgXmdbO1xaBEHQA/5h3uCbk7nKdoFNEx1lfIeQzYP+DqQkjgoVaRXa0mv1ZLf/he/I+XpKep8BgQY+c36t24D1u9Oem5/+7sfgSLSpUwGhxrP6FDy+tyiRnq0B7uf/L/+SM4987dy6/JVefj4fTI9VWZqrgj6q/bk1IVV+ZsnnpUnnh1J45U/Iocf/mFZ7pfkSrcrzV2L0u51ZdDusMSlToLfKZKXAYcBVMKWKQFkwlauKiuwgs56IF1Sxl4EDpEtQf0U+1Zr+xhYuHROBjlIeQsZCWCI7Fk6ebVzAj5bQV9VcB0gaw8AGdk4HbUxpVkLGS3I7gk6NrKs4z6UWZgwAPccuIIAmkF2y5TgIO9xyOrl6zK3e6fUmg1pA5cF8lz0jVXyNhTmIlMWuhdtcyoy6N9GDxwpvfbNbx3RE8j8ZhToanqteSchyCh8Cd6yPm4KWJPMmSTKqjMdvAZOgRQZrB6w5uwDAlakvypgZXPbApCh742YK43eqwZU8T8LjgcaocJ9z8xMaxoQCJoaTc29RlNcZg2oMgXXIvKvAViZxR3ImBASh6GMYW1OTcnOnTvl9a9/vdx3370kXUJdLJiCV+4sCdKP7733iIblgwI7cuIxOXryVfmdmN8bY7vUWII9YMXvRpBgysWPoT6K8w4U7H2rJcJHxqBqHu9aElnIG1qWJqc3PgwpvRg7TQUAYK9JpdGUNSnLj779p+Weh18p9bkFFoengBU92uBlMZp+b1zbM8f6oqRlQxFg5ffxbwMwakNeBNQ2E5NbAaypgZWeE8+TGSvqKGC0tNMh4RJqWsEWDKCFFHSA1XsOHyYB0KXLl+X506f5+fXr17WfKynKQxpiaHLNVkHojxWMIL8+okFKsZVnZ87GXz9Tj7yOqm4zH90JT5Z4DTJGSpURPgoenQ+eACVE5qs0yLKehjCu8NJWVXCmadovxqWLjAfHpgqGcADbemD3ZXPrikYpGKEd9JnSYgX9ttanWy1G2MjsXVLjFQzBpG2v12Rubl4eefQREh5MTc/KgQMHZWZmNmf0pc6kSWtI14UnbMmMw/weGz/DZutuq2C26N42A8q2XtJrFEbt4wXuHrCGVSaNssiF556Rb3320/LCN78msn5HpI/4TmClLaH2RhuUa4RV29pQ3tuqTeop/TMSALjIF0gfsC58BJKpk6yXHU8L9o4/Pzbpsem68HLB67kxIElmxMBcyxofuw81nvLH5wGrOuEcS2PQXf7ZcM9R/ljac1GENS5KBfbIbrDIodfjqU6P96ch30AErHLG9I6vhy0C0p59mLfhHI0esGJsCCbR1oeXw3jlM74sBJpexwBrJEuinraMseJ+z+k+9fvSAKs5GdI9a4A1yt+oowLjb4iIQt6xzRkAfchws2eKqcFuTIwkMc4Dnt8irDS4UUsMwjJ2jI2yK9vPQSbB6WwinUawzjvAM2TpEA7AekvWKjX57X/1O1KfX4hGMfVEAM46P3am7RrWzWyK7c9fnhHwEVa/b1UXRE3hLp71ax2XSaoy/vpPfkemYQv1q3LtxmUZ1kqya++98s2nLspH/uMXpVeakcax10jrwTdKZedBWe2LXL95W5ozU9xLJodxfjq3eprFhnaYzFJAhkfgzkFdKUuQLpe6QwAAIABJREFUyBQcIqmB1Ix5GU6JRAdq+DyWWwTHOu3h0AkGz0/SIzjYyhVpI2oqJanjb2ChXl/6ANj1pqyP+hGxW2tA6j/ek2aohmBsLA+QPoInEB6qt0gCRfKmktTXO7LebkttZkoGSBuGfiiJ1MAEzH+oe1WipZGAWRj9ZgFMq1J641t+YkThGjx5uDAbV4eTW9Nvep/5EGDNNQpzN8+eaMkBhczTmaVMjQvrLOqjitmUnAq8TPmFJKagjDyzMAaeBigYp0IYFwZnvaoeBAUIfRqgiLACjLLnT7NJoNrpDwRESvBc4PnrjZqAqMLqgHEPZFlETQfqnTDC7H1Ulte97nVMC2avMhrT63L2zEv8fffuXTwPFgWM7SPHXylHTrwyvzs3Aayf+pPfZQ2rKfuYlpUwN+WMSVM6zolgRpYZP7ZhDIzjfWOltXTaFOQUiRXEqeIccXFiE1Sl1pqS9VFZ3vn4e2TfAycIWNHLjeWvIcLKRR9SilkrOMGxkXqE/bpgz9w00uqIPOy5Vb8X16Tdrbj0wszf22aG/6TP8T7WL8AnIqYmTBAxhCBCJBWg6/bt2wSz586dk5deeklu3LgZ07hze8Xtm0rJPOoZiYmNAzxgVv+F76u9FAApGUV1ZIqeNwUr3jgvIrwy4y0XFXGplDY/WN/IXLA6VatVTUGCzZmCYTYM4z5jxkBD06khYBFxxbrG/sUY+kgTxhbH4FoAqXMz03LwwAG2vsJ9YD5u3LolDz/8iOzeu0fm5hZlfm5BaqF1Vjo29gx2b2N1gtayI1DlxLF26fxFY+337qS1WrRHtnJsqpjT70wCypOul4I0byjEcUmZq30zFqTDVkty4fQzZAl+/utfFWmvsK0N2Az5gmMRsoSZ4MgEgjc57xjxz2HP4J/V0sMtbR57Tpl0E7CT/L3RXPishklrIwX92T1l6eo4j6UE09EanEr6HJlTJwIUFwKwwKR9ZmUEVjKQzkeRzB1bAyGLploLDoEcUZOln+U/Ux+WZtLQVnIRU6uLtAwu77xL94Tdn5c3EaSi9pztErSGOY2wp7LZz0lOXoX+5no/WXpx0fdz6yPsZ3hq7T7xbOYMK9o76fzrWGepzQYQTf6ZvFJiOR1r1SOD6DxEFIYdHYKsZi4cjTkt4crqsyEj1fmX6kKOaTx3WAGhRy8dh5WqoBFTrTkt7UpdfuOf/hOZ2b2HhrTdv/ktJ3RAmySOtt/fHoGXZQSKUoKD+gh7ZaPLmuMqHyT7/L//X2XXzKw8f25VXrhyXc7cXJbTV9bl3NWKlPa8XhaOHZfB1ILcKVekA0dqeShddBWpNLRtZth7UXYPFDyjuoEcDcxkVSclC5VA2IsGJojC0jTLykJMvphdyUgs9imiq+GFY5T/Q+2jmCnKbAvFRp1AnIZAFXM44LgbDkl41A26Ge/heN435D+JkjS6y/tA+dSgr4ziPW2vRnkcnGDATXDEIet0FVmBober3XuV5YL40lBG4CSiTFTAWqt1+PylH3rr20eo1ex1ewSkKvRhDMDw0/QQvGf1rDwGHgB6NI20PjNoidMthZCeYf3bIppKkqD2pTY7z85hkRyVy5goWzBGvpSvrLRrKb29esgtbdnuzwArmYLRo7XZlIWFeem018jCBYYtgKbeYCRrjMJoc1wYvBhYzU/X5+t0uxo9BCuWlDmhnV5PXv3qV8mJEycU5KKH0Wgo169dleGgJ1OoZ51qMT0Y7Mf3nnxM7n3oscz5uIVt+ol/97/Lp//09yLrn6WRgg4aL5+qFJVhBB3ZBVJDywNWelCxcEPfN03vyddljRuoOjb5JiqkJ1TSpalpWR2W5Wff+37Zd/9xmVrcKX0C/XHAijMxzSH1jG9hfMbS0cP6iuyZzrhKn+FujHx/K5OM8q3c7qRjzIDgWut0WPts7YbwGUi/QM6ECOyZs2fZwxU10vDCo74zGivBi2YeRDRg4aAHa4L7kanyoW+jHx/KFy1SZ+J0Ali9MZmOXRFgtfdsjZpRmYKkKDNCeh5IC1BDCkELAI86VH+O1NgMtllk+gRIxTksFQUCHOnVxrrpDTacFwAZdauLC/NyYO9e2bNnD98DYIWT4OA9RxhZ3bFrtzTqTSkjdSakzxUBTJvj4GLTeBeD1cGoNEqzWPsweeWYQFemp3zUcqNrp2fcCEhutA82AqxF199ob/jPTB5RBeci9CNpVEpy8fQzZAlWwLospQEirGAY1HUJSn0L5IClES94h8dAnBsIf7/aDt0ihwp6fIrqd7KXLTPJvNteNqdr1hsU+N3auejvGekS2OlZYx31obZjsuP8OOKJlLMwiw5uBbD6cxU+d0AglaoCMwOYujZsWYa1CfAUWsFx3QfAqsfq/ECHAWgaZ0LROjLjKF1Pfj3iXjxgvVt5bscz6lvR6Ic+W5Yu6GXe+NhYFkoW5bbIscnjIlnn5Z2eU7PaLDPFnGjG2k+56WqeKb9C9otmvmRygXPP6ERgM6fNFcpFOC/5tjZRVgXAqn+H86F1FHkDqlqrVkHbv2lZG5Xkv/2t35JdR49KeRuwfieiYvs734cRKG5rY6Rimj2mL/97lMxOxtoxIl/8iz+Wl56/KKcu9OQvv3JK2uWdsvDoG0XmHpSl5qyMKjWSkyn56EAqI9hn3YhNUIZo5Svcq+hQgrrU0SBYagCWQf5AJoExFzYdGH0ZCUXtZ0bqR70XUm4hv5B5ZHonZiYGtmDAUXtPZY1iq57Z3WAgDim8rJtFRk0g6uM9B2FPWcUsJW0Jx1cV8gspwlkQSiOryF4dEsiiBnettyZVtCXsdKRSqvB3Ctxen9HWIY5HKjJke7lG3DRduaM85D/yEz9DwNrpdLNamVDXwnpWymEzdnWiEY2Fgcw+OVSkymBKlrzwsPgWzqvsdsZqqv3gTFgzVdbo6DkhKvzVSxq8AiFF10gRMLiaYqueCPMWYOJhrDAVOCh8fEaK5wDqkCoMI3R+fpYpu2sry1Jr1KSCFOJqDZnTjLayXjakDCPFOC5p9rvFfaHhrfY96vT68tDDD8k9h+9hqjDsCPSBRaQGgBeLcHFxQaDo79xelmMPvUqOP/oDd7VVLcJqQMOiyUgJTpWhGR5eCcXtlwA3Aw8x5aeM1geBSZJV1EF1JVHPzCgIXmH3NDqDRKTSnJmVdanKz7zvV2XvvffL1I5dZByL0VUyBZekDO80vEguynK3hkfRgLKY28RRNPbyBv93cx1vOG0VOETw4e7L34M3zozky4yWC+fP08ADiDp//rw888wzcvvWEsGcr5cyYzLOH2WtdRUMDiRtpswXj3dRVH8/aVKnN96KDDG9VHAJ+nVRUDtn69mvM0sXxGeWfoI16SMW6Vgr+NTaesrNEKEFaMVnEMA2bj6CZvOnRi+YMKuyMDcn+/bslkOHDsni4iLPxYj3qCT79++Xg4fukUazxegeBbXZ6K4OMV2Lfs5TQ3Ur66/o+3GcJ0iScYM4cyqm1yySIUXyYzOhtZVnmwRYfZojhrRREbl4+ln5+qc/Jae//mWRzrKU2YdVPbcGWK3n8pA8DNoeZSPAGuUBPdcZ2aDVHRpg2WxeJiXFGGD1gK5IBvmxMtCn0bNsx9FZJSWVyY5nwheEjt+njqQHrDjGiNp8mlg6x+k6KJJpRtSXfz6LsAZ9ETJm+H36FrJaXcbAw540UqFoAzgZUTT+42OmQMoAqyeCSp8tlbHpnjK5AyJF3HdMr0uiIek9FO11D7RxTz4yjOP9ObLf1YlozwAHMpzrWI8m++jQyNU7m5Gt+taLWAWsAK6ajmfP5Pdful9pyKrxlABWBFcVsA4RyKg2ZXVYkg/8o38k9z788HaEdTPBuP35/28jkKYEq1y0Paj7xyrn9P8UxGZWlH42kn/1j/+1/Plf/I30Fx6Rg695o6zO7pZOfZfc6UzJaO4G98eoX5HSoCq1Uk2kBydrT9Z7SqRJ9RUAJPclSuroIdPMVURC6yxR0fYvMMU1GinsW0oMFG7L5JQ5yVS+OyeeK31R3yE6J6gzU+0mtQPB14NzG5BmqYTV7hPYqnyC/ZTpABAwVfnDwCPwIlKchwMpoyYf94jWWmzNM2B2K7uyVFEj22PnmWG3L+BrYPQXeAbpyIiu1rQVThlcLf2erDR3S73Ul9Lb3vGLIwhE3IgZxizIJWAx72FQRKF1BCOyYOwMURj8r0Zlj6FkKpEQaobnAAAXdbH6Y0ZeniDGDDBVZqq0zduIgfKAlUI9gNY46ADF8JIy/yUYImyjo4sB38FiabWaMj83w9Yz/W6bgwjUX0KtG+pCWSiMgQtA2xkQbCOjaeCcJKThIMJ64uRDcvDQIVldWyVArdUqjNTMtFrSqFdlcXGeEeul20ty9PgjcgwR1rt4oYYVpEum7KDombqUpAR7Je0VtClnMwy80rSFaDWskXSJJBZZSoQf5yzSxTPFzaMGCrccGcgAWAeNaXnXe94nCwcPS3NukSnBY4B1qE4GsAdvBsBT46/IsLZgjQdbRYq6aAq2CjzT7271e5sZwh4E2zhjTgBS0SIJREyIEiLSiggr/m+3A/tnEMb+HJyhkEaZZSwEQeXaCFm2g68TKxofu/8io8vWiAHWScDB1qMZif46eM9S6iCXcKytW78G03GMsf4QcfG1FnY+u47fB+YcYxSqXpf5uVlmYBzYv18WAskVzoU2VvsPHJT5+UXZtXu3tsEI9WZFRqtfbybbio7z6zk1qv0+9fLRn6foO5uJlnTsNpqnzc6VPqd/ntRQ9+OQrh8mP0VyGgBWRFifk29+5lPy3NeeCBFWTQmmSYF5rgRyPWbjaAoU9NZmoILHabIqv2NrDuvCky5N2qsbnd8Aqz2LNwxSGWT7IJMdmZMQ70FfwQnLe8oBVpW7/hUBaqg7TMfaACuykMZfWRbRJJloz2Ge/Ayw2j1nbdBgrMRXaF+WAWiNDCBtDTrdO63TdW3jUzQPNmaW0ubralOwWbSP0vHheqJOH7dL7L5sbv13/d6x+/SA1WSYl5tFa8RaNdm41mpgOm/GumoaoojAWI12yISzdYDvsx1hxpik+wRkSIE8yWeo2JiMyfMAWCP4DXMJo7NURQ1rWUqVpnTKVXn87/99OfGa12htndV6W0ZO6uncTJBsf749Ai/DCGRtbdQPU1y3qhdOAWv2d/7GPvCPPyYvLk9Lp7ZfSrPz0qmUZHkdgbZZqU/fVvI3RL5GZalVG2QMhvzu9doRsOKMhqEqJZDrUXnRVgNeAmDFC5gDgTHgEvZhDUy8IZKYi6Sa7oJdYuDS9BudUaHvqtdN+Jzyqtdl8K4HEidEOIPPCnYOQCXew3F6zxmHDetSg0MMATRm0HLgysQn3gkGrNVDyjDvRVul4p6NL6cywjgJAWu1XpFaaSj13pqUe+sykFmpdZak9Pafe88IXyZoxU8XwLXLWlVVAgZctYgfoHAw7JPAhMKOOUhDpssi7I33gZiRAmsEDSjg1Wht1lNVSTIyT6YXoEWAFQpOhXVmwGr6r3oI2A00hMWthygju4HpFM9Sq6KerSFzczNslCusaUWkpMb+oBjwfqhhYZQ1sCOa4uwOkDKNW8CANpgKiwjr8RMnZP/BQ7K2ukpyJ2DyXTsWZW5mRqZbdVmcB2Aty+3bS3LkwVfIfScfvautifpVgFYDl6ZYsZj9GHrlY4sqNWg9mLHnshQAbpDAEozo5GYgz5SUFl2HPH+2PcKGqUqt2ZJutSnv/OX3yPyhAFjRGJltbdQpgFGuwCOv+7sQsN7VYGHOogdNv5mCST8m8b6TqIRt9EnX3ipA3eq92z15MIXvWksb1LAi7x9pwogWnjlzhu1vlpaWCGb1e9o/2RtoHOGQnmf3wmuFlhCZIZnd6SRDPff9JCI7BoJA0JZEVf36nAR0bNwNPPhn8ddP17XaWVlI3YxGOshCFNn/7uUNcipY69po0khsTTVl3569snPHDhqx+/bto0GGHqzTM3Myv7AQBLP2Y93o5cFNelz62WbjPuk6RXvcH/udnneztVu0Bzbaa34vjh2XA6wladbKcun0cyRd+tsvfV6kraRL9A8HhyR6yGHK6bwbqiKl7Pcs2Llay+yJOG0hDcrACs5rrNPpuhtb32HiU0BqThgDB/g/BQV+Hef3X76nNtYkdGkKWAlMknUXgZNluLj9aSnBWteUOQay+cjSizdby7aH9L41uyo+T7wn32bHUoLzzkjMnUW1i2T0Rs4OHO9rVi3FbdI421ymToR0bujYCvovc55snJFTJMcgM+x9i2jbvWU2UHCxxT7qynydRUyU+E0J4pRkDk4ds3G8HtfxC4DVpcRzXkIJFpzwHsh7+edtBR9h5TN4wIqsMiQtVuoyqDXlpz/wAXnkDW9U8pVw3HYN62ZSc/vz7+cIGGAdB6s+umqCKxfiCE7BTNYagP3v/v1z8qUzXVluN6Q+1RQpd6XX7kl11CQnTq/fkf6wS/Kgcq0k6922lAYlKfVR5tHg40POWPZFWarBbhswjIqyy3pNe50iaomeqUgLrtWbsYZVe8pbdpwSEZqsgWzFS0lmMwLLUIsXcViPLXE0GDjqdfh/D7q1UpI+w7GhzzX6tTKzQtOTscetI4jltVG2kKxXW4OyhBRONYBZnAvfr1Wl1+1KHcCcact6DZybYAtZu8Cc9Yo0yz1pDNakvn5L+jeuyOyFr0q/vSqln/vFDxCZIcUWCg2CEQ9q5CQGYGKWSEifsxB0p9OW9bXVSFbB2hQyzI60byKinKFejsvBPHDKlhGbVNvAqvDUA1XAas41adNDj5/CFKLAZheNluAxIf8S03hB0VzhglmYnZERwCfAdb3KdGB4DxFhJfV76GHEZrkhNRiD3u52tWk9vMONFoEr+iA9cPw4oy+r66vS7XaoxPfu2ilz01NSr5YJWHGeW7duy7GHXykPPvLqu9qzqF/97J99OFt8JJkwxtPMICoyUosMyNTANWZDMwToFU4YoL0RmF1H3TApYNUoXUUa0zMirVmmBM/uPyiN+UWRUUUjqbGtDWqstTbZUoLv1sBOgVEliT4UpbVGEVVAdrOV6xeB+dSIsHFK72/ScWa4mRPC9h5A6cWLF+Xa1avSbbfl8qXLcpXR1pvSaWvfXP5YSwuml8Srh1oKXSdqiDkhFvaHFvdnYHcjQJmOT9HaQH8uex5vEPkxsWjCRuMdDfEN+lzqeGrLLG+E4n0DEGbU2vl8ZAZ+MPwNlmC0tWm2GgSri/MLrGW97777WE/LFjutabKMI0UOzi2tHds8nBA6cvHxjcG6CLDaHN2VgCg4eKP58wBhK2s9vae7vcdJYC8CHXIc5PsB16sil547LU9+/jPy1Bc/K8O1JSn1UfNi6VyIiClgxT6BoxByV3WPvjYC8nF8AmGbpTnlUzB1XgvX94T0VYvW2t6dtNf13uyZMzI0mxusR9Ol8GpH4rHIkpytObs/L2eg1C0Sjc81vbTHnyJ5hOtqLeLGLx9h1fvXshzP3q/kSvjR0h4lXcojbJxHS1vyAJp2QGAtJqeBbpjMbki2mjlbTQZaVlYReE1lSQpYUWPlbQsPWvG7MVAXjRCfODyjB6wm4/x6LNr35vw1mQUAiAi7OmP6jLpwjmiPhOHwdavR4RqAcBinOF+BM4TGY3RqZvskrqFIWxBOEEiXjOUTLMGCVhPNafmJxx+X177lLcw0w9rhOWLuQnErqM3W1/bn2yPwvRyBjUiX8iLJyycTMuPeaOzP9/3hGfnMM7ekNdVgVhacgMQX7OWtrbqwbw0j6Z7WLATYDd1+L5IVIUhWJxRCsGEoQwb3Kpomi1RdaXO7AijiHEjb1RrWrJSL/DihZRXHboBraZov7w9lnGCdZ/AOmKws4L9RRxMyTFGSp1mosAHBmK9geMR0XjrSmMEU2OoF/B116ZfVUVwfIn23yrIpKdelWx5Jo9VhTHDEFGS0vUEHmgGJExsykJ60pDvC+zWCX5T71IcDafbXpHzrkjQuf0vWzn5TSstn5Mj+OanPHlZX7M+/+0MjCBp7YAy2AVYoyUjPHgiHkWKiRmDonUmjLSRZE2QOCFRJ4tRH2wmkbqkRoThUF4HG1hQV5cEqk0NdDY56Hs3wzIxupwSDgU7vJdF3IO8JKcyWEkzA2qjL/OyMDLpt6fc6NFC1v1FN+lh4jPrmDV16OghYe5xIeofp7QBgHTDCipTgdrfNaBcizfvBKDozJfVKmXVxeCoDrMcfvTvA+sk//rcErHjR0K7pAp1Ub+WVtSnd1Igz5YrzQMFaCiXOifnXWHbeYLPzZmlJIZUspE0TaGl/FY5Rc3pOhs0Z+cUP/Zq09uyTxtyOQFU9YpNkS8mrDEP6g2vWnhqcGxm9YwAq6b9KeyepYfWA1YzE9JpbEZypUbzZd7YCJGwvwmmE+lSwAaN+9fyZs/zb9gDIgDBXZszac6RGEtavZbarQZbtOfsOqcULwoVbBTTpcdXg6U/Xn40x3o/R/NB43j4zhjtLU7dzFN2fjbfKIO0RZorC31MqP/IgRJUL0klJtoY0/vkFtqU6efKk3H///ZSDs3NzsnPXHhqSyEZRhjwlQUhf6TwHktUs2hYigena8/KtaM/6lEB/zY2cIJPW5Fa/U2Rg232n55i0vnP7xDCI25NWWKDfH0mtXJIrzz8vT37hs/LkFz4to/WlGGHVcylgJaMh++t2tcdkICOyteTvPQfo7NoJYPU9T/09+/UyCfDhmub8szKbokihnQsZAX5tp3uIxDu1OtceewqH9OUUeGV7wO3hQLpjulVTgpE1pcSKRXNvvUDTdeXlYj4lONP9ymDrX6q3qY7RX9Bdk+AvpNQrD0a+ZtRaYBXJfN/Oxu4LY2wyz9foptHMdM1axNHumrWwxqlRJAvd46XrihGP4FSLJTsuWpvNeX6c7Dsx0BrWEOYCc4bPyQUSsqkUkIdUu5CG65/LyJdKVa1b1TGAwTnS9hEYe2tjFLyafs/SdRK9BMwp1prjKiIkaicBsA6aLXnrz/2C/OCP/zjZPBEx0a9asv02YN3MFtj+/OUfAQOsk8DppPczPZznOcReef+/OydffH6ZJI0K6LBHNUI5GCIokGU+4jwsOyzXpA/mXGZxIsKoxEn4vUZvNmpZh3FvYvfQDix1lOCVvEJlKddrJGlSoh4dP1zDbCbaMX3ripIFKagbyyLVigYsmL4LEG2Mw8BcoWMCoqBoqba+uspyyXKrJeUy7jnwCkmNgHVYJvc463RRitlFGWkNvZpF+s26Zjv1B0zprZd60qz1BXLpTmmPSK8jjdJAFso9Ka1ck9HyNVm/eFp6F18QWVmWHTM12b1rTqYaI1leuS31vgZlSr/w+H9N290MSFO0Zggb4QkGVptRW68zJbgwNjuw8WKi2u01WV1ZlXZg9YQ9AOZcvggsA1QgULX0LQg8ZRJW8OyatztGOzM6vYCOS54seqG/WCBjwr0SLJMDZsDfsciQqttrr0qvs651QgZYkS8ecsZ5rVB3a8oJ0VSSBMH7Ua1TUPcGAzn50ENy+PAR6Q/7TNkE+dKhA/tkfmZaag6w3rx5S4499Kg8+GjSh3WTfYsIK34QQoKHxtIdI0FSokijog+tXWxR2/sWTfPGL1kAQ28mGhB9dULYHHmjxb6n9P9aWB3PFRQeNmhjelZKU3Pys+//gDR27ZNpkC5BpXGjaUowXhZhReTVFLsZMXlgsTUB58mW4rpLv+rINFID1ISVjVdqsJvBZacsMmC3auD6c0QvWTB8AFiRCozU31OnTsnFc+fJdGuRAXMomWGSRnUyoasOHJtDf/9adpyRfaRGoh82S8Oz9Wdzno6T/p0RqvnrpmM2PvYZKZvf5yl48J/xHDTO8tGw8fvit8ZSNM2oJ2kb6idqGm2darVkdnaWvZbBOLx33z7Zf/CA7FjcIa0pRFlRexJq3nUjxL2ZRm88QLB58XtqKyvbj1U6T9lc54l7bJzS9TgJWPr5KQIM6T0XgoqCVkUpMEuBt2cJxrHVUklunHlRnn7ic/LkFz4n/ZVbMcKaGeJIg9Rae4CiofTp6eVYF6TMeqCXPgep+APRnwGZdM782EwaPxr3oabHkwCl65d/08s9OUCPqCjAmzG3+2sW7QdKVTqQxyMDyBCAvPBlJDYnmX4IoCNhGeb5QkmP6glcJ2Oot9KcojXJrI+Ea8Hkj5IlKVjlNYKj2NaqB5TpuaHDDDx70qXUWefXvd93fozwHbMtbEy2kv3h96x3klnatIFfy+6wvWjf83tWmT0zh0O93mRUHPeBrC0b70y2KuOyf+m9BxsqEMggMqr3U5IuCJwQCQp2UpZ1kvX5JfuoxuZVdQb7Cz2oI9cHvG9T0/Lo3/kRedd738s5BMAmO2iuOpzafSuibfuY7RF4WUag3R/I1RWwrIdAWWQqNzCnq1xfWSrHuAjNnHwf+sgl+dJLa1Kpqv6BvdDvd0naiFJzz4PAzK1GgySN62sd2r7Yd+jsgOAfrlwLKRNIh9XuHLpr6IgrI7W4JL0+WsogExSOdfRHVkImk92mq/CdfjdjQTZMRUZfZqwgUlomYMX5sL8ZYKqVpdfpSK1Ukfb169KcW5D26qrMzM5Jf2YK+boiJXWWsXZPtN6fLSWDs66PcyFtWEbSGrUJiAeCjMq6DJB6HHiNpkZtqXdXZXDtrNQuPiMr55+Rxp3Lsm92IIsLM1KrT0m7NxI4G9rDEYHw7HCdqdGMsHohDSVrP2YQk5AJfVjxGZG51sAh15o5xzJk/RdAKwQWBCxQOkEH+p32teWAFipq3rIqEjWWOajB2MRR9ALnajtC89kAjDyo8Uo8RliRI83caAwSWh/AqAyAtVGX2ZlpGYF5sd9l71QQKCE0jTA50vzIFBgjvxlLMKmled+ow6zIAAtpOJJXvOIVcu9993HyEPVaXrojhw8dkIW5WalXKxphLZUEgPXeEw/L/Q/fXQ0r6lcRYeVhP82nAAAgAElEQVRiD6lUeG7PnOp3ezTU8eRkDcvXcXJPOEcvjrf2KTFqC8VHunzfTiEPCLSzkXJA2obhtUnmU5Zac0qqs4sErM1d+6S1uJMgX4HqZMBq91tkMBYZY+mzbwRY4zldVNgbEOlYTfqsCNjZe35N5gXl5NRRuy8jFMPf6LdqBEtPP/20rC2vsKcoovj4DPWtRurhxwxz5nsepu0y7J7USKuQ9RovA1l4jtRYtPfMuLP/8wahCX2sh3xUZWwNOgWSn79xwDpJk0XfVyA89s6VdN4os4IMSg11JXSD/1JrNqA/kFqKdBrsC4BWGI+IsM7Mzcq+ffvlwP6DsrhzJ4ErvsvIB72VoQk4iQUCS2q4UZ+WnIJpf7829ul6MuU0eTyylO6iY7zBnu6ZzfZVer6i9Z/OsX9GP+ZFz+FZgvE5Iqw3zr4kTz/xeXn6i5+TwcqSlIb5GlaOZ8jwgQJHelJZAkW+3bDDbkWg0dYvjAdzGPmxKHrO9FnS422eLXul8HkBDJAzlchiP85sNQYd09M0XsraUBNbFLm18fd7174Hdny2kHH9XL2c0v2tV491iM5qg/5kSzcQFFoPUGupFspHitaXB+R2PZMdSrqUMRpr0CDrDzppjVFWBccTzmW1sClYT8FqXBIJW34KWD1YTdewv6cU9JoMj85fVzdqayAdI5sfyOFsuDV7IAWsmVxQQAleD78W9XMdRdS+4WWAFfqAQQc8Oww/19rMy56sdMEAq2UzwFGOXqzoplAWaU3Lg294k/zShz5Enc77z0VY7azbgHWSvN5+/+UfgXZvIJeX11TOamguOHryutLbmgZcvX2he133xK997Io88eIKkIoGamLwTRhFNfyEPQYZDnnQWe9IrzNgG01rFUMrGM7ZAPgoh4I8rIGPB59XABTBG6QOcSVbCrXuAQ9A9yE6a/IfdkgmTDIm4BKFrQaZOiiHrDa0Rp02u0ZPW5WqNEciq2sd6Xe6Mjc/J0vooFDFuOFegKUQHEQUt8Z7Q6CJVIjI5gggfNTTWwUYryGqiwBGpyvDpWsyf/WrcvvcWamsL8meUlf27pqThWZD+sOOdHpdaXc6zGDTcQwYo7+mmPHv/tIHCVhNSKfg1diDkXcNDx3+hlEH5aWtbdQwnZmaojKDlxR1rX2QBJSEwLUX6jp10rOFEo2FCF51AaNeI7+AshRGS/kzwe+VRlTiUK5BINcQsg+ec3yOlOCZ6WkpgTQKIfBAuoQ2NfA6IGIKL6QpWq3P0Rf7/9EjAQ8Fwvna5uaRRx+V+x94gH1Yb1y/ITdvXpejR47Iwuwsa67AOoroLxhejz74kBx76BV3tVM//ZHfl0995Pf4HaPx5zi5lCNbrKYY7X9PnmTHREOF6QxazwjDHL9HCn3LYQx3qnOlGz5TcJp2BJDvr6vGRFWa07NSm9shP/2e90l1xx5pzM4T6E8CrIiRbNVIn2RU8nnGAwxxM2f3btH8/L37cfSTlBq7fn2mhl9q/PvPN5p41jCEsTRiJQDWS5cuyenTp/lcIACCU+Ty5ctcT7Y/M7DpIhYhXcR7+L0RZylzmk6iKW34sQiR3msGshUIazTCnj87n+5tGyerJUuf149NOk5+Ddn3fH/BcQM2uzf17G9EcFMM5nBORFbtOWxMYO+hLRVk2vT0NI1HRKlg+CPiurC4IM2paQLWxcWdsrCwwGMzsKL9DosiaN5oTZ9JgUOefCcbC0sF9Hsw39R8IyO/aO0V7be7Ek6uVnSz+Sz6PO5H19IK7yEzBYD1qS9+Xr712U/KaHVJRv0OWYKzuYLBjrFSYhrU2RCwmszKi6sNUmFLdFxiVM1hl8qXSUAlBSB+f02K0tm5wurIySZbL9jXWHOI9Ftdre2PonH0+7Foz0G+gxjRWhrkny+LrKZ70I4zB66BMWRBWd3VuCxwd5C1co46AsebHlf22wy1xywq7IMCZ6uX3/gdDnRLweUaSPZO0X6Iz+RaxKQRVr1OphuirZIVymRRSOpAtYO8fWL349VRut/sb+1Pm61cAECsSdgjcDqr81idz7bmUhvI5Dfexzey+8nYj/34maxLs294nkCQqWNlRIoVGaFWFWnBUzNy6NHH5Fd+/dc1JVgjDtsR1rsVntvHv6wj0EGEdRW8MnqZtHIhxM9yJWPZe2k6sP79oY9ekS++uEzwhqgh0oEpV4dDqVfrkRDO9h/22frKOtpgSL3ZYJYkpQtwV+hkEmXXQIFjs47sraEMS1rvyihrbyBg5WVklL2WNQpr+z7agCQiVFssF3iw3tiobxWw0DfV7hORLnUrsmEr0qjW5M7tJeofBPzaVRDkwarvSKWiGWXIoKxW8f2S9JEZCYyMdjajoTSqVVku3SO14ao0hzdlYeUFGVx4WjqXX5D+rcsyXe7IbL3OgN50vUlQ2u30Zakn0pWh9PpdKQ/a7F9b6XWk0h/IGrNLawpYo2DN9fhS1qnY8mbQZwuXdgehXm0WC4UC4xZeBEQtEdGEgb1y54501ttSrZYJWLsghmHERQ2LVMGpMsjEuhEMpMrGlIGlAnHSkxQoBvUDYGWEFY12Q70cvl+nAdqiWQOfIFOCa3Upow8roqugnw6KkvDUbGICO3gjdPF0ByPpY3ENR/LoY4/Jg8ePy9RUS65evSJXr16WY/cdk/kZJXdCP0dcG0DjyAMn5NjJuwOsn/yT35VP/Mm/5QKEcjaPshlXloKUKnP8XcSYGxe4qx+2/lAxncF1P4hGRCDZyK6jgBX59d5KpC8IgHVmTuqLu+Rdv/I+ae45IM35RRalbwRYi6TXRkaHKfAcoDThdBei0ANQfC39u2hsU4MhNfbSy3tjpRDEBscR5sBqVwFWz507J1evXCFzN+afYz4YMMK6srIci/z1evrw/v7zAFSdHubcyQxXXegm6DTtT40jD1IhRC39zT9vGsVN2zn4sZgEWr0hZsd7wOrnQMcyRAEsCwDRp+DQjwZmILcxMO0BRQQ+DpTbuOBrKGVAWjCBQ6MRwSuImHbs2CG1eoNpcq3WlMzNzcvU9FQkZ2J7rcD6adeBJ9R+zxToeNR9I2CXjct46u9mYDUFYXexPb7jQ7cKiMcirJWy3Dx3Vp764ufkm5/5hIxW78io35ZSSEWFgcyID9f7gBk00C8esFL+5Rwu+b1hclD1mdb5mcOuaL9vRTalwDbNgMgASnRn5NLVfOYLZDLIN0wP274ukjOT1oztqdjzNMm28fuoKI06yhJX66vZzMiu8tk31uogGyWOb+Cr8ONphpyRE+E8FiHAno6OZ1MrBYkpxrCJ8YrkRKGH6iTZ7ccvlb+4ZgbG7bkMsFo1k3YOUBd2iGTaRg4twkxXYlyjo2GsvjdPCKZjo+eLzw7SpUYgTEEmG2Qc7BrnIErlpa1nyvEge5SUSp0xZrxq9ppluAVHtMs44tgEJ56uR80qY9/pSk27KkzPys4Hjsuv/cN/yFZ1XM2xF7ZPAt+OsH7HwnP7i9/1CIz3YQ27LcgUA6c5ZreQGpymBesWKcn7/uQcI6zANOr0UfI5fF6vqIPRZ9lgP/U6PakKMjkVOyESSeBXVWchWcBh34fSgDrw1XAkveGaptySq0FZvwEW2Z819EelgyoEr2jbBV4Hs90i5ooWk0ZC0ToLgVmSRw56moIcSPS63Z60pqa0V0q5IeVyT4ajtpTKfepapDjX6tMkbdJ2lEPWpc4h8NXpSW11SdqXn5HeledkeOeM7Gr05cjijLQAhnvoUdvl8RiXDspCKg0GKlnjO+qTlglItoZn7PZlON2UlZX1LMLqhZ0JdgOypPpnypWSEq211xm2Rdga/QofeOAB2b9vHwHs2bNn5KUXXpQb168xQoEoLADrYNBj5JK9Wh3IxKD6dD01mhkXj5Nu75ky8IDV6oQyJaWeDkRGWY/GBaEGPt4jYJ2aQlBdyqORNBp1tqgpsyZVvR54Vhq4HrCaoigraxYBK3u2IsL6SnnwweOMxFy+ckkuXbooxx94QBbm5/gcAKxYSLeXluSe+x6Qow+cuKuNCMCKCKsBVtJP90BqpU3FMyM7MxrMMPLRRu9Z5hyTEEPHGamm+I7VLJdHoX9brh4ti5DrA6gyysWDVKOSJRiAtblzj7zzl98rU3sPSn12XpnELCUY+Q84y0DJspKg7tgYbdX4DSo2Vs9sZMzZRQoBZGLceaPL35z/bmqwTgLbkwAr1inmFv1VQbaE4+Do6Ha6cuvGjUi+gnlCavDS0m2m4Pv08PR5zbAxIWrMmiboKKhC5DRv1IV2CXENZEA457lzoDAdTz9OEbiFKMik+8yP4UYRRNU6ennd91hbKSjVe8jAYtwb1tMwGN6poYtxmoFzy2UgYI8DrCLSPTM7L81WK/R3VmAL8AomP+wn1q5Q8WQ7xPYqHDd67wa6swjwpLXo58Z/d5IwmTS+RcdvBnY3Elgb3e9WBB2v7fuMIpME5RUXzjMl+Buf+hsZrSlgtQhrlhIJcIFSDviMwUKYGcgZuMjuwt+rB6wwHCALLf023evp+GxVpvg1lToMrD9ybs+p8OILQMwirEaslsqXjdaQAUMcY+uQ7QGDJebBs26RDNCP7ePguTVQB0dsqsftXkze8Lkc+7jdj/0fWTQDQybdC64lEbODXMq0Hz/Kq9Dzz/q5elsgXXeT5s/LxnHAalkjejYSS8WUCcglfV+BeWgD4fgczNGgADCPusf1hNIcqnxASq9mPeFvZNsoc7/aNamz0cYM14mgNABoAE06doLjkfcaehXr93JJNPpA8V4ttVgJtODYBziVUlWkNSXTh4/Kb/zWb4X3tDXFdg3rViTe9jHfrxFIAWt63YKtGfZ08R1ia/zqRy7Ll15aCa3UlDuHtawgbgVWApFS4PSxunS09qxV6ty/rBMPLL9o9cLvDPqU0UgPVltMO7dUuEeBVhRYUmbCVmZmCg2fKINwXdxLGSy/LB3R6KuRyOJQjcKCpwOBDxX5yJIt1yskyJXugPu/BxBaQyubirS6I+nBKVwZsoZ2CCKlBoiY6uwRMlvqSLO3KpWly7J87ZK0r16Sg6tP8xlmZqYIfLvdofS6A+mhvrYKcKvlPf1uh4HA/qAko96qlEsgmkIf2BIDgt12VwbdntxaA3fLKLS1cXNjStxHXfl7UBwY7JW1VVldW2MI5uCBA3LyxAk5cfwEoxHXr1+TZ0+dknNnz0qnvU5hi2JehHnBdgfjmkh6LNIaVWSsX/XpdRhUBbdKbGIC33vEo/FHD4Aeh4JoLDJlkMwAa4lNegFYGzQwIYwRzUHgW1NcNcWQ5g8VZzAo6SFBqg6OE7bCecUrHpEHHjjOdhcAqxcunJeTJ47LjsVFCvEdO3ayLy0IdA7ee78cOfbgXe1XpAR/5qMf5uIzFkqjzsb/PoKWGuslZ4SkRlascymXmeqIsUWEXJVjvlVBTo/pFtH4BRShN7yDkYII69TcgjR37ZW3v/uXpbX7gFSn58isnAesIykPK7we7qfIENzMmDZaDx8h0OTtydGrIsPPG3+bTVBqfNrxm93rmCGYgBbsDQBRpABfv36d84JzTrWm5PbNm7HtFMiX8PmNG9fYizW2vSjoO2mGjK0T20cAXyATwt7A+RDVxcuYNuGBg5CwaAZ3QbDSxgFrPtqykUHvv5uCRG/0BjMxV6fljWH1/AcnDSMQCljHzwFRpX2j7dntd/w/6Pl622zmsdfqoZ/09PRUTJcGMAVgxb7G/MzMzMr8PJwxmrEBxkyM9ezsHGtAmMXhgCuVRmghcreAdbN1Oa6Q8+nDRetvo3VfND/+HEX3fzf3GPdLqHkOkwfuBrlz8aI885Un5Ouf/LiM1palBMAaI3ZWw4c00L4C1tJQKkNV0nwmi4VNaF1luo5rAoo4tAaw1Kp0HaXPSimY7DdLs7TPNgKYIF3yr7hn2DoO7daU/MucWH7vjYHfNEKW1KTbdQBY/cvf36QIq0l7iFP0zIODmRHWNLsp6X+L77G+ygBdaD2HezenGc8BHRVr2pXXgroupksEbZyEPCgLkAkR2jrY/Xj54te2B+gp+MVnEYyn/WWDGslHV8Mth3YxVlPr5UtcT0nmWrpm9B5hqIasCT5XmQ4wrCeSZdFA1ShOqtc8gI12FR0MLHKL7QCpBzYDrHEOQwu0wDPCiCt7LCLSWpdRa1oaBw7J//TP/pm29kLUdRuw3o3o2z72+zACvg9rkUymiyVkPkG8qDPNnMgm+TI7Evvvg392VZ54aUWkhBKUgQz7KGMEfVFNRhWtYfWpujhLv4u2moEwVTd84AOCrIP0GGhJJR3ryrmDV62HfQXSJQ0agnFYCZRUFluZlgLjwKTbCDpwpP9DdCjjuJYwIsILPGLMwjimPw3yU5E6nmNQkgHuoQIypqqU+lVBzHNUIV+xNEXbx5WHq0z7rV47J+svnpKZ7jVpDpZl12xVypUGcVKn3Q2tyzBGyio/GK4ocRPk3FCdZnhcc+whyLnW7spauyPr7Ta/V2lo+jH7sKZKVRG/pu/GF8AEgF8QeiiORcQH9V+o33rTG94oJ06coCF37sxLcvq55+TZZ5+VleVlTSvudljb2u6g7UtvrE7VFommIobIGx/IGsMrQQXu1QArBzrUu9p7dIIibRG9jKxdC+592CeIRYR1ZnqKDXoBuDXCWpcyerCFfkckJ0CKWYj0WoN09epW6Z1ApBARVpAunXzoYdawArACrF48f0Eefvik7Nyxk0RMqHnDde8sL8s9BKzHt75VSyKf/9gfyef//I8UdAfSJYuI2eaY6O0OStCUpFeWDHaGVKiM4KGr4+wbRzrDTBV9SAEIgFVre23BhRrucl2aM/NSW9gpb/v5X5DpPQelNjMnw2BkwFusqcFg9KwwddkAdDxXQQTKGyA2iOb0Tg0uiy6b0Z2CqDz4GU/TioZvQUrXRhNYdN70vSLAy/dClAepwIiywiEBUIlagutXr3INWK9kpASfPfsSa1nxu81t9LI7sh+/Xsw4w149fPhwrIM1wwjnw0+jgfoCjTrZnLDvomsjYfOhtYSJNewGqQjAbgT6Y2pciJPbsfnzeIcE+afjFccdB1mE1Q6KBixZ71TOqBzS85DhD32lARyQnheY+6BYkDWxa9cuAlYQpMzPz7GxNxqHK3CGc6zONGGQNS3ML5LfQPux4fy42ywjwq+1dN1Ncq74fZI+09YFjB6Zrs+4t5yxXXRO+17RXpl0Tn8eO4auQgdIUPu/dOmCPPvVL8lXPvFxGS3fEum2GXmF4vYpwQCsquDz7MBphNXLPlvDNqeoF7SU4BSwbja23vmaAlb/rHGMDEwHgVUoZ1CzE3oD4/xp5Nef19+vn0vb8/78obNp/LrJRn6vYPvGfRdctkhRRuYSIgKpnEllsxkgbG3jeA7wuwesTC3O1Z6GSGu4S1ZGBtbbdO2gZsfKWQwgZrIjW9sbrXFLrYvZD0wvdw64IA84t9yzPs1Vo67sauj0hK3raEMln6XP4VsK8TxwuKNMKch7tcfUBkLa4Ng4FDpPUHNqDeqU/ZfMngz4Omdf0Tp0bckUqCrhC4B0udyQUbMltb375Df/+f8irByvwtiOUsPpgu2U4LuVxdvHf+9GoCjCavo3v4cs7V/tG7yMpClIkbimP/jRq/LlM2uCuGNpBC4cyEP4kypSbZRDxFRtdZN1iEoaKSPErCd2JVAtjSJgRcYQMlIZCe3p3iPhLQJxYCIOTj4S9iYBBOzrIepN2dvVnkFJ3EiuiXMmHUEgn+vloQyhW2OrPmQ5gYiyKisyK/V6X+qdWzLTvy1Ta1dF1m5J78Zp6a1dl53lmjR5/1UZ9rras7XTZbgIzL6M9gYnJ4KW5WFH4Dgl9kBa8mgknd5AEIXudYayDpzYVR4hcAvB9kWAkHjl53/pQ5bYEsPH9IoaYqcHGdHnQAUY8pyR3tvrgFBJvX97d++Re++9Vx555BGZnppmJPXFF16QF55/Xs6fO8cJ6XQ7sra6StZgkDJpVAhpLupNBEjs9gCYlOFXazODoCUbcTAktX9FrOXDDbItDhWKenWZElzW+lqG4ekVKLEoGrWmTMdCKJyDBhCKdJdQxxSYj6nMQxidacYgm4Igh8IiSdNI2r2e3Hfsfjl89KjMzc7I9WvX5drVa4yw7tq1k31ed+7YwUjv0tIdOXT0LgGriCDC+tmP/UGsS8QCTwmXvJK2RUzCqPFspNBdSFOBocDAXAbDG+C/20GuOp57yO/GMqJIumRRUFdgxHHR/cyxJwhuSX1mXmb3HZQf+ql3yMzeA1KemlFFGSQFMxrooZjUFzAfIS0CnDiVefHhPDHPFr8ZG6SPR1pVIGX036mI9IZckfi0z1NglHu+JPXOq/P4uwMEOCdSPeBNA2A0wIq9AIMV0W/sCewbOIKQYg7ypaXbt2XlzrISz9DZov2QsxpPRDQgSAcUVnhhDxw7dp/s3r2bfwPwvu51r+OYgIH4ySeflAsXLgpqGXBdM4r1fz9uwUMW5IUZQnmyJK2NxQvgD2UB3LMuImPz4XvG6nvB0x+WG4R+IYBTGy9H+mTtLmys9dzZ960mJb+utD80PoNMaSItj4yuIHfRyGmr2WKtKqKnUARs/lCuyNTUDIFrs9EMsgsCtyxoCbFzxy7ZtWenzEzPBaY/TSm02i+up8AsnDN8TXMa3z1Q74RUdXtODxQnAUk7x0br3O5j0r7b6D6oOAMRDceyIPpWtCvp9wCZRUnk9uULcuorX5Iv/b9/JdJekVJ3nWUcxjbPem7sDZSZMNMkI5mwfWjz7cmGPHDU8gWN0uHMqVzFM6qYUmZ8/j0WzTRwoyAAa1xBrFo9ERyECbLz5dwtod7T5hDfZ4S/npEuxbkK5Bka0cq/mPeCsQ+RPxVBCn5ZGsNINmcuftGAPPRlbm9papGuN5JaKckIUkxVzoyTg6XzHJ0EvFEda8wFI7WVSvC6Z5kbtkdxtNV88zbCg/q1aM4Bq+vPsq0y3ZQDZm6ovPMCv1vmFqrFWBYUnPb+ebwzwq99ja7qvrR5M2N1Uk30uEPNOUzZNQH2D3ouDkmWRVBt6yes2Shr3XNFxzW6I8T1Cr2INRH0bOyHoUt6bM78+cK16FxjDWtVKuWGSH1Kqrt3yW/+y38hfda31nNrx6/KWAWUrNXtP7dH4OUeAQ9Y05rU8Ws7m1bhUjjEftf/P/jRK/LlM6vS77dlNER/0Ra7YgwZmewHgrSM9IgZIHDKoVYTdjW6CkA/lLQtKPYVHIBm+5Bzl/WxFZF14A4kzyoTL/YqAB7OZWWTZsezlyvYwKWroDuU9YGtB/IINiTb0IQaV1yP8rRclv1LVek1ynJrSmStOhCpIYJbktpgJLP9njQGy9K/dkamb70kt88/IwdnarI4V5JRf51pxJ31Hksr0YKmy96y2kMatiIALHBer9eWzvq6NFBSiUAjdDcZi3uy2u5In9AvpEVLYEC3wj60q8PHv/T4r+Xa2lCQh1pOGtCWRgJLAkYhew31iPYRNURtnfYeXWcKLADrQw89zEgr3n/6qafkyW99S9bbayRs6nY6FML9XlfW0JYDbL0iNPJgyCIETO8rUvEgdDHABhqD13MsBYYGo9bCshbSRWiRS87cbCrJMlvvIHWZff+ovFH4XGU0BN6L6P0IlgogsKUw09hnZHUo5UZDAAnWul2558gROXTPIRKv3L55W27fvCUP3H9Mdu/eKa1mQ3bsWCRgALA4dO+DcuT+u6th/dSf/h5Tgu1lhniaDp0pqMywUgMve5kh5T3ntUaDgJUN6ttdTU1iz6bg1XDeWJ/qEA23kEJBQ5nEEEglaEljdocs3HNE/ot3/ozM7D8gFRRxIwXA7KUQtTenQJEStztPjWdvuAAU8JSDLB0Da8gYkgsBzgZRJTNGisCo3U8REOCS8YC8IDpls5G7f+d9NzIlS81mTTEETakkZ86cIVAyQ/bGjRvyta99Tc6fPy+dtfVobKfrAPeFtYK0EMw/fl9cXOAPUlnxc/ToUf5v3jdkRzz11NNy6dLlmG6sIISV3mPGiQc+elzm/aMcCemDdGYgfOaML2/8QXDnCZICg2nMttAU5TQDhOkw1s6KxrmmweCFa5rM8MaZzVcKWPX6qhwg4zieg746vyBD6jUC2UZT61TtfQAFKCBfvwpHGH5wPMZ3/6GDsnfPXnpkscNAXqARQ4xZytCsg4TSBYA4pi7FCG2Buk3WWwo07XnTNZy+n86Nn5/xq05+x6Luk/Z1oRuJxvRQamWR21cuyamvfVm+8J/+UobLt6SMNmSQ8yE1HXMzRMokSkzQ7BwOOErlyXWathbTZ7R2LUWAlWs7gKZUlugY59lkLUWV13BOM5V7KgHwPSMd0sMCQVEAFer0U8BqTOBxPtlzPCPN8TNg4Et1OFc/PzZQ1+llPQmLvpe+Z9c0Ig9jqbc9GEGTey57PvtuWrKC940MSHt5jzOb8xxhgaSyn+MV2vvgM2O4tzKZbD4y2UHdlNyj3//4HBlZUGVGPOijwvb9MQAcjD4jqMM1/FqytDu/x/wasrR1325INz1kCeSNOiitTMPOw3NAT8PmiREhBaT8Cc4HWw9m1OpatoHVteifSX0smc2AjKh4DHRqFZkmNZFGU3qtafln/+bfMCoD5uASUhBjb3XnZDDairsRHtvHbo/A92AEFLACCWngrfhlDvic9Msdqvtf3/p7f35DPv/8bRmNegSsjRqyqirS76IWVFvcMXgAJ5MF3kICGpyr2NsIfoHcFbICDm3aACF+U0Y9DLqK93tS6SoREnCShD6mBLtwoBMfadovAn3UnLAh6rDDQ29kZoOENjjASTy3C9aEbLDqoCbwEvdrqJsdyOygK9XlFSmt3BK5/iXpr9yRqWpJ5itDaZQH0m+vCriR+6Oy1JExg3EosaCS/dD7w1m9Z3obER1G31lh/WutVJO1dltW19uy0mlLD6U4dLzMRsQAACAASURBVN0juKhtdkgyxZ7SkCmQkhpoKf3ye/4bsgR7peGVZwSsUMqh7w/qUXEzjXqDg4QJunn9BgUrIqUnTz5E0Aoyptu3b8lzzz0rX/3qV+XO0m2ZnlJyEoDA27duMkKLaCvq9kjIREWuTLiYDArmwIqq9+lD9hnJABrfkn0Lk4YIKSYseJYtyw8GDYycqVaT7MFchMgdR+oV6syCl53hegc+InlCX70cJOuC8Q9ChOFQ7jt2TA4fPcJ+jTeu3eDPfUePys4di9JsIn1wgYD1zq3bcviBk3Lf8Yfvait+8k9/Vz7zZwpYqVhrobg7sCLayQw0+Gir1f56w8Jy9U1x4nwRsHZAkAV66ixFjMcxOqU/HqwxDcvVNmL86TyoNAlYdxy5V37sZ/6utPbslXKrRa+PkVfECKt5fpPUW684vZPClHIcRHqk85FapiGEmilvLNh3igyt1BidZGj7De8nMj3egzjeQzh4ktzE940h2NL58Lel++L7xiaHKCgAK8Aqoqw3r13PGTbeyLNnxbm0jqJE8AS2W6Tz4/0HH3yQew7vo37261//uty6dVt6YKhMatWsvcKkcdXxsafNZEs0ugraSdj9GnGKN6L8s8AoRRYAIr9RMVDoIkqmwNRqRawGzACrrZt0nrL94nqZBcMLTi4cDx8n691DHQqMW6T/4j2AUU/8wlROvt9k9gaZvdlXsfX/sfcmzLZlR3lgnvmcO715nod679V7NatUVRoKSYAssJswYmi6MaABME0jY4iGNkPbuINot4keItwRLWjoDoQA4T/QtgYwICOrpKpSlWqe3zwPd773zKfj+3LlXrnX2fdVPZDAEX2vKN69Z9h77bVy5cov88tM2b5jBx1coAgDyFo7C2LSCqLPWnwh/lhUJLyS5ddEY9PksUippDLo12wtQJs6H/znir5TdF/VE5pzlzMDjHXgIpXp91nAojSShetX5fVnvyFPfOHfS3/+ppT7ndBkXdeJ7UxQJ4IR1r62Jwp5AB6cePnJDPqE/eBBhslgpitwmLoHMXqq3kOj8Tavpp9hUNiZSp3onH7msNPifvoT4sb6u2svBRmGzJus23lo47F7Z88bgJ5SwjQigN+NWTGgtztGNLP7hyhjulYZ6AwUUUtJsTMxB3YSizCVG/+3AVYrSmI6xp8tVqLf7uHH6uXYAKsVDIR+8uMCDd9kQFko+ciwgToDrAZ87azLrmVOzjAQL1cwN82Z6yu523N5nWO/21paBDm3txipR5usCFj93HBMgVanUZMoN5S7HJNExwbbivP2DgGrXsf1xa2gZz0Aa1XKrQlZlLL869/9XRkySrQOWIv04Pprf7czYBFWnq8ZS8NrXe4IvpcyT8YjrKqpf/pPrstX3phjDuto0A2AtSzDfklqLSuihAipAi7qEwC10KIMN2MvVji3qlWl4bIHPECapTYpSG2KsinJsIBdYMXUQoUG0+U+b7aMvqc8UCx9AVWEg41Ui+2zjAHFiOvEktSGQ5lcXpLW4pw0Lp+XyvVrUm4vSn3DrMxMTkmpr8AYqXurKARXQ+GlhtTQ/xwAF2eLlmeSXk9bn2J8OHvA7sP92p2uLLTVfutiXsgq0/QrOuMDjZnwneBV2bQVMlhKUvrxj/1c1oc1A64hqqrLgyhrOFLZC6ci3V5Hoy7sx6NNo9HGpr26KiurK7Jt63bZt/+AnDx5UjZu2kDD5ZVXXmHLl/bKMhdwdWVFFhfmGT0iFTUU+4H3QGkqeGBVyh5MYyQZNSfkxvBYRoJwKMakgFWLOdDgxMMHOhOAKUCzGrfkOpF7jeIWRgvrGZUtHFB2OKsjnZUnYAGwlxH6PB06CsB6kIB1bnZO5m7OydHDR1glGFWvNm3eyHHMz83KwbtOyuETd9bWBhHWL3/u97jLjLpkB68Zl/6wyx+OUWF4Yy2rHBYMPxz6VnWYvHvSFaO1eTtvt8J7/cmMs0pDmjNbCFi/+6M/JI1t26XamoilkELEwuhCRYb1OwWsPLCpceIYIJ9wX2BNzZDIGTzwcvnc28QIeadq9k5ALWfTAX5/D29Q2TrbfsR+AWhdmJ/PWjjcCgWYLl68qAWarl7LCmYZMExlQg0vpeWCAYH/8BmAVuSfwzgGFfj555+Xa9euhUhDSAnIDHzNEU9BjTcg1XhSVoM3qM1QxF4wA8s7DjQiFz36ufVyk6U10SxnTO9D2Q6RLgOgeeBnkYNxT2tapVxvpdRgRurhJQ0tsKzyL1MWgmzF9IXYZgvPZdFX/I5cjZlp5LnWON9H7jom27btkMmpKepXVhoEk6QQyMXcTN/25J3IaNG+KprXIjkuei2VqdsBWF37vHsmZ3Q7T68fE75GSvC1y/LWc8/KN7/85yLLizJYXZIhPNShAJ9SgkvSG/SZ/8KO26g27DxDGrc02rrKbdGYLUpu9RuyeQspMR535+mpUcZtD4DVwzPIHHEBsNq5lRXNyXqmxQirnwdzfLAGBHueh0iu6dkEqNhss4k7px3zoQ7GLG8pAFYP2tL58EAsG0+o5Gv61Iwo01WZ/i+g+dtet6go7meAlTJfULyJow/MGaOt+hQHP2bLYbXK+T6yr3OuBqHXUWZT2NiU+aG0aaydjdW+w+q84dm4ChatDb8DINq1LHJuc+yfzwPpoGbC1AVJjd4PUq9hW8Xncudsdn7leeGZreTyXE3uUsBa1AJM9Wj8YWJJoMOjdoe2sKkRsM5LWX7z3/wbqUxNKWCFllyPsL4Ttbz+mb+lGSgCrG77Bp2gg4mANeX+5M+wn/zcVfnqm/NSKiPS2WWeJ5iDMqpIpR77oloLShS07He67CCAYBgZESxWqqkIqIpr6YalkgJLdj0A02igBZcYOLQ8+UpZyigQi/zQ4GhkKgKpw6iui36poCjrGUCWTcjZY36pPjUBMnVauSIHFl+S2UsXpHv5nGyRVdk42ZN6YyCr/WUZdaakifZqnbYIxlcWaQ97UkfqDowXtvgcygC6SkbShe0z7Ei9Ct01lHYb9itw30A6vb50ELBEpfKRMswIWKmv9NxCRNV6OzP9slySagmpVyUp/cTHP5UBVlN2lhNoByAbvARMgEMEkVDkqK4sr3A6QKdFlAHgE4Y0BoNowr59++TUPafk6LGjrBZ89eoVOfPWm4KCMvhcO0RV6R0ItEVVzr3MILZCEN7QySh+RscJVQgRYaUAGGAdaC6ruq+VqoNxTk9OMMoEMIk3+Xo9AtbuQL3QPIxDjyNckzmS7KEUwepqtyOHjhyVfchh3TAjSwtLsry4zLY2M1NT0u93CNoJWGdn5QAirHcIWJHDaoDVilUUAQavA6LR4bz4GSUqry3MMDIjhM/KKsHxh8DS0YNMVvCataPh5rGDtFyX+tQm2XzwsHzwv/iHUt+yVaqTk8qrV9FTyhdFy/IUx3tL2gi88eyBt8mo+iTUGMU6WZESyicaDrsKsfgOxszbB4eIl6+ieUz1qz2zxvTHf1LDvnhtxmOtawECvh6YBmAjgG6Pdjevv/46/7t2+Qqr/GYGi4t2+HUDWN2yZbM88MADjLAyJ7PV4p4BWH3zzTd5XexXi/JyvgqiEj7ykUZB6BFMcv70UIgVQak2M6eBsSeCJ81HtBIqX5Es+Gulcsp9HGp/pIAljaLYOpkPxAArAJRRNPEdM1493djWzg4Ry2MjjbjWpEMA+eIArJu3bJGDhw7Lrl27ZWpqhs455MFwP42JU6SRFgrbbaKV/vNryfidXvNOr5O/voslrsHRgqOxXinJ0ux1efUbT8nXv/B56c3flFIHzddRul/lhqX5y8IDfYSiFmEvp7KojoziqKLJShEl2KJYXrbsd8qRFQIKANqek5HfAMKop4PZkIGVoLSyVIZAibV+1qbbvV62KKvJnlGCsz0Vbm5Oj/zeAmBF9WoYP6gbEamjqV5K5y7TvwFY2vljwF73Vr6wTiHgdY4CD1gBJo02651XPBeSnsr6rHl9i2vZ2hmV1xxlXpeq0yKCSv+e6TnoRjqvGJ2OTjkws7J5SCkDgRDeQwQj6Le0qInXOV53Fekpuw92CcAqWz6EfNrbnQ2pTrQIq8mSd9oW2Q6UKx+FDc+ZAVawymrowVoRGVVFGhMyOxL5jf/1f5PJLdsY0WVBuXXAupY6XX/972AGPGBVnaiD8BHXomHlI7J5O+2Tn7so/+nNhdA6Rm1XZWLBdgH9FmeR2s+tZlNu3bypnQICgxNOVgBU7nHU9ICuQXAODjoE2UYiNeBCYkEDq2DfDdgDWVUgonWWgqb6HOkyUF4rA+j7slTwEGh7Cbouap9IXdq1KWn0F6XRviIz3VkZ3HhD5q6ck729y7Jj+zYyTVdWFqXbbTO9BnWBS0MNZoENCx1pLi3oSjiKB0jVYbsdrSQ+KImsdoeysLDIFE8iXB772qs5a18Z+suyOwsZnTqHZJ2xr3NwNCKXtooqwRIBqxm6jNwxwmpmk/YNYhrXcCCrnRVSVRCVRNEly6Ns1htcQHgTFheXGPKFIbxv/z656/hdcv/993PxZm/dkjfffEMuXjhP0Lq0uEBDG1ONCC2+bwUdqIRDrSc7gE2xGuEb40ZUFl52My4zox2RQkRqg4EAoQEdeHp6ig3oh6zENSJNGEAWAgUvBg0gMzSgxENIHtRh41Qjd3UVOZ8ounTXMTlw+JBs3LBRVpZXZWVpWQ4fwt8zFOSNG/FviRTo/UdPyMFjJ+9o6xpgtYMec+ABgZ8bfwiqIZE31PTQy3ubU8BKWiI55WFj4BvBgrfre6qTeoxUJrllmFAOwLpRth85Ju/7nn8gjW3bpD45xaqzRYDVDvuiA71Yobh8HRC7mRfdI9AyqM0I22gkE01E1JUDr+H7OFZIx1oGxW2NlKD4LFqSA/cFhrh/Lv88OaPKWgjgeUKBJJPlLHcYSfX9PvcMZOCNN16Xl156SZ575lnS6vFj4NKubUVgmC9Rq8lDDz0oDz/8MPeLFXV57rnn5NlnnyXN2F/D1iVv/MUnWMvA9aAmZ2jxsNBIqrf91IgyectXz/Xrg0+k9HBvIKfzHO8RQV8cmwFmR3vLQDbjU0oHxjyxsFhofREAIqKibAQe6PI2V37ODNCiR5tSg6t05k1NT8nOnbtkP/Pf98vMzMaQu4H7IlJhcxzGHf7U/mrjTpK15Kto7xR91keUUrkvAiB3pMDGPnw70Kpe1lqlLIs3r8srT39NnvziFwhYKz3UPwBg1d53NAAcYFUq0HhuJwEr34qGR2r8Z5RZVx3fA1b/CNl8BFlm3r5bE+wpY8CYnjbIk7tmEiG1E9eDDJ93bswJA8CmzmJIOU8t9roalHSeG8NI8fd71K950XpbDqsBVnNuevDjz6FUX9gexrXxu1H3MXZWkkyKz3E85XEHpqlWNSjz0WOmpyA5PEewNrUf8qFCxNyelyAtOOMywBpaedmYAFhtzEVzo44GNcbws1YO6zvZM3ymAHwRYdUCV/pcReuVyrHdQ3NP4zlfBFjTs9bm09aR/SJN7wQ9iDSG0agiw1pDbg6G8uv/82/Jln37aawCXNscoEVGxkRYz2F9J0u//plvwwykRZfytGCT7ttFVBUEOotHPvnHF+SJtxYD2RI9RIEXVB+VS6Dwal0eY/gB0zDftBpSFgH0QhoTagKROgusiu/gXEM6I/qhImqJPFna3uitipY09eAUQuvJAfEKLQYA5rIW+6sNlth+aliuSQ8R2mFZao0JaXY7MrVwSYYrt2Q0f14GN8/JzHBeJks9qVe7zKU1fRj1HFqmRmec6X1twRXYryEIgUdCbupqe1UW2lakT9MaqKdCNwZ1aoXK74HqSz4bItRZDqtGixFpwH3QJocFEn/8458KcdhIvaWC9Pk19J6h2BB6RC4zLwtRVRhPrKYH5E8u8lA6HeSjav9VDLI10ZIt27bKe97zmBw+fFi2bNosV69eZr/SSxcvyc2bNwjklpeWZWV5iUY3Fpygh67OXKnaDIyoyaOgBUAahTeMrgThMkDFqGj4FrwHyNWcmZmSQa8rg16Hk6FFVJBvFprHB8CKO8AwAoDWELZW8oSXEVTgLoDycCgHjxyRvfsPMP+v0+5Ie7UtB/bulQ1oR1KtErDCIz43e1P2HTl+x4D1L//4dwW0YPxYAQtW/HJGkgeq3qg3oVKDIUYh/YFtgBVzZgU+UKxJo9OJMR+Mc5vfjJ7topY0qisNmdiwVfbcfY889uHvUcA6Nc3wv4E8rnBBX7k7MbIpq6yk2KEHiPPfbvM5ENHCmm/euEn7YyJHNBS44T1GUBDjgHUc9IwDBBopVmHR2cJ26K9lSNwOWFCmjeFlPfkCONL5js3rDci+9dab8uw3n5Unn/gaacOW62Z7QAGlKlysM4ypU6dOkQKMSB/mBRFaAFbkw1ouBJVvMNTWAqtm2HAqE6qlASBvBOmcYywRdHlDVsGdRlgzo6kgGuTn2MaWjtHmmUyKYJQaiLBr27xYjpvOlblgNSpnFPwGaJ5sx6HuEAXNYX8wQ0ArrGa0TedUsmvQmK2iWFODzbRRQAutcY4ePSYHDx+WyclpvUaw9HwwSQnKTNDP2AJrne9Fhu3b2QIp8LDPj61feGMtEHs7+c6PIYDWjGquhoE5MwywvvqNJ+XJL35eOjevS6UPZ1RYl1Cen5Rg0ITZpgzfN9nJgx3OSUnlLpVVvJZG6TgfQUekz+qfUfeh9vi1H+wpnksBZFBevK72DBPbO6Hwkp93yA0AK67jI6x5wBr3ikVo/TVMD7CfHthH4WxLaar+O0Vri3PUIpHGHPAFhdaSuSIgitdMF+G+Wngpr0P06FG95WUw7vdYT8HWLgI7LbxVBMgCryYnAzZGpfCFqAGBr44JZ4TphqK5IdW2jLZIMbcaz2frtpZuWmtvcc04R8h/V+eHz2Fea+/5/UUGEWVd9V8KWNean2y9MuZLSP4Ldg/a+pVKNelXarJUrsqnfu1XZd+JU6FF1zpgfTs9u/7+3+4MRMBq50uMsmbmSBZqCZll48Q3B1pL8pN/clm+9tYSv6W6UGvm4H8I89BJGcAngl3sMkCflu5F/GtVgjXaGnJTkXIJXYN+pW2ty1BvoigjXK6ah1qp1oNDqytSBr1Xo5O8Btgqg6HUWbOpL81RW1rSlcHiDRmtLkpr4bpsmb8oMuzKcHleJmsDkc4CCyYttaaJ2VCzBHTiyJpBqgTuaZXdEcCLqTUArivdvswvLpH6y/oBiAwj1x2R0nAmx7QMzAzJ0MpyZPVfpdPgd3XW88QMgVItGlUKbbNKP/4JANbofNYIq4IAPeS14I4qvCGpwDTKUMghUGUwaHtY76nH72i9sbSyLIcPH5RHH31UPvzhD7M9xOLCAlveXLp0SS5fuiznzp5lqw6El5XaA9CquSSZgRE4pAZStP2OjhW9U40zHj+v9FDSp0RbVKCdx8zMtPRQnarTplJHj0UYkYga8xl7mPjQC9YirP0+K+gS3LWaUkbBFHr4K7Jr3z7ZsWsXDVD2mO32ZNfOXTI1Ocnrb9y4gZRERlj/BoAVz5Xlo3jKWUK99Ia3PYcZBHYI27XwL+bNPPmZYRR60Oq1FPLbZvPXyBm2esSrsYAc1umtsv+e++Sxv/cRmUDRpWYry2FVsTVsojnGqdHsD+Yig8iMQuQFoMcvHCdoB7O6vMwca+QMoKUQgJn1mbWWTaBimAzbdTAcDy4yYy/008LfZqwxw4BVXa3PXZ42a+DFe6wyJeCN9GBAmzGoIWpPlY0tZCy6oPmOWu33zJnT8vLLL8vTTz0tc7Oz6kQKjACLyEChYpy6lkKGAVpQ7d+3X+bm50gDvnbtRq6RtK1rEVjNATuj+bp/OW8hV4PrnNGAM399oRGK61qhEdvDawFSf+zZZw0s6jrqs9p+8dczuTIMYVTBvAGZz2Flfgg8nMEQtENIq/GFSsQAsw70WnTN7yGNmlSk0azTWTA1PSPbt++Q++6/T3bs3C2bN29mj2elyUdGgLrv9ECz/N2itfHzVQQeU7C1FsD0+22t6Gu6X1MjOEb+8haAznOephvHocXyEEVdunld3nzuGXnmP/yprF6/IjXkp7IXpTrTGH0qIX9mgMZ2rJyIwg36M06sjvk7ls+sn8S9ycYIDgfLP805S71uc/4r3ZMxeo+/PGA1FZcruhSmQ73j+kPg6/aQyW0arQ0fVjCd5ot6x5FLkaAHHvqOdsyA53t+7ZyjJqPN5Z103Meh1Y6BMQ9Y7RnWAlNeVg2wWo55WngpA4dgkjmGlXENOOf0Y6tuVEd1NWtFowrUR9uj7oNHEAZeZiPowMkgIkOLuV/aF1Y/EwtmZcTgsAf5Va31p6y3oKChazWPNfQhDK/7OSgG4U4eQqS2VtPK7tYLm/Nrzmc7awsYFxntLvR69jqPzvdwrqd7Nlu/IJfZvgRghVMONGVEkSp16bQm5b/6xz8tp979qAwRT2JFT/3ieoTVn1Drv/9dzUA+wlpUDdjOgCwtPZwJ+b99lPUn/+1V+foZMEG1O4nu5bD/AwNOIZd2GEFhJe79UMCRkVYEAHFuwS4DxmAQtayFQuF87Wiai1SAbxDYCYWZQLtn3QZ9jewPtuckTKMNN4niTavz0lw4I1NL52Ri/rTUly5LZdiVemNK6o2aVEci3c6q1Gpl4qBubTLajaFPth1PYMvSBiAGULCtbnuN/F6dXZJbiytsa4OIFKjI/cA+07wZayWoNGgNzGheLftP42rEkjijtNiu0ovxmVDpvaJ9nks/8cl/MsKEZ5Vbs3yaoLCpfcxLp0YgCiYhimiHMBaj3QaQVfBjUUBEfNAEFh5wRE727Nktp06dpLG8dctmLigirACtoAmjhykowp32KjnU6NcK5YoDJIiVHrqBspwZoewvZ4UcrAeeRmfZ7y1MLynBTaUEI8La73W4AKzoifwytrVBJaxO5i01zzIM02atzkVd6bSlQ2GrSL3VkoNHj8qBQ9rTctgfShe9hhoa3cO1N20CYC3J/Oytv1aEFRWCEWXFj82tpwn5HKI8WPVFb8ZVhjkDMC8GWAH00HqITYPNs5wJp1bjTY2SPKhg6UKp1ielMbVJ9p26Vx75rg/L1K5dUmqi/LcrdmQRxXBOFxnAZgjZWqfPh4PcqLDoW4roKirmbtq0iRHvmZkZmZyc1ByCSoXv4xoorIX2Rlhf/FjBKXs289rnWlQEgzBrEYF5Ck2Y7eD3z2CGmc0zx+4MAQKsJEpeBA5s5bSirE4WQWi5zHzThYUFFjUD8Lx47rzMz8+7fpLo56iUDGuHVKtXRNs9lQnstW2COqdSw/LtAGsKLDPZsAIxuYhW6G/qvfeJWEJPGID0b+UMzOQ7KajVNQjs74J7pYC7+DCNe8eDDVLlrU0O++bGliaVah6w5sAjCfb6Pr5fb1QJzqcmp2ViapL5xA889LDs3r1bNmzcxMOsUq6RPaIx6cDu4IYoHrEZwalhbHvIZPSdGg9Fa7/WNYqBr0l70YDt6CoYDRxzMpL2wpy88exT8vUvfV5Wr12RBqm9Wm2Qhe7R7xSHNHRxTwvt4YDTJY8R1qivYi/v9K70UONboYosn92ze/TdwslP9aFFRbNoe/DLZUDM9F2YHrxu1fjjXg9yEtra5NgBlnqRyLZ3MlBmHDA1AJz1FU9aIJlcpvOS6oOioksRDI0zUXJ7wOkCX4uBYN0VXiqSJZs70wNep2rlbmVAqKzn6bOeBaTqM6/n7JkBVtnzEDZHgUO4qF4Ba63Q2aD3xHOZA8QAq0/fydYhqbjv9RvnLABx5B5jLLn2ONZjN5FxP9c2rnS/UtYy3eyrkessZPPszimuB8YL5yzPy4oMqw0C1h/42Mfkgfe+T4boxVq2/Lp1wPpOdez65769M5BGWONZGKm+UX/nx2LsRK+T8fvH/uiifP0s2JmBDheclgSwYHv2enbaM7eTqUPhDKdvi3mraPUylEq9xloM+BtAlrtrIDLq9AhYhyUUESxJuVpj9BPnG86KUmVChr2h1Et9aQxWpTpckdpgRbrtjuy7/lWploZS7i5Ltb8qtcGq9FcWZVQeymoFTt2w78mWQHudvkyU1OGnvbG1MJPpLZ+OwNfhHIaeZeXiupy9sSTtIXo016WMLi5obaOV6QJs1yipsVtAV87AKlNxQzqBIP8VhXYV0NP5DDoxHdSI2Jak9LGf/PkRDbAwqVS+IcKqBrW6XKloAVxLpQBYV2nw8gGGQ+ZuYiIRxQQXGt9FtIt+zkqZualQ5qDj3nfffXL8+HE5sG8fI2O3bt2Us2fOyqWLF9miY3FhjtRjgNY+k3qDRzhIjvYsi0YJfuXih1Y4Vq6ZRroBL+RFobVEKLrEPNkBgHRZmqDotVqkOmuEdRyw4oatOloM9GVpeYnNcaVakVqrJTv27JGde/bKju07WbwJydLwqgAk4X4b0daGVYJvyb7Dx+XAsbvvaJf+1b/9f9jWxsCQgZrU8C466A3geiBlhi3+tb56GB8EMauQGDztFiHUwzBEfnLe+/FHwYao1Sel0pqWvafulQfe/x0yuXMne7eBMqG+GeOwx+h+Cvbsyv65vQFlnmcYmYjYnzl9hspiY+gtCko2wCoNmmqVYFUjr4j0YkOitdIsZdAYAqCH45k3bNgoU1OTMj0zQ8PVijhZNADUC/vBOABiLUqM++Fei0tLzMvGGoD6ifuaQeOfzQwUMyaKjX/tsaVgSdvfqPLoE7CizQ1a0Zx+401ZXFyQ5WWlB8N4xnfQOxnfsV6hyNMGhdpkSD8DGpzuaWsyHxV8jCDYd1Jw7Q0m0w15ZR9zIYo2gMqlGr0ZKEwiuD6K6ucQvxtQSa9t8l70un8tnXc+Z5B7ezbMPZxg7O2cZStE0Jrfk1ZePlYAhfTj2eA0UCdZTeqNpkxMTMrOXbvl4Xc/wurNqB4MEaPtGqjZdCi44ld+vP73tYCmzpHObxGoTeczv3a3/84dHcwEYwAAIABJREFUKbTwYR1DnLvsGoGG2Vmck9eeflKe+ML/K6s3rkoN+Zf9npKjR1p7YIQigNDlva72XbbMe886YbQtgqKi+cGZhbmxnttxc2c+Yb5UtDe5ulwbDQd6wArww++FC+b+dWPEmDyl13SzVW/3lOCwgHlum+6a7Lymi8MoGcYcMR3vCgqZLBhgTZ8vBayQV8ivFQIq2jOpLKTXMGBnNFUDax5wryXbfrz2PatdAf1oNRuKrpVfd0+s1hFHoJmXlbX0sZm8HAcLOEZGhzJx7NyIQDDVN2P70Tkw4dDCf+actsiqyVBWNTS3n3Sf+sr96b43B7fqquhI83Ob6QIDsey1qoB+OCzLsIY+rBPyff/oH8nD3/EhUhY1v06/uR5h/etoxPXvfKtnwEdYM5kODsOUmBDZMqnjzRyuuuN//A8vydfPrSqRg1HGmLZQGQ1ZaKhaKmurzKAr2TM5FFoCMGX6AJg9NQDWKvEE0jb4OQBC0Gt7AynVlFkFRxEirYMh7OaR1Id9mZCONAcrMrp1Rqor12WqPyeDzpIcKl3nZzt9kU5Pe6W2O6ATYzO3NX82Y6hoEAStaeB8BxNH26GpHom6z/gtYM8FdhTq0VSa8taNFWmX0EsW6ZdDqY66oceCnnyg+WrCawgdhsJKCAsj/Ulz3/FcKNqm4BYONwYvQt95VCFnzBoRVijXamg0jVvggejZdzRNM6Zh3CPsq0CvSWUKY392dl563V4wwJRnDUO6ivzQABAWlxblxs2bcvToETl58m556IEHSaOFGCzMzcvZM6fl9ddflWtXr8r8wpy026vMScR1U5RvhiGNuRAhy+iy9MLrpBpghbLHM7KtTWsiZIQB5Jal0Wwxp0wjUQPpddFcXb8P8IUFhCHTXUXRDzTfrUhralLKtRojdavICypXZMPGzbJ7xw7Zu2uX7Ni2nfm7eDZE+zDHiLDuPXKMvVjv5Af5q+jFakaFzUV6KGdz4naiNwriho0RD3yHEVaE8wOdlL0+Q/7e2IEKAaOnddybnj0TEsdrLSnVJ+XoQw/L/RlgRd9e9VP/dQGrlwP7vd/tyYsvvMBoI8Dinj17lAaMQlohl8gnlCOPGVFZyDKAByKtOIjRygWyjAglegjjuzDMMD/2H4AoCh6BjghFglZGGIe1nYFhiWucPXs281ChWjY+BznAva2KqIFXPkcwDHw0YBxcGP1EjSOMBYAYY4SjBy1u0Ov33LmzfDaMCeNeWl7gmNB6yqKsPleVez7kbIGCRrMvi+RGkGkKzIPc1Pi3MafSoUZSBA5e/osMSQ9YffRlbWN4PPrlwaMHun7fmDGXGsj2Nxx55oiw59cUA18dNU8/tfsWzQ1VNjeARrwBSGr1hkxOTtHAPXz4iDz6nvcw4tqamAprEfqz3W7PvUMweid6J52n9LtFjoCi19a651qAFa8jh767NC+vP4Mqwf+egLUy6BKYqrNgFKoEK0Vp2O9KiQd6/m7qKtD/bgfq640GZR4pHV5WNI0y32s1BwAUIuXOSmOr8Px0AyI0cDTenEwmsVu8B/1gFbyttUkKePxYzNmk1Yv1/DLDw1Id6LV3KQlFc1IE0GysPsJqDqsYsUtoxAXOES9Tni3knbD+mdYC0P6eGWBFKoQrSuYNLq9L1a4ZP788YDXbx+sHv5/HdHM5prTYOY3vKrBX2fPfsc+kOsLTvLW4pbK6WNzS5Y7xXHcR+lSfRkqwypyBVILZoOt1PLF6ctG827nEa1Qr7Cc9HJVlUG0QsH7kh35I3v+Rvx/6vsLg1JGsA9Y70bTrn/12zcDt+rD649SndljhvmIbpSQf+9xlefLsKvNFScetVDSlBI7WIdq4tBlZnZyYZBBocX6e9nQDXTK4j1BPILCxquDyVliDRwHrUEq9nlR6Paa59GotOsPggkId3ipq9Qz6MtW/JqMbr0u5uyCT3RsyNViQ6cG8lPsrcnGwlbUeSoM+28PBUhUUpUUrzkGJkVGrF8GUJiJvsEqQOoYib1YDQHNZmUNL73lIYgmtr4ZI3SzV5fT1rnTBriCbdSgVMqDs1HVtxUJKJ0Ap/lPspk4wpcTVNIKMchQstIR50iCilNH/WYQ5rASsyK1yEVMAVm8oGvBBbqkVbjAliM+1VzVhl8qKAxBGpeBVwERZAQI0ecehNzM9Jbt27pRjx46RIjw9OcVo17mzZ+S1119jYSZEiViMaQUU4Y5GAANlS1kqmrBMQ6OvhS/wuoJttp4VVPY1ujPyv+CVB0DRCqCg2JYJqFsTiMRFwGqLRvRvPV1LGi5v9zqCPFbksAJqrPSwcGXZuGmz7Ni6TXZs2cJ7gI6KnDT8BwFGH9Y9h4/dcYQVYBWgFc+uTXj1WVNDwR+K/oAqMvLpVQlVxQy0ehqUhrDzwNYirIwmJPlXdg8arPC2Vpsyqk3IqcfeKw88/gGZ3rWXlGCOUW1Apbe7CoLewEh/N4PG5wUqlXUgs6CVX7iQVc49evSobNmyhe8hso85g3MF1wTYxPcAWNlDOES8IKtoFYP/4GjB50EpBvgFyMR84ntQRji4MTMAgQCf+Dy+h2ugZROYBWQX9Ad0yGD9QfUEcN27d5/MzGzQBtBh0gycZXnja0VynMcL8wg5QGQZRZOuX79KZwxy1PBsp0+fFlCk8fy9bkfBedgrnP7QV9HmGeuAZwEFLSsWQxnTPe0NKytShNetGIhdx4zHFACa/sjLYr4vpgc73qBTuSw2hu16amDmW+n4/aBGmhpoqTGqbdH0+v7fnIGZeWVdAZZwRd+OxPLn/L1xXbhp4rU1xxZzAkCC9AEYpnb/48fvlve9//2yeetWslWCCzesQb6FiF8bP39+P9pnioDIt8tQeLvrpmPNj23Evrf95UV545tPy1f/3b+TxSsXpdRbIeWIgBVzGnJ/sJ5DFOrDGrvepimoMBkeAwki3O/Qa2AdZAY9c2nj0etjcnYNUi8TbzScRLaH7FqWluLp5ZHCGmG1XzfmOrv+2J5a6uWeBSosmhpoah6w8kxG32CcyyFsb/vVz/taDgrObzBSlH6rBYXWciS9HdgzOff2g33H7xvmaxf8xPWLVbxtTOxXqygr902vT/z4vF7BeCwFJH22bFxWYX6Mjh1pyLixrzqdAlZbD9sDXh7jiav6uF5Hz8IBzx4tKhaAcWC8Fe1pgtKELnw7e8AcHakuCce0MuvIBoYtByZRRQaVpnRaLXnf9/59+d4f+i+1/QUjJHqmrwPWt9OA6+//bcxAZzCU68td57zzdw2sQacqvBpNQaxq+pJ88o8uypPn2to9JDgWGWiwGgEsulRiDZteu6OBu0ZNahOalobWNMzTHMY6KF2kISCcU6lJozSQMmi8nRVpN/fJsLQk1cqCbBnMSeXc69K8ckmmOudlutEmtkJgAtfq83raytN6QWt2QbRtqMsDhlIWiHp4AWpTp6HaSkPpo5BUAKERd8B+7cpw1JKzlwbSLY1kVOkR+I76VXRqVltLlR1KNgXdoPiANg3tUaQaaPsuWElkSPEMA5AFgNV7lytqv5d+7OM/R0owoo+ZUuMBrGWJ8wcJjIQSW9ZAgTKXKBSsYC+dgeZaaL0snSj6BoYo1tSlR3xyapKtM5YxyYM++0E+9NC75K4jRxgRW15ZlhdeeF7Onz8n8/OzcuPmLZmfm2chHQBiehsHGr7GGLUv2DhgZRSYVTmrge6MKStLrQoqHmiSKrg0CppNAlbksCJHqgdKcPAy0NAOrVjgMUG0d35xQUrwjICCXK0Iqj6X6nXZsmWbbN28WTZNTTEPFFG+gwcOErDAuLp164bsv+uEHLrDPqwAq8hhNa872844YUupmWYQ+K1ZaJgEiqkejPUsjxNrbnafN2zSQjBFCkcPdlT1asmw2iRgve/9j8v0zr1SmZhQoQsnYRFgtbF7wIrX7Bm9sQHACHB27vRpWVyY52dQ7bkGWm/Iu9kwsyGj6K2urki70yG4BKAEEN04PU0ZWl1BSyVUOuvItWtXCWw3b0avzIP8/sz0DOkSpGchonn9OgEqemwto7I1PGlLi7wOmAFo1QA6qY0bEVaA6EOHDsvJk6dkz969LPTlo5mm/NZU5CEHjCb0aKQAe2FelpdX5PLli2wbhWgz9tq5c+fkzJkz3GuQZ3yHxnPIjwo3DgUDrPq19sEyhWZeODNkzLCCUvWGpV8Tb3D7NSySP6UtmlmUf2q7vl6bUhG8gp6W6Y1S1QcqP/p5r6iRC68/Pn9Nv1927TNS4GpkzlDDRXWJRTbC0FFRPTcHgR5oskyw4MajeqdMfYN9DKPU9jP2IZwG737kEXngwQfpBGPv55DnWEThS+VlrXlfU67+M3gjDy4DYF1ZlDMvPCdP/ekXZeXqZSn1V+nBHYQK6ZhXTQ8ZyQhF+nAmFGCcIoCavqaOAckirKqnrN9uOEMdxTYDrCFX1CJjeA5zKvp7eMBqcuFBe8oP4P3Zv7cWcswVINoZnV8yGAQR6hh5S++voI4yCKMgVC5Onz/Vt3Z9+xwpWyFHMzqvNdfTWCHZZ5OK4WufE7HSrwFE2/dYRm0mb/u9qD2bbkAD49TNNCKVop2CuWIHhglMzC+3vezniN8NeiXjd5sZHKjt/qykcyBz6BVTydPxpJoQ0Y56XYsuQaezqJgBZcyLc86kOpp9He28cBHW6PD3zx0a2LlqyHY9NR61jzX1UFkreQ4qNem0puT+xx+XH/yJT2jEBGav6cbgkOZ11tva/GegYf//OYSiHNZxOyAwVjMVqsDUACrZrM5O+bHfP8sIq+kq03/cm9h3cBihLWFglXXbwD4jKVXh/A/9RdFmEQWHyhWZqIgAsPZHmgeKECNyUEuVkuyee16W569Lb+GKTLZvysbqSJr9VRm2V2TUAxAX6oZ4lkAfqn1m+iu1vfw5YnZRFYDT1VRhlfKQioRgnOkycwxSL5cx5rq8eb4nIzgxy0g5G8mwXyH0zACr9acNjA6tXBnmIRRfYl4rC7dh7Jgaza/VsCNe0MJVBKw8LEIU0byMQO6shBkOZObMhQOLlUgDSg+lLDODDRdlJdZwaHV6Xel0u6HQSJ3RTBj6iPzMz88RYKBY0b333CP3nLpHjh49TGrmlatX5MrlS/LmW6fl4oWLsjg/q2i8VGKOKQo/WbEdNVgQzlbQPRqg2a6GsOvVKsE4gDbz90jDQ7+hqNDRW6zZaurrjND22T4Cz4YJY9XIwVBqaNoLcIy/sTCIklXKMgDVeGKKIGTPrt2yfdMmWZifp7Gxdes22bp1C+cXlZDvuvd+Ofngu+9IewCwfvlzv8d7wxiyljYWabUN4y86bnjru16IQaEzY8ZHwNRY875ed+CGviv2bt7QUdonW/9UmzKstuTe971f7n3v49LatlOqExOBDMyBFEZY04mxjeeNCPyO8WIeEJU/f/aM3Lh+nUWxIMuIWiE6CqBpGw1errm5WZldWOAY4fyADExNtHgtyBKuh80PIAivFe4NMI9IOei8+JtFt1ZWZHF5lXOJ0uMAzpBndeJE8GIRWDMyIZ+gfD7yyKNs8QQQW22ooczPuKjAmHEVkvaxLIg8mBHTXl2RpaVFOX/+PD15K4tLHD/+vnnrBiOrZugwQhNWwNYd97YxKwDw3rhYydUDMouw2jr4sXrDcy0hzztYrJXJeJQzGqsqt4q1XYQxQydQaMqqiDmRluRvo9Dv5ZR4Zl0F+n9BVMaiD/aM1pLJrqrjUgqNr/pqNFLMJiPoWek3NUvB5rDCXtZyCSwM7B3ca2JyUt77vsflxIm7ZWbjBnUCqSbnvVJj3PZhamQXfS79/lpgxeYrvcY7V17mJBiPCvv5G7++Atbe8oKcfv5Z+doXPi/LVy/LqLPE1+HoxA8rN7O3KHrWhf6brrepv0c6Zj9P1KvIQQ/VrU3WxwCrxegdaMh6ljvZsVSCDDBkzdh0FDiHfMFCDwptzg0cQoeZXvHskvzzBNlOwDr1EytIhkJhbPEWdK+jBft94a/rASi95IHhYWdFNk8JOEwNpNvJZqrfM8CKOco6gTN2kQPlfRZyLO6PivpxJuN2vaJn9DLA/ChXCMk/W7YPQqV13cFJTnfIGbZrGJtFI9H58RTtX5t3XzsAUQcwL2jz4GyBE9TJngfOqaz7HFav61MZUr0SAWu6/qpztNYSi7Ww60KVVYJ7U9Ny10Pvkh/9xz+r1L4QYR3ba+uA9Z2rzPVPfktnoCiHNS/jtjc9KDUbKL/H7Xsf+8OL8tTZ1cxuMjYF7LcBqLug+KIgZwkBMmWX4tgeIW2AQA1RRQBWzdcc1adl1GtLY7QqzeVLMt27Ka32NVmavSoznSvS7A+k0e1IfdSVzmCFwHA0qku3rUVuU90G+8wip17XmP1qZ4ueDyH3Pomwmv5jEMV6eKMQZGDX8P1SX7qDqrx1YSCVxoQMSgqgEWHFTKieVG+XRk6DTcbzCARn2DGBlUGHPsBqVVMO2SZMU3zouAxtw0qf+OlfGDHPAnzk4MEjRZil4jU/FODPACuow/gxw9TTmmzifBVfVAgGP5uoHlGF0JwW1wMogFGPa+7bu1fuuusocwcB8PD+5SuX5bVXX9NI0Y3rpDFi8GjUu7qyLIuLS9LrdwkomdOEKlsw/DNK8IhGDXsbhUA0/kYkl30TmfQLmm1N6s2WNBtIksaz9fQaoZXEsK/eBztA+fzgfKPCFa5RqUlzalr27T8g+/fslZ1bt8rcrVv0UCDKyurBg4GcOf2mHLv3QTn18KN3tCn/8o9/j4AVz4jn4wYIfW89MPWH/VqGqj+ksaHMO43X7TCDgcO1dAVeKPiaXR4EUR8hZ/hZfh7bKLRkUGvK/Y9/UE4++h5pbt4mVeQO8+QL3yN6UvClbUJCOwJH6bJCGhBEOkKykvx6Dczz6bfekksXzssK6a89Rk537NjBzyNSitcRWWVV0RGovG1umGpVKyGD5qu0Co0YaC9gtMrpSLPZYvQZIBhzap9rd3pmtXAccKJoOyZNaMcPjRU4TUIRMsju9PSMHDp8REBb3rd/n0ZaQ2GkbIMn0qFxEk2+pxyHAqYwRkGZX15alFuzt+TVV1+Vs2+dZo9jjKWHXsMDEDp0jikTRium113LsecAa87Y0xF5sErjE/nu1AshJ8+NN8qDuTTGQ155QzGNLeXz/LxBq7eJEc6s8BqVoQFf72gJ8Dx49uJ9w4GUFZhS54Xdyx5HpysCeNsDlo6g82LFbdRR439y+Bfl6s0ZQMqgHma4J6Io1LfBLIf+hKG6dds2efSxx+SuY3fJzIaNWaW9wFHIblUQVNTdmkVgzGOcAPY70kLjH07na/wTa8vA7W8dIqyrSwSsX//C52X+wnkp9ZZJCWZj9hJ0oea+ELAGRkzezVZ8lxwQCx9hRAy6yPXfjOsdIpUOeGZyGXQgxSR44aPzT1MnjFFio7HWSHoNc97FVTRDAu9D75heibmHtgdilEx3qu1Xr5utGBCctsjHzhc+s/6wY6DSeehZlTI4r7P2Zqr8g/4PjCpOGICmzVwKM/PrYUDKG056iRDtzEl4wmJI6Pv4qBbEQw/5eJ8iwFrs7EFOldoPmQM/ywHOWPlhbAqU+V9wYvgiV7h+rj5B0NeR+aHzE1YpGyx1Mf5fGD8irKSqCwCrpkQVAdbCsz6rGaDntjlNWXAljDoGjL2zNI4r1JsLjjKl9iHKyhZC5ZoMp2dk/z33ysc/9Yta6TPYhvnnKtZOf0PVs/719Rl4RzPwdoA1vYgj0WidIBdZtc9+4o8uMcJq54jff0NBDQTFC/UKMFSFEdPuqCr9CphUJVYSRkST6S2VkkyXezJavCqlxWsysfSWTC5flon2NSl1lqXXnJJ6ZyCN/lBKw4F06mVZKgGwlqQanNeqirVCuepPTdmwQJbZd+ZEw3g9oKX+RUpNUDyZjgn6DZGl7KxHAdKQkjgqDaSHCOu5nlSbUzKqaCGpUQ+BPRReQpRYab9D6nTMB134yroAFmAVYMUV5TLqSIQzpILKydD52mrMcEfpZ37uvydg1Wq8mIgYdTPvGgFoAC+1BLB6Y9YmTvNdQqU9GO4BOLD9QEmyaqmYVAAKRqIqVQINVFP9wIc+QNCKIjpvvP6GnDl9mq1vWHY5UOtYhXVxUVbbiIx1acSDZqf5TdoWAQJXpVGOMDUixENGW1vouQrgTIrniJW6UHip2QCVFIvXJTVY8yy1+S0cBjz8AlUAZewBWAcIW1fq0piaIWA9sFcB6/zsLMdigBUCfPatt+QoIqzveuQdbTb70H/47G/Ln/+hFl3ywuSPgrXAqjcq80BB6AHCDwCVAWFd52D6uN2r2NLurwKWeqHZSyr8D0WXhrWW3PeB75S7H3lMJjdvk/rEpG5m3IG4NYBfAnEDrI66yWbJsYE7jZI+KF9K28YBvry4KJfOX5Dz586Q5guwiXFaYSPQcwHsUNSmhbzjEKmCIQD5gIzdunUrA6L4LmTLPFe66WP5f3vmYB9z/rS3q4JVM778vrA1oBFTrrD35oEDB+Rd73qXnDhxgnKv7XHUC5UqQiugQVtmqIXE7F7Yt7Ozt/jfE199Qk6/+SZbRYFxYHlmLKCV0r1CJNzndZq8xbHHYjP+PeOLo0WRyeO4WWK9/gKlIwkH5OdnjWh+uGm+SEjR1gmFjNxbcQ6VTut/FCQ4gCBRueccMEnrD9ON8Vp5sO2pkf6e/prsswaDtoz8eqUEw2FHejB0CQYXep1hyg4ePizvfd975cjRowS2oMb4nLNs/t0UZuMMutAMVDOSiw5a09164KXzVVywKP2c1002R4XG9DvQftDfKMV/5uXn5OkvflHmzp6WUndFdXPQ7f58in0zdSL8fXMH8Bp0VWtPZbmnNh/63dAmKZnj9Bn9vNo9cfbZqZE9tvn9CvjLqfwBsFqF8rhnbE/pFb2Oz+3T8Ae+B9lUnRhz0vNXUSaAB2L2uDwToJdA2gpOTho90M30WoX5yW6uDrasTkF2ouRZFLiGpxeb3GZnWWhPZWvhdYZPiVEwpueHOglD//gwnmyPFJxZ/gwjYEUxPeSCBdaEva/jNMAYHVNxzaNw2HPxbHDtem6/J1wvR3p0Y4477mFVot0UZ5jX2wV+rvz9DECbU9bvEZ2fWHzJ5MnUpL2PAxO2EoxM2D2j6RnZcddx+Zlf/lX2YQWQBfNMf0J6Bg769Z/1Gfg7mgEA1mvLaEGTH4AHproX9P309fBq7suf/KNL8vWzq+HzERvhErUK0hMHxFMIjjFgJiXpDMvSL9VksjqQ1hDVfZdkuDwr0luRnTe+JtXOLQJSYBic8Z3eQFbaPWlVu1IejKQ20iKffTALqYs7Uh7B0a5BJ9MBmqYZ6LPB5rNUCdNFsPf9OUGd4NKYOA+OYVmTGoOEdjbi8zgvJzdMyKgyKc++MCuDcp3XYKGkQVMGw2VhVi51gkZZy6gOzECbnQ1lslTBzCAolaoSW6mHEVzSntkE2qE+UelTv/DrAbD2OMl8qGywAVC4wfNwoMcQNOJ89MUmwQNWDrCkFU2BzC3ixEGgwm7I+Rv0tJBQY6Il9953nxw4cJA5fwATV69cYZSVFVF7GjlCviEokBgM6EGogEqvO2cbeTUlqaKBN4AQ+pihNxJaDtRqMj01qROHCCkBa52AtV6H0Qhw28lofqTBhMoaMcKKFgQI/g+puJHP0ZzaQMB6cN8+2bltmywEwAo6KaJ9GNO502fkyD33yYkHH76j7funn/m0ALT6gyk7KEORqzygHL98zmgOPnCjMtbRkzMU5IHAp8U99ACLPmHLD7JrUiC56yNgLaHoUn1KHvjQd8o973mfTAGwtiZ5Hc477cBoXBp1DfKheYJ6T8sPZLudkCMNCixkBx9A3ym0C7p86RILHgGAgp6rysfAr1InAFIRzYQRiL/hKIEMkUq7spIBRcsRhmdIrxGBdfbMrgwjPXGBEuYNlNT4VMNKe07BMfPoo4/KkbuOMgIPOWGFNmtAHQxRYzn4FfVlx7F26MH6/AvPydNPP80qwdgf2qtSo7y8q+ufq4a+RuC4HklYKho1awDWTPtHRVkEWM0osrzL3DPk8uMjIPJGqxmLHrCuBba8kahrb7IVKbR+PTTMr6PGFveGq33fDH1/Pf8M0Df5v+MspIAVH7XXDLCy6BdyC9G3OBSzYcQQeXiDAfujwbH23ve/Tx577DHZum27VFHFORiBmT4wT2g4cdVJqWMxwOXXuAiUj423oKppkdJaaz3ss3cCWL1Og5Olv7okF157Ub7xp1+S+XNnpdxFrrj1v1O+Af6P/UaDQ9XaPaXgOQWt6bOkBn1OX0ZiSQY+87IUzBpXVV89xtpf1fLF87ISFGYykCLAas8UZTRPd/dArkjn4DVjTfX73SjrgZ7s1yrTbw5k4jW6MZmOEIo3GX0ajJfgAC+iy8OaKAKQGSgNIDKlsHE/Z3OTd6BmgCqkCcDYsR7VNKqSOb0doPPXwpohf9yc7f69PGCNUP/tAKvprrc/8McBK+5vzB7rE+7XRyOk5qzTvZDKpelTL9+prtPLqEzZXNln6IQ2Z6cVXSpXpAen6cSUbNp/SH7+n/+GDEaolAp6YjFgLcotf/s5Wf/E+gz8zWZAASuwgXNQB3+W7hU7J02H56yUVJNQvn/8M+cYYfURTNPmdekTF5ESHNgIyGktl3pSL61KrTsv9ZUbUp07I5P9eZkst6Ux7EgZbWV6bQLDEdgLlSbb0VQH89KH/mXBV9TCKEsN7WEqoS1kktqhkVVlbqVngdkVVljOp1T0R+rINJshmy/6I0PQL7D0eB6hZlIdxN+WvPzmqlTq0zJE21QEd/qYhWW1K0MawYg1FEJaE0iIITDDdjWZvY8LhAAR8nvZsYZ9/TQTCr8CsOKwsAireSitVH80euLamTJTpBzLudsnPCVYE2xL9BAiwgrjwkLXyDVlu41ORwBYaSBWK7J9x07ZvWcTzY4LAAAgAElEQVSP7Nu/n9V2MT4Uj5m9NcucRfSZRHQVvVphmKOyI3JaGdZmf1XtN0nAit5HQ3g8eqwYPNFqyqYNMwScoCoDjyhg1WI9FVS56qF9TWjYi4gyqwNhjXAk6/MaYO0jCojKXlMzsn//QQLW3du3y8LcHB8deYroq4htce7MGTly6l45/sC77mgXArD+2R98OjFCx6MIRu9KDZBx40pLgFj/YFQLtjUxwGoGRDQs8nku/pp2qOmmDf+rNmVQm5RH/t5HGGGd2bpDBFx4zCV6Jwango+ywrs0AB0bG9K8QyFSD/nAGG/cuCE3b16XbrvNHGFUxkURFkQYATwRsce/iDLCqYEffA9RTDMAIG/4gawjNwg0XzhU8L5FJfEvDuB002ecf0a61EBQB3WsvmZ7xhvzRsnlhpYSc2xROfj4iRMErQCwyO/2FXhzxlQa4Q5/n3nrtDz55JPy7DefIVhHTi17DFtpco09ZBFWp5VCO45xwBqVXcwvtWf1sgUt4g8C9UHkDRYzhixPKp3PYM3n9oMHW9xrrg1DHkjkabxGe/MGvEXHU+Cki6cyXanquptx55V94feyqFZkI6QbOv2eAVaVaxj+sdesAlidS4IDOg212jl05uGjR+QjH/mInDhxUmr1Jj2Pa+nl2ymWFMT5NU0Ba9H1x54poRalMpJeY625HJMtbqeh9FaX5OLrLxGwzp49I5XuivR7ndC4GTINGi/yXEIbsxBJtOtlxn2x2zybKnzO8pCy+ffsEg9Y2Zs3P8vjMq29x3NGg+ttZ982ebW/i8AGHGzpc/hMjaJnTOWX4I8RVm1ZkDnVrABeGID/nnEHsusHAwMnh4EfzScgvNMCiC7/nWuA/90mhcSDI+/os9cNsCo1Lz/ppodZkT5QVb2uiLo5v1f8Pb08ZkA3sI687jY5Nsa/fk//i/Ofr1Dujdk0ylq0D8ba7ATdBCer1a3IUk7cetnYLEiQPrfXaXjPxuJ1rOlo55LOnsv8sjpvaFeHCqcV6SMHbWJSmtt2yi//5r+SQQm9zhG5WQest9PB6+/97c7A7SjBBliLo6sGZlP3l8iPffYVefJ8R0bIuRyUpSp1KfeHPNPbgiraXamN2jI9WpFab0mksyjl5ctSW74gNelIbbgq09We1IZtqQ470qnMqN3ZbUutjFo5ynSBnu8Bm6FmEHNGy1IelliBl+mMRu1nD3B1OsFeAHML+xW6PhaihJ2K68ZaHqZDoc87/V5mU5iOVBsJrdm0ABNbhgHvoMAhp2UgK/2GvHWzLtXGDEoWEvP0B/hsJ7BEAKyDPY+gCdPTQtElpg6iTRaRLYBYlufKswifNfsaOaxwjv63P/+rWdElvMDwMULEWW5WPqfMDHoudvAem1I0UUwpwdbg2qoH8xqIIvR7WlWYOYzquUXVXYTUASA3b9ki95w6JQcPHpTJyUm5cP6CvPnGG+w5CTCCyCppwSur0u92mefR7bal22nTSAdYZaUrRA37PWk16jIzNUW6MQDKCiptJYCVYtDTXrMEdazmhYUusTG9AXQDrD1EAcsArNOy/8AhObR/v+zesV0W57T3Esa9a9cuAgZUbj1y8l45fv+Dd7Rr/+yzvyN/9of/V6RrhcMbVAONnEWAl15Y05Y0k8oMeTO4TDCrNZ17vm/rT/p29Ljy2Q00BU75GBDmZlC5KFdb0q9NyKMf+R459q53y+ade6RUBfW4In2AqWDQWc4YxoL1xI/3BhuoxP3ZcmZxjkW54BAA3ReR0anQQxcGmXmRIFcrS8sEqnAatLuaY4rP4z9E7lEhbaXdIci1QlaQ/1wltCTSREUCMBsAazbfcHS4qKE3wvOgDtQI7WG8afNmeeihh2T/gf1sf7Nx82ZptSZDnlCedpYaOXhO9F39xtNPyzPPPEMgz6kn8FIDEs+CSDLkPyrl2BPQFLbZgqmRps+Wz3mz541KLR9tWAuwsj1UuJGBd72WmsYpEI1GYqQ/e9nOKVX3RroGns6dGnN+jUyHGYjIHAzBSh2T9cxZMU6fxZzZ+FI6aPa65emxQrtGWm08oL3TqQK6TKUsrWZLvv8HPioPPPSQTE3NaAGD5CcHjgq0i82LzatfRz8vRddJ9Xu6Dvb3+NyPg4XbKb5M/jggANZFufDqS/LMn31Jrr/5hpQ7yzIc9KRcVWjEHrkBsEb6e/4Oft9kICfxSpvOsfzFcRqnyugY0AhF6/ycZnISGA1kq5gjLxf1Lp4JD0DxO+hbNq9ZeoSrJVAEfug5D/mclrqB1wjKA2ClfAfYle77bJ+GIXL9QZWFXg+AVZeICfBkNumQfBQjREV1cjLZ9nsOn88V8UjWhVIecme9jOm9rSI4mCKaW4k7WveAmF+bt1+K9Ea2ZmyTl6/RofshgtG41nn9bGwlr7fUaLQcd32C3Fng5iXPdFH2B8blAatRw/117HpBi2ZC5QEpfvfpClas0a5jYNSi1Hjd93GNukIBK+YIhSaHOKtmNsmv/+v/RUa1Bul/+pBm6eHXQNdOvTy3UwTr763PwLdoBor6sEZdUnwTc5DZHtI6KvHnpz7zmjx9oSudUk16Iz27y8O+VMtDqQ9rIu05qXVnpTx/Tqqr16WyfENa/TnZWG1LrY6CRAg8qk5Ex5PSMDq+fFoG9+EwBopMn+i+BaAFK9Uc3aozYNMiMEewykCFFsEFuGRRNFCLQ4RZAW1glyWpaHYWUveHbiJeb/AsKJVkoVOVNxanpFydkOqwy/v1MJS+sfNiupY5+tDHWaOqZUHkFbOL4BDSCuDgNJqzMf2on9DnFWP56Z/9Ja6GFnIJ0UMHWPOHGWMoobhB5BLSF+E8oKY8CX5RBCEriKGVPnlNft5RfVjwRqMLiL7hEIKxjd6V+/fvk3379nOClpdW5MKFC3LlymW5fv06o6wEG+iL2V4VtC5ZWdaWORrJgPdBI6zNep104K1bthDc4vPwXKBKcL0BSjByWAci/bYa+fQA1EP4Gi2GQkSZNKcBxwnA2i/XpD45I/sPHJDD+w/Inp07ZSk0C0a1z90ArOWyXDh3Tg7dfUqO3ffAHW3Hv/jj35O/+JP/m9Nli0iBCTRDy7/yF7V1I2DVFY6HWdh/dohZpJXXDMYzZcG+RVpABBXsm0TOufN885pW1KMkoAR3yw259zs+IIcffEg2b98t1UaTRia2T6VeZXskjApGC0AjqjT7YhVaOKhH473X6cj582fZWxQtj65duZLReLdt2czoAcApIhLofwWnCYwrUG3xGloRAagC7AL4Kq2BsUdGWfEfWQBozByK4dh8mKIwYx5rUA5RYJ1UjTKYAWCGsRkrBka48dQNQqoXgPQHPvhB7oe9e/eS8tmanMwKYfkiPvgMxmeGJ5w23/jGNwhYAVbZ9iAYkAoAFTRxkzvQ6YGZPpdV380blfZc0WMepStvdMX8MZMHlT1nULpKlF5m9DrjUdxs3FnLLJcnUpBfGWU95v9GgBloKGH4KfgynUfpDZQV/1qRgWkzUWSg+7nn+4FKb/e173iZUOqQFgDjIdZFL0k9aPB56MEPfed3yuPf8R2ycdNWFjKwOUqfx2QwtzfDgNOIntcXBtAzA3iNqGScV/22jcOu5d/3RvM7VXjZeQOHS2dZzr76gjz3F38uV155hX1YCbhQ8h9NNAywDvrq+CyIGKbzkY7fxmV6B++Pgwzd4+l625kZJiJslXCmBQCXMTKSNkt+PvyY8uet9uLED89FK3aho8mliPh1M/m1a+FfPB8der1exlhgXrtjbpixpE+rBYCya4XII5uXBP3INI0+HJtag6AIDGqlR0vNyAO2NAqZ7isWS4QOc7mnJtc2r1zf0JMUZxwMNla4z0XIA/Xf5eim8sr5o2GkKQT5dYjjN3nSvoHR0BwM1Nnqz1CbTz/WdB/EdfPRWjiO9dlxTmDtoN8zGXc6MAJWn3VmzJ/oMPLy7RkrcY/GasGUt7wfTp8NTg9EWEFPxDnemhSZmpb/4bf+d6lMTEcbwwPWIVgQKlHrtOB3qgXXP/etmgHLYdV9q1cdP9o8IFWApfvf/x6/+7HfvyZPnUUrmb5USl2pl5Zk1F0Qac/KpltvyaizLIOlWdJ9pyp9qTPaOJARehijWCuDInDWlaXT7ZB1iDoWpj+N7YX3h0M96+3stve0FR/9hYEZxjLE1O1wgGtaH/RyYFUI/kaIK9Zj0c/gs30pVaJj1J8f/L2vNT7w4x36MPEWenU5vQzAOimlQUfKpSFzbEtoBZpVXdf2hdpqUisAa72WEgvkIRUOr4OjA11P6nAoKsuUTTAypaZnFaoEc0LYR0sf3owlO7i9sWWREn8YqmEWa1fSfA+HHTjZPafM/UFg4IhAjIWfesxzBcjlGGREha39Kw/Jnl17ZMOGjYyOAbQiYol8RjXkS4IWH4i8Li3OkyZMwQjFIfq9LimkkxMTsnnTBt7Pcv0qtUYGWCulgZSGEbCWKw22+uC44VEP0p5FWIcj6QXAihzWwwcOyN6du2R5ARFWYX/X3bt3UYgunD8vB0/czdY2d/Lzhc/8n/KlP/jtmFwd9pc31O3gsX6P2fogRh8Apze4cH+lvVakgdL5zGdUupjSo9T/bkWu/HhTw8TaeWSHn8AT25RBtSXv+u4Py10Pv1u27don5VpdDQokjqPC7fISCycBSCLivWXL5syjbOObuzUr165eYUugM2dOazukuVtZfqbKJqqu6sZG+xmsk0VW4aG2KC2A6625WQJg0GdRORhls31UFs+fGWSBs6/PlY8kWkugoMayHFYzWvAdT7+yOaOhzVwfYe4q/kMU5cDBg3Ls2DGZ2bCBUX1Wrg7FsGwvYb9grADtzz33HMEqALgBbRqmoSIwAKN93gqRpYaYjnHcuImfi06lovUvAn/WF5N7xUWUVB5TWrnScM0ILAI43uhLwYY5bzJQkBQg8NeFsk7BgJ8PAyrptdLntmvy39AcG86rmC8dvsG2WvEgzNbfIvakxwQKfZgn5rSG9Ak8txWWwXdPnjwpH/ne75V9+w+x+BIop6lDRD2nqMjnDmDsjyQv2j93kR5K9cTtdNVaANAfbkXfT2Vn/DNDOg7PvPhNefE/flnOPfeclPurmpKB4g44eg3gD9TRhB9Wwl3jx0dY/f0N0FlahBkFttbxs6pr/NnHFQyWeNYlKThiMk89J9zlArr+mPlrxWvbWH0xKNC9tPJzkJxcxDbdqz4nUp2CAL8DVg7P0981xz06e+DE9T/cG8HhafnW6oFHu7dYbC7nmDOQGYCv3zf+dx/VTpdt7Jxx0UrfQkrtCI0AY44IJcM6eZ1iv3sAmZNDB1i9HkhZJn5cRuU1wGrP5p2e4xH7+KQesGavcr+qdW2AFWeWOSwI4gsKwlHMglEejcV8EU3Tc3avtdraFAJWGJN1bbMDd/5oYlqGrSn5lX/1W9LasEl7JQZwao7O0jpgvZ36XH/v2zwDKSW42A87Dlj1jAyK24708LEf/dxFeer0orS6izLdmZfmjbNSmbsu5eWbUm3MSa08Yk5qubcizYqQ5gut1K+1QuoYAKBGWWG7AfjVqrUMDJoOUdYjoqUKcqFTbN8rowNA0AqT4kQsk52KVp68rlYe0PQwFlUqyYCRz2ibsm7KEOmRekbEKJU+tAesBpwzHTICYG3I2dUZKVenpDrsSak0kC6UL6oaM60+sC6pk0OxA7AT8SbPHOSnotikgdkAqFn6AVFcMIMq0hsqM7H08Z/6pwGwRvKaAVY72KLyrmS9LQ2FR5ASY3hGCdYDRAFrahCaQUMjLfQ6ZUSt35dOr8dqc+gFC4ACUIOo2fHjJ/gfKu8i7xCVgzVitkBljlY3S8tLsjg/x9YloAGzEUiIsOJeyHmcmZ5icSUsOkFbVSOsjUZNqhQ2eERChKhcZ+IvvMRKCda5hggiGbqH/0qIsGpbmzxgRT/FKdmzezeF4cKFc3Lw2Ak5es+9hdvUto3GnfQHv3/xM5+WL332t13uELwmWoTIoqB2QGmPP2e0hdYWGiHNu5dsEwCwImIKigEOfDgOLD/RjGp1T8WS+zw0LUJuYw0eezg10IcVG/T9/+D7GGHdsmsfI9XKVS9RLuCh73a6zE8GpatW1Vxa25RYd7QzunjhPFvXQBZAOWCUEbz7TodA1yoBW3QUzwOwh+iqGWKI4OL95dUV/ktvtYj0+qoMfOQaj6NeMN08GgmIkUTOddLyx7zIuKhFFHSPYOMGyrZtWnibyhplNeNjz549bOm0fccOabYmZOOmTZTz1kQrcPy1H9XC4qK8+OKL8tRTT7F6Np4fz2KGn0bdo6Ll8+dyGWKepC5bsYGv+3oNwBqK3USjJ0YHDLD6Jvem+LyhrfpAo2I2xxZx8YDJ1q8IbNqaRY+kRipNsaaGpQdXKSjDNTCP6nVUqmLRePzGhTJWP5bPFQmRalIuiwGrFbzSys1KgaDMGxRh8Rel19mzbN68Wb7/ox+Vu46doE6Bktdqpho9o6zZweqiI/gMj4wCEOKfpWhu0u8UORRuZ294kJ5+zs4Pe8ZouNtcgEHSI2B9+St/JWeee1YqA031IEWTbca1vQtoVeyV7XgktwPd/t5ehm0vRi92WrE7FiHLmEIUbkMJYUdRBi36rG2ufCQzL5eOZZRE9jBOlQNt3cPIGG8VWQM2Zr2zjwQae0IjxpBlMIiQMpDRpwPgpWazmgG+gJcbjx0dnHe2awh6hekGrlq4K/aRyWRSAMT0gcm2Vlk3XWNVDaI339bIA01WX3aAnfUGwE5AFDpzt2YHUz76m8PjYf7DaQubAz8R1KsuTfdHlFczbPNRZHPGe6e/FTXK7wVb/2QOA2LEOcYIa08jrLTS3NnL/eOoxlnOcOIsyyIjIaVFx2BR8fGUohSwcnXAWKNzu8w2FaPmlAxak/JL//I3ZQo1KsqIIOXPjNIoRKzXKcG3U5Xr732bZqAzGMr1Za0sb1tiPNKad9D5yKrRZ1VnqW31i5/+ijzz4lkZzF6QZg9FlK5Ktb8ik7WRlGrlLIcUbBaAUuxP5KJ2h2Bsml5TMEmmIvJPQy6+1zPY7/X6RK77RFb/Z6SgF4BPmRfa2Y22IPUX9OOQnTGYHjaC7kDAY5ixCWE/a7HTigxG1Qzbmc1FvU6H7HhQgafNsCRz3ZpcGWyTUmVSagKc15UOQKhTA+pj1TOSepOANXTEQIglgFdGWDMmktqf2gYH4LZGPEjAGlRXRhq1CKlXtjSoAPga6AuWBz76YPHHCjYZYO2HUvr+4OHCZEZa+H442ABwO90uw+U8yMKEzUzNyLbt2+Xuu++Wbdu2M88V1YNBiQRAJVhdWJDZWzfZmxJAhtFbUMZIG9a+rGxrg35IJVQY7ku5WpNavSWtZl1qFZHqCALOUlYyKlWlN9CoYxl5rGH+4HOGiQRKcLdUlRoA6z4FrPt27JTlxQUuNiKsACO474UL5wNgvWdse8ZjU+fCbyEC1j/4dI6umx3eFmp3h5Y3IIr0AAUwRF3wWUQeNZdI6WJGFUgPWMNBdviZnZYzbAMYA2Ad1CfkQx/9Adl/7/2ycfse5kFx0yDHMpTRRp7p7NysLK+syGSrxZxfGGloYXT92jW5fOminD93jqB2dXWZ+aqMFISWSACxqHxpBSkIZqtVeqzgnMBn8YxdVJLuIMdZI+8EKHjWYGekso55M+VQBOpKoe1BdvC76GHqnPEAijKfGHi4DwwTRIURYQVQhcwcOnJYpmeQzK7Fu+BNe+2111hk6Y033mBk2oMs3ifzCjqwlDNk8xGiMbp4QdRmzPhnTrRqb28w43cAVu4VR4GMMqiGUYw4+NY3Tn+4ORoDMrnx6Xd8JNuuYgajl82gcnJbwl9f1Vo+Mpzun/xcaLEDA6y596jb8mDEFDbXP1DqVZdqZNDmBpFDGz9kGfsT/4EWfOqe+2T7zh3RqTPUA5BzEA6GXPQlRFjXAnApKPXPW2SkrwVi7Xu5e4cXi+59O8Cq6zCU8rArZ19+QV788l/K6W9+g4CV7cYYMgZgjfI3Cm2lbgdUU1nKDtCCvPmi5yjSpYX61eUnZ06r5NC/3Tjt3gpYlf1ireVM7xd9HxSwOK/qiPJ7wwCrOXqyveIAK3VXsg9Mn9nnraK1Vm7PFxuyz/i5tuuttZf0nnmjkXvERaVtb9rnTA7NLgFgxXcI6hMda59dSw79mM1JpbTZfP6p379F+8TvDR9hjRTcSMeL91QFkBZdMuoezi84c+HgNUpwNo5Er/OaSQs2e+bMKMTZG/q5+vx+O5PsXzZGCDKbyQQcaUibQv4qCrxUGzKanJaf//V/IZt3q0NadZBGR2jsIsLKcaWg4J3upvXPrc/AX38GioouRRDqK+l6+TQqcDicHdyB+fFrv/h/yEvPvSwyWpR6cyTl5kB6FTa6lFa7wkJCcET3sM8CYGBNIBlJra6OcK1zAdxWkmFPjVDP8FEdDWe0UnXxQ7ov+rUzMglGkfYiZ3EmtiUNhT9DAAO93jdt2ki7fml5kYE/fL5SrZBtCvAK3HT9xg1ZWOxIA/3gUci00cjsD441GMkYh+lH3dNVmevW5Up/m5Rqk1IBbhr2pDOC9koCIcCcZi8SpAbAysKJ6rjvE29pTQ9N11N2GFehjGJvIcKqJ5vzIgalY1REHACYPM0rrevFaAh542686IIHrEZxMwNXiy7pgcfFYsl07UsIgLuyuiJzc7Psnwmljaqw83MLHAf6V973wANy4u6TLDwDivAq+rIuLbBa7LUrV2Vu9hbBK66PYj6gBCMiCZCKSF69CkpZ8MhWAFgbrCCM12sCb4RV6lTBw39VRi8tr0YPWURYO+Wa1CamZS8A6/79sm/nTlleAGAVaU5Myl4A1mpVLp6/IAeOH5ej90TAakDf+tYlyJ9zAzrwFz/7OxoeD9EURvEsOqXu/LwXP1yIZC5zKYV9b91eLNcn9mGFpyb0EmWInr78PMBSSQ0Ok+JS+gCl5XpTepWGfOijPyj7Tt0rmwBYQXsoadGlUXlEJwKqO9+6NStXr12V7Vu3yvTUlPS6PVlYmJdz587S+XDj+nXStzvtNuffwCk2teaeolWDbnq8hufVnAClI3Dz+3ws97vRvb0BzQ2SVRy1uFc+SuUBq3q98+1T7HpmfJohYHmKns5pDgBMKuQENGYAd9CEd+zcIROtCTl46JDMz83L8y+8IC+9+BJBPvYPoyVsBRQkKdO7zuMf+kh6tW9K0ALFXkYioE685XYBu0dySw9YQR2kpCQA07ycev/xQjY2b3EMQWG5auQpyDSd4g3GbE6TvAsfaIzP7N1ter/0/iYTfg7J3sgirOaFtJStcQPNX5OFxw3EmJPHaJkhImY0ThZeqVTYi/WD3/ndcuDggcxZwBwUyrwai7lj15xS4XnygSU7CYLbONER9pw2M2NzbrrET0hwtI3PZv5sCHzNDFzl5iUzkodSlb6cful5eenLfyFvfOMpUoLVHa1nDw7FDKy7aL2Xu2R4Y5Fme5/ywnoH6swqusbbgcxszpzMxzUukof86PIOAt0/qK8ALzNbwgUmSHqfuI+8g8SMsai/WcDJ9dPzd7dzjXJuVDC3WfzYCKLMSRLoxbl9EZ7frqNVIOM+9jrBwHgOgNpZFs4wkw/qhoTVk+lX5EUFo26t9V9rT9s18D0zyFQ/xx7gqR7zz1P0bMbQwLU1WhsoceHDUZaMZu4yCDhd6sBiv3jkcBkrKHN8sCZb/ofzHhgeziHNcxxVyK2/c8gv83UtUp3ndQmGo/2hy1KuVdnLfgQ7rQLAOiX/zS//quw6fJT9Ey0Si38pwaTyRTZWuh/X/16fgW/nDKRtbaIei8WAdEvh/6Ubyup75Ef4K//sX8hLzz0nle6qNMoVadbqUq1PSHcwki76hONM5gZAMThQ6NWBowAzUPQRMGM14GEArOak1jx8fpZ92ZXlYzZOxpTgeQfrNeR7gtlHtqCejUwfERTdRK2Yrqy2l3m2YRSo34Ofbq8n27dtp705O7ea3YOFOqOhJmDLaRAytEcM84Rnm+025FJ/q9TqMyy6NBopYE0ZiBg/dSuLb4azNoBWMhBZ9VgjrBYIyew6BkfqylT6+E/+E47NeqrqSR20jR28voYBIiTeEMqMu2LAytYMQ21JYgaYHQqYCOSaWpSI1Ligc5UCBU60Ut/wuaWlZem0u6yoeuDgIbn71CnSKDds3MhoLPISr1+/JufPnpXLly+xKBP6dGKBer0OW/cgbg4FSsBahmcC+a9V5oUBsDYR0i/joLICVLqwvR6SmSsUIhgQoCwjVyyLsBKw7s+KLiGHFRPcaE3I3j17ycO+eOGCHDp+Qu661yjBieXvKLd+i3zps78jX/yD38n3wHP5PDnjPIlslay8rxmtXGw1tJUWrT1KcQ314Abee4gPWRQjZ2S4JHBudY8CFIZItTHJA+393/cPZf+pe2R6y06pN1vS7w0YXRqM+nQywKGANjRnz56VVqPBOeusrsrc/C2uH/OSl5ZIZUNE0QApwdFwyPXT6ok6bjM2lSYZo3l+jNnvlOXxIisGmuK85ltU4H3MXWY4hg3jjfoUsHojitvLVYXNGUNZC4oaQev+/fupSFApG3N0+fIVuXbtOpWQ/XiqnF5LlaM9J5w02VgdMNEx2oaPEucBa6TPxKrgOWPNgSSuCYusIXc8X90uNfY9ML3dgeW/lxn/Se9G7/XznzGFZ/+m94nXjt5AH5Hy9/Zrm44pDzRiAbp0X2TfCwZcZmwHwIr3NTqtutT0JajjAKxwXHz0B39I9h04QLo7gWrw4DKemwBWbH1vjBfN5VpzvxY489fz302ftei6RTLgP5dbp9GQuT9nAFj/41/Kq09/XSo9Bax0wjnASllytPciWbe5XUsG6L0NOoX0YhcRLbpebg8kF/XAKALW/P5SfeABpr4fgZsCzVpDcwbtjCweVx4M59ci0ofhVWfbt9CWGQYAACAASURBVHB2FF0rXdM4HnPIqFNNKcHa/7ZIzs3VZfvcP1um75DH7QohpdHj1Fmau09Aa/paoNYHh6U/I1L5Mj2cPhde9051dQ5oykK2Tx0zxp4nPVds7a3IET6HvDIFrNEgjr+brvbRHq34SUZbU6MdOOOg8+NZASd/vF72PNkDuwJ0jORE+UZV0qKx+HPIR1hxSbo/EVSArUAKX0V6iGpPzshPfOqfyuF77tcIK22jYP4zqFHVlIT1COvtjrn1975NM+AjrHlgmtrelvee04DZH2biQvR/5Rd/SV745gvMFWWrlVKF6Vrg/AyIxYKTMNTUULZFAK0J+0ODLwiEaeQV0U+mo9EhqPUaTJ8ZVZe6x3XUs5QzY0fiu3BwapEjtQehH3wKlVbYD4GZ8Dk631319ahTVEdhPAqylT0xGJZldrUps9V9MipPShlFl2QobcwEIsBZSpzOB+aIbJFReDYWtQVHGrZ6nDfeFxXHCdhRob4ilUHI3/2pn/55Vohnhd7gwWROifRpGlg1RqXc4EaxMBO+6CNFBkrD0av0UhyQId/E09xoZAbvI+ifPJDtIA1V5kC1Y+Q3jK3T6Up7VQHo9MwG2bV7j9x99wka86AKQ6GjAiyopMhvvXzpkszPzTHSipB4Z7VNzna9Vg2UYKULYzIRkWs2atKoafQVZaC1wqHen2MYaClnNt4FJRgGJuimaPDbasnu3Xvl8MGDsm/3HlleXKRXArmx+/cfoMF59sxpOXzibjnBokvjHvd0z9onvvD7n5YvfObTCpbRDsYZoqkBmVIxAVhDMCu7oxG4td8TKlHqZonALxxQGcU0H3HyBllquNHoDIB1UJuQD37/R+XAPffL5KatUkUBJNAfAtgHRRcRVgBTFBICKL15/RojqTDEURkY+cmzs7MEtuy1G6JPmBuTF0+nZIJ5FqWJRqBtPk93wypzg2afDzNO7eIZB745iYJ9GJtmf1BhBI+4Gd1m6HiDLTMIYGJZE+Vk0bGnjCIMOQMVGBQNeNoxT8jFVVqzi9AVNInO0dlQVTWj7ceYvtLCacLlRhHX18zOkHwPT1vinMj1XKZhonNaJy1GFZXte2/4e0Pw7c6q1LjE36acTZn7a3vD02h0kG1SxWu1mAsevkQfTnbN0A+ahw32hXrQclSYmJLB+RsHJfmcNz82M5gNHGXMiiCLWoRB1wsRMfwHx8Vka4JjeOy975FHH3tMNm/ZxmVj5IPrj7l3DUNhX64BWIvA5VoA1Qxzez/VN0VrVwQG7Lnfbq2jPhlKHYD15efl1f/0FXnlySek0sVRCOKVnguseRjyzBkNCwUDc/dw1c4zjevzNIM84yDNAGsAYv46mRGSOHxsfvy/mUPWecbTVmI6n+P7yQNWXLPebHAYacqCX0MDvl4XR5ClOh5/Mz0itLvKf9+icuNnUpH+snM+i/g6I4fzMOYUGwfm2XwGanxME4izDqeXl8scOMwiIhYZsSJTyqbxZ1QxUByXRNNVUQ40qm2ya05G0/Hp2eeBrY+w9vu6zh4QxrsbYHURVk6itnuoN+rahzUUpfRGq88qMPmzFRwwxBPyqPELWmRZQTINHI8xrzhncCAYc8bnxXNIJakiwlqqMBrSLVelumGT/MDHPimnHnmPjGBPhDZEzIFFoZhSXe2VdcD6TlXf+ue+hTPQ6Q/k2jIcPcn+CvojOuS5g9yd87Tg7IwvleTX/rt/Js8/+5ymrjEaqvYf7YRaxknKWk6iyq22jALtF8UUFXwhyILvq32kUUL8CwcXXtP6OtqqEZ+3AklMk6RaGndY2b62WhxFZ4K9Z3rMbKjUZiXIROAnpE7ic8RqZMcCN7VkRTbIfP2A9IcNabAg+Ei6mIfBas7ZRxUUIqw9snkRYQY9ucpOHYysBvypbcrQn1X7WxDz9EPRpZ/9mV8YQblxDhBWBs112JFuv81iSTDVG5WaNBsTzKcx+x4PZ9EtTmyoQgjjWidC6ZoZUHDg1pQ5Fk8XSg9kM0JBF8XvFkXCg8Jww0ICtGreogJN5P0dPXpUHn/8AzTsrLImijGdP39eLl+8xCqz129cV4rwUAs4sZUo6bKhzxDzhcpSr1WkWa8ySRmAGfIIzzSiq6srKPqhhiRa2gCswjvQAX20UZcd23fKkcNH5OD+/Rwj5hNU48OHjxCwvvbKK3L07pNy6n5ta5PfHv7vWNwIn/v8Zz4tAK12oFoF1vTgzETYeSvg+NHoefTg2mGubQMAWNVjjvU0w8GKLsAotB9/4PqobmoA4141FGSoTch3//APy54Tp2TDtp0ohSajAUQa+XYjri+cC9ZXV3qY7x4Las3Pz8nN69eZd8piXGhtE9rOeCNdwUQsP84xOq8/xuaNDl8Bk/PpVFQKorySihvf3MfRkNGFjMaVN9hvBw6KjDE4RDSfeEAD0wAL5oF53Z1OUASaWI/r+7XQceYjrNYn0Z8DbIETohPjVBgzZmLLGc6NJfy6CKAB1uzaYT9rzXG9Tgr2OELnJEjnIZNzpxd85NPrCouo+3vhfsYa8EakAWevmE2R2mteVsxw9WDldsDO0irSNS/6jl3byxx+Z+Gw4MywXEHIAHqxQods2LRRfvRHf1S2bdshrakppfmFnsmMcLhFNsBaZJymNsHtnstHrPx8+nVMr5cDF4mT452MBy5kRlhffl5ef+Kr8vKTT0i5gyrBIfqJohPBkaAir697+qk/rP09vezZZ2K+evQ6e9Djv+/1rgda3hOeW18emjHaHQFtQA5hEPk1CJTgujp+vHym4/LA196L+0UNKfxAz0OP+jH7a/l9sRZrwe8zfJ7GT1Kx1uesFl0/t/6sTh9zb+3zlLMkh7VIX+prMcLKa4Ujy9/bvpvu/VTuTff4CKuNd3zeg7Z1jgm8Yk5V2x9j9fkcoFcmuoHt4Bikh0GjC7W6ngGmGzLZ4z0LHAwZnTvqX9aMcJWgtUdipIr73+lwdLrZ3wHvlasVqZXgsC9LH9XuJ6flXR/8LrnvsfdKCxXu61WOGaljdIaXGlo4zDG9Ul2x/vf6DHy7ZmC8SrCPrBo7w8Ds2weRMM5/+av/XL75zHMhPQ/2DVquwNmDqmTRcao6VFMBYGkikmr6xTNmUBxJU/qAQUK/URYTBDNViy4Z3jH9RXpsRv8fH7fpNbNn7MzDmFIGin5GI6iaXqK2LFLtiMlGyHVVuxN2FRhfrWaTNOArC2W52N8q1dqMlPtwDAxJCS4P2pleJyPVYkGB+svRV6rM9+V9kbIAhiQYsGybqcVurajksBeA60994mdHyM/UssIVqdRrUqmXpFTDYdSXQa8v/S7+NQ6z0kc1PxALrUBTlR68B/nX1UgMjWwtF5Y5FQpW/QHLQwKxbirN0F7FRbpgoAO0AuiYoQpliAncsGGTnDhxQo4cOcKiNfPz8wRCyPubnb3JwkwAr2iDg+IT3U6bea21alkaKGyC3MF6haC1UoUR2KPAYAKh+uHtrZV1cpHg3EFE2Krm1evSmJyQbdt3yAHksO7ZG3rKYg5HcujQQc7BG6+/LnedPCWnHnjQTrqIFRKZ459hlT//+5+WL/7Bb2fCbhVY7fCyTcC5dIYRhbYE2lYxYIVhDCGs1xWwWm4oDT+e0jpMXr+A0hQNKTO8tDQ1clkajSkZ1lryXT/8I7LjyF2yeeceGVUrzGnh1RlFF1mYn2c0/OrVK7I8tyCNZo0R1bnZWVla1BzkbgCrGGM760ensqObTYGbN0S5KT2YC55fK26hG3okGmV2/QYLjGuvTItArHIr8lHK1AjzxnNqxHmDyEd2jVaGZ6EjJlR4jM8Nx7nSKZAXnDeqnUCFAlfeaKMBzbkLHPzkxNAxUggLIoj6YfP2G1BgYYEQza2UYl+xzMhy9ygCdR68eYXLPN1g9Rk49/ObGuCeyeENUC8jtgbmHMgZbbeRh9TA5Zy7qX47g9imwANwu7cdJvgMwCkrqAfwjQJikxOTjLY//Mi75f77H5Ct27ex3YjJhgZbY86LGcxeLr4VhoHNQdG6Rp0QI0rpWr/dGPj5AFiRw/rm174mL3z1K1LqLhOwMs1lhDbj6gwh2wKV6EOuul0/BRi3G4d/lmyPJ7nMRfuW603vXuzF7GU0v+dCIRqjloZihJZtnpetCFjxPCb/FtX0RoeyPSLNM2+kRGo+c5MGkeZKUGj5pokDaS0dhe8YmLWxsMhRiKz673lZMFn09+RnGX1Qp0s6Hg9Yvczhd2NOGH0+nFS0YxCDt2ulMmB/e1nw8+7fJ1snuIDsWYr2f6pXMJY8JbiYNq370nRsPsoNmYJEoQiK5ZSZzuCzBUp5Op7osImUYBrDDA6oscotlETBs/nFeRg2EJ8r/I73LdqBWh44R/vVpvRqTdl++C459sCD0pielmqrGdpqafHDqeaM3HPPKamgmuX6z/oM/C3PQFFbmxhtNeZHdNCb0ZtGXnX/6179l7/+P8rLL74U0gOr1P88e7Hva1pMSY2xECyC/h6Awq9tHVU3GUUXQAw4AyxTpCeGLhlaDx9VcNS+gyM7tG7kKJCr6gCrnQd21ptOtek2HWUdBfzn9akAtPUUQ2CIaXhgeNTrMj09k9UXwveAv9CdotuvSaeyWWar+6VcmZAy0y2H0kW/175W9LfxmO5idBnPaB0SQP0NPa318wH4Z23KUFWyIpUA9ks/8V9/YkQky8RXANY6AWu5ztlmYZd+B1V2kVOKiQ5N7oMxpctkuXD+X9wcOVbI+8QiBA84nQm6ulbowQsDD5IAZPGwWs0V99eWExirUb/swMQEr6525Pjx43L8+DHZt28fH93ok6gWvLK8JBfOX5SbN25Ku42+n6vS73ZYeKmOXqShEBMrLeLIs5woRYAca6PaYGJzu9OVLgArLcsqqa4T09OybccO2bVrp+zcvkN7JUqFHHfkIYK//dZbb8qRu0/K3fffP8YIDlsnbmdnBIMO/IXPxD6sKWC1A5KGUlJoxRsKqa5gNS4+gh5mZjRkgJXvBmMo5NnZNfzBrsnfBnDZYErK6DlVn5Tv/uEfkV0n7paNW3fKEI4Ostw19w7fAdVpaXGRDoU+IvKDHqPToHPfunlTFubnCFgxJmw2tDzSvq1a7VeNQ40EctzmzqaIxQ1Do5aRV4v4aSIAC0I4sOuNrPHIZT4yGJXD2pRg+0zYJgml1lNHVcvBSaeeLvO8jwhSrHWNjyiq0lEZy1fgiJFRvVC+BYTJRCwymQfbXunpvOIVOACCHnYU5Mx4NWAbigqg8/xagME7Frw82bhSYyobb/jwmJEW2Bt43QxFD6a9gZ0axSZXXgaKxpSBGJ+HRuQ0Dlhvt+f8HoyRtpgnxxzWUOnaIlcwWGvVqmyY2cC+vZCH97zvvbJz1y7ZvHWbFlhgD1el1hQBkSJDO9UHa/09BiSSXD7/Pds//rUUKBZ9Jr039i762Z15+Tl57Ykn5Pmv/JWMOitSQ59sbnntsc0DHo5MVjjvGwLILrfWc/sxmQykcmYqzYMlu3B0TAQefACs+KyXt9xzhdwfu57lwRdV0YUKYDoOWtG4PPvY7zdG0KydjV03P9+xHyvkCJYTr8c+wXF0fg74KhlXeaBlewpOEfWah7wm3Qb5pjpunxTtX44VcxUc3OaU8s8AVpPfS34PmgxlDBk2oVf7g59LIoipPN4OsBqwezvAmsq16U38a3pI52h8Z0WZMqM50cGBElyjM1nz2syhjKvR2Z+AaWrp4HjguRBSCzjPVbXbaDiGKsHGCvLybfmnuWcLa2mOUzjTcJb2pI6qkrL14BE5+e5HpLlxo1SaTRlluXt1aa+syvsffzwrlvVOdc7659Zn4FsxA1Z0Sa81Xv13/DXFM0U/pnN+8zf+J3n9ldeIh5AqSa5mSCMZDjtZhJIF/Nj2C/n+Gok1zBJtbZFGEy0Om9JGK0447rICuCPp9at0XGNEqOOjNhXO+rGjLrNjPSj1jn4PUrG/afP3+6zR0+4sB+c40qa0lZZ+viwrq21GPfFZ08eci9KE9Os75GZln4wqLamijWgArMhnzeYRzq5Qvb0MCjBAakhhKrEdmWoyNr1EpJV9WVWXoUATvlNiIcSSlH74+39khER6fhGlhYcD6Q17MhhpD6FapSr1akNqVQCwMh/OJsEOZzXsdaFz0Q7gJ4BhVqdSmquyEGP+n0VDvNK0JGZ46KCkgegBUsxY58HL3rRDglKEq7V4UlmmpqflyNEjsmPHTpZ0xnVB6W22GjJ3a06uXLkqp/8/9t40SLLrOhM7uVdW1tJV1fu+A93YGiA2AiRIWKRGHC4iRJEUCZCUHeMIO7yOxzEaj0ceR9j/vExYy1AWNRppHA7P/PSIEkmJkkhKlAmSIAgCDRAL0ehu9F5dVV1b7pmO7zv3vHfezZcNwJY0UkQnolBdmS/fu+u55zvLd868rrmrCGtut2QAoNSDhb4r/R5YZ9tSKiFfoyQTE1ryBb3rd5TZmPkh8EgOh9Lq9aRUC4B153ZZmF+QuS1bZKoxLfXapKAmKFiCAVjPnjsn+48dkyN33KGTmb8vRvbKH/2r35Sv/x+/mYIdJD+zfq0qulygpl1ZbgoVacu9tMPQ513CG6vKsQ+Hw9lExS8woMZgLlYAuYG895U7qSjl6pQMqnV5/xOfkF233yZTc1ulgBpujCvSosGab6rWI3jEF69dlY01DQcG3fYNeFlXVxmagAR3PGuTdVdbzFUGaZNaoYJSFvIBmOMZWNJsg8XrzCsXXgm1971SbQq7V6YsTys1tmActAaujRlIO3i/EA6VKrmmpKQA28+Bqqqqihlo5nNMAQkN9sAvDoX0bc3urdSST4EUrba439yvjL7QteM/N2NBvJBVqGaJPfKUu5spfPFnfg4y85DjEffX2pjnGR+SeQ/kAxadwDnL2Zt+7cegy57jr4lBLj7znjG/1mydWnoFrbVB8aMMK1eY/rCwdYH5zLOzs/LQQw8RtKIUkpIvWZ6Mln0CiDVGd/OCmTHQZKmBEH8QWd/sULvZPMXr5WZKRt7Y2PV+TjXcaSjVssjZl1+Sl77zF/Lcn39TKu2mVElCgcMLsit4l/t9zb/Pebhfh36/5O15f9An7Yq8rHn9y7tvfB3XZDBIxX2O28K5CPLcisWnMiWLfuK97eW1bxeIBcm94IiE1EqfvtI5CIzzQa5rwJiy4hsYB5g0kKm1pvU+uAeMwMka0gIEyWdRIEoC7LAvbE1m9lkyGHoPGrldSkGS4kHhpNfoiZDtl4a5Oa9jlJZgV9s54T3ZfC6jyrKGRL9n+qgNzLNQn6xpTwDcqTc4nff0PvF5mp4R4T7Mu68lIcGJQZYsonlzF6KFXJk187Ca/DGCQhhvVWrky2pNC0qTZrAnqQsVy9h99JT0ilWZ37NP7nvPY1JE3fN6nYQpEMsbmxsy6PXlQx/+u5lzI28P+fdMfr/Vdbc+vzUCbzUCrW5fLq+BrE8lQ1Y3SIWLRYzGuox5VbGPLbT1f/in/6O8/OKrwYkAmapGfe5dkjCF6DSwBfeUO8McbV4m214H1kAu5/r6KlMeNVwYKY9IbZpkeUaU8MT1ME6ro8+cEmlJUX9Oq56heMt0H0u5xFlpslbPPJH6pMpzpmJ2e3TqAevAI1plOqhWcDFZiGe1umXpT+yS1epB6RXqUoUMHPakBT0YwN2dyIncYgRmKFEDmVwq09DI8cX/KTdR+UD5g+hEBW4I3DSF//Q//s+G8HI1W13ZbHVks92U3qDL0L5qrSLVSk2qpZoUC0D6JSmWMQnq9cTLE5ngb3pEOeDmUUXpGpx8/hhJFfZYucUklVFmJoTCmAsawHQcYCVRCemaO+zslrk5mahP0BMB0Lp//z56X9Fu1PN85ZWXZWUJIadr0lxfk2G3QxrmcllBHEArD3bRQ0hL8PSk3+kpo3BtQirweg2HsrbZlImpKZnduiD79u8ng3G1UuVPrVKTenVCdu7cSVKny5cuyb7jx+XwiZM332cZFFGQP/ydL8pX/+UXNU7el68JBBpUOoNSgRtTWQienzKsGe5w9huS/hgQKQTCEZ0zC1nIFqe3+3plNjnkQ3i4PQcwqDIxLaXJKYYE77rtNmlsAWCtBPCjjIM8OJE33R/I5uYGSxG1mi16VG+sICx4ieRVpotsXVigkQIETSAgur60RKsU2cugHATNyOL9iyG8PAYO2u40HNZv9Bjs+InKAKXIg8DtlhgIwhMIWIOqlwCrNPzYPKmZZ4R8LMsjyCyUm9QI9cp6rEB7BSAGGFYOx49Beo0CZwsMi3OmdDx05cXj5BXpPMCTXZPpt+NrY5D4VgdUHnDM+07mOak9JzU2IHQnYuJGW0xhtzEypd0b8ZJ94Fwrpgh7YjoPppJ9ax4SU87pOVWGPRxcIOEBQzBkG2r1oiY15A4ALIQ7ae1DbTM6moInjBbTkOtq79nYpikdoWTXTXJO8+YyXjtxX2z83zZgJWEUAGtBzrzyorz6ve/Kj779Lal1WlJGqgbkM7LoYFQM/cIZlgG9OZOeZ0CwtvqDmOeMhUOGPXczg4fN/bhxSPofAGvcTr9XbO1Y2SNbI6PKSHpIjDMo2L5XpQXpLgASjiU4ANbReVFiv2RboFYgohhcGSoAVjNOGwCytsLzbS8vHdAemq4TL6ASGFIau5I9treScXHiBXfmT4jyoLKjbzgplIZeewCvHkXO+FgxYnvcG97TtZHWnPXrBt+BPkQFMdgTdL+rMpgx4vPRN6/1rOOj4BqeDcsHNf0nkXE59bUT2R++z3GiIpiGBCeGVBpBkSscWDwTAjOXXhNCFNlftgfhxRXp88wHK2pF5nbukXvf+5iUt2yRYn1SeoWidFodpvp87OMfU9nkdIR48L1O4feGX5dvJfdvfX5rBPJGoAXSpXWQ9Vl0nOosIQgjej+VWv5z/a5+hj3+T/7hfy8vvvASvaflQllZsQlxlJ9FJYwa0KCLqoc0ODO0QAzoldISXdATgtEcAJFYI6SB4dwmyziZg0vkFcKzAHK18fo/nkEhD1ajrBREm1y1sliImjFDeL0+SYLT9c11WV9bDqS7wV1SLMjERF0mJxskQLIcXfUkD8mn0h1UpTR7VNpTJ8iOXMUYDEQ2h20pDlAaNDTR6RME9sSRZRq+WJYvnE+KbyCnRPogXLIxR65r8HYW/tn/+s+GzU2UEVmX5RtrsrK2Kq2uglYcJgCPJUEokTKbAsTCwm3sVsgH1UKzGnttA2NKkP1tAt6EEymbLeTIDqSQoEyQDNAHsgHAxl5PWu12AoJ58AIch2RgtAfPh+eNbKDVCn/DSjE3Nycn7zghjzzyqMzOzBDUnjlzRi5duMB6rTeWl6TbbIr0uyRbQoQSDvVetyXdnlo7WHoHtT57ALUVqU1MSnViQnoDANZNmdu+TXbv2y9Hjx9nu1kGp9MhUdNkbVK2b9vGsVy6viT7jh2XQwZYTd+PDtH4OP3q73xRvvYvv6hldULoLhYOt4HVhY2CbvIOe3/ImpKA+6Hf+G0hR/iuV8DtGeMPkCybIzyspWpdSpMzDAneedtxmZrbIYUKyKzUzU76+xDejbcwLzdWltgGeFm1KH1XmhsbrK0LTyvW2eLSEr2r8LjDgouNgw1NgBesXAxdwqq3NRYd7Hn98IpNnmIdK5nez6GwzqIM/OyFnGz3fLtPrBBxvOnRSK1Y/lp6yIIiGAOd2LNkfclToPOUhUQahw9tj6oUtZjX9ClZBTn12tu9YwU895ljPBzjAOvbUWTywKoH6zGQH3fE8z5hbXoPt7/et8cr21TKA9D168gDVgvN82DEFGU7WO27AKuWOoHvWc4+8vS3bt1K0HrgwAHZvn07lVst/F2nwQ7KMxR6M3TZ/jfgMG5MqSiHdIHYIxzPzzgDQbzHxu05v2YSIBOU42qlIGdeflF+8sz35Yd/9g2pddtS7LaJCsAUDB3YA9ZUKUlnKt4rN1PrvCXa9oStn5spz+PWlZ9TPJfBJ26P5Y1Rsnedx9Ir9B7spWepq7k8kpuoXneLpDHAqvImzYPKjotSpqVF20P4r4WgItklRMikBk5tMJ/j82kD8Ld+sShRiBTx4xMD1qQ9CR4NHseof0nPnbvR7m/3yI5ZSkJ1s/USr2slhxytG50+Q1tiupkatvRZWTmsCmYsI1OZaykhWnJN93yV984CVlYQT4fJs9oz/SUl+eJVIc1K+5WtL1tCNrg7W2xcNLgm9UqrhxVeEQWsCNcDYJ3ZvkPufc9jUp1fkNJkQ1r9vrQ22yxX98lPf5L91dDJ8S/f/1gG3vSLtz68NQI3GQHLYU0BqCndbn+EUuTx2eZvm2Kuofz9/+SX5Lkf/Cjoa2C0VSJOyIiQxZB8lXKUzhl4DbVEJ88UXEEDOP4VACs+C4Zqu0ExpFKOnLsIQw5gNQRShZJvwnQ520PAUCZn8RsYCfdC2h10aOjb2pTR6C86DVEHmqRR2g+NytNUjkFlUgpT98hm7YR0y1el2i9Iod+QTvGiFPpgt88xqsJIhvFC6C/SS0sT0qNXGucGaml7fqRgOIMcLGsUaeHPvvXNIb6wudmRG2vrcmXxmlxdvCqLS9cIDDothMmCSRdWxD5zPy1UttGYYuw1LIAI2wTogEsbHa3VJsjaC88oWF+94sDDqa+UzvgB4DS3OgavVp0g8AOrIXMdGaaq7morZcKDLxHSegDgOQCpW+bneC0mZHVtTXbs2C73nDolJ0+elG1bt0qn3ZHrV6/JlUuX5MKb5+X61auyurIkWBxIGtb1Byu7WUs0yhrT1u10pdlqS7eHGqxDKoTHTp6Qk3ffLXfdfTcPrKWlZbl29RqtIrNT0zI3N8++YDz3HT0uB247oYskHDm59t7kzQLBKoiXuPBwCDovjHrwkmMzWXy2CBOlI2PlSL+BAxFlfmzBphZaY8E1q7TxvqYW7uSpEZsjRksB66x88FOflu3Hj8vU/HYp6CXOsAAAIABJREFUwJoeErsZOcUTUa3JeHU7LSZ7Ly8tkYyp02pKi+tnTUOANzdlaVlBLdYaDQOsY6UFk3nvoAwxNzUUYDbNy2/6GOQlh3TIV7bx88qOXYPfWgLKxgJw1UKndOJSAKw50XYfU4rTz3UU1UCg9biSuXOEKCbkbB8lYMMBPw9AEsXXlXjwSkGioNxE2HshnRXeOnpm1LBqCXbNzZR7XGNhqHng1Pchbtq4ubDxsnGPlZ+47XnPzRsGnckQHhmR04zrY6KYR4lrsULo59iDIr9OMgAugAAU+ca4z8/Nyfz8PHNa8QOvK+QzZO/evftk67ZtNPhhX8DIBmswV6szkiUrOKRqqKzNsonfbMzjPWL9iMfyrdaD31e6eTQkuFYpyhuvKGD9/p9+nYBVyBQcyL2ChxX7HLLgrZ7j+5a3BizkicbW0Anfp7cLWv1Z5/e5FvxKX/Fa98DXQmd9eZRYZtid/PpJxzKBxrwMew5rA+RUCTik8VCVlZG+QQELDxgEZYa2q3AtSAizETkpYPVESMoinkpbZXjXG3vAij7EUQqJPIk8rBkZYhdFNUnH7/GUsTJ3z4coCj/WOr7qXfHj5J+hYepBYiTlvKCUBaKjzMPyw7rT+Ve5w5OR8wbAmq3Fi7b4kGC/FvjtQFoSRBgjmtIz3nmKOc8pMZePJMgDrJx/hASzRmJBBqWqTC1sk/ve+5jUFrZKqdEQlBLpdLpy8dIl+cIvfiHMs3rS4zXr937e+ZQ3R7feuzUCb3cEAFgXm6hWEq+94BV1evbbydHDfZ76zH8kT3/nGRNiIadUyYJA2EpNmXwaDLbXfxdKLAdl+ac+x75YhGFK93sCCEOS6rAH8JlWwbDz28CjyilEtXaDhXEoNejeIWoSerLpyxZ5WKsp+dPKykqG7yKRt4ELxKLBoD+YsdyM7bxXbVqkcUpWq0elV7oqlX5Riv0p6ZQuSaEPXT+Vh8m+x/FeoumLcqQEXqDA8ArOH9WBgx6iwoFjAjZhpp68ePr5YbMJt3BLNjZbTLBtdlrS7gIstGRzsy3N9RZJjeCJZT3TDjyZSnoDIWOHqgkcdeuWkvIccW4KB5m5rfqT5sLoqqL6H75fAmuvMQmGPBd6AgN9fapkaNy3UcHjniy70+uRZh31LEHGdPjQITlx+wmCmTUw1F54Uy6ePyeXL7wpzY1V6cGKj/hw3Is/ALHhcKAHGfftyYC1yAqCwOFtO3fK7n375MDBgyxjg7pr9PSWSjI1OUnACmCPdu88cEh2HjgSLCw+4SZVZWIA+4e/+xvytd/5DQ0RYu5qqmCkh2bW05UcrAwRzFp5/WY3y7u/Ro0HyuSbhEByMYV4+OAlHTkkw2EP10exMkHA+oFPfkq2HjkqjfltBKxFOPfBkGbMvqHwMg9CgeFkM/F+X716RZob68xRxg/mFHH+ltNMTy7D3EJdToSqB8WVSobRdAfNy5QQ9jWHFCQBC0GZGicUqVyFD9WGjhnzBXI8YE1zWOPxGlFA1RQ+Nv+TVq4oPzSvjIcpARllOSev1GkPma6OU8q8Qu0VjXGANQY7XiDGfTcPpG97rODESqgp6rZG/fyabPLeTPt+rBjngclkLXBdpkYI36ZU3o0n7vJ9jvehH2eb17zcUt8+O4imGw2mH8DTCpZ0/NsspjDMHTx0iHkvSp6goAEHT32yLgC9xg9A0BDqa2tYZdaUk6dExvNq8xB7tnzf472Udw+/HhF+WKuW5PxPXpbXnvm+fO/rfyiVTpOAVS3SA6anINUC9Zsh5/EaByqtHxlQ6LSYRA6KhnHZvaxv9nfeHMbREn6P2lrjfQJgTdaW2zjxfrCQYDtbYy++b0/cNr1/CszwN+4DoymZ/0O6jiZejcoUbWtqHzdZNy4kOJ5ncmJZqRdHBKRyU9eXjZH35OftLV7rOBJsfm1c9WYhVi/cIB5Le5aNy81Cgj1ZksmiVF64iKawdvz5q49PgTs8CPG602tSErw8mabvBUJEpkZpiRgr64bP6c0JYYR58w9l0NYlDQ2OqwIhwUm7QkiwrX8v19nSpBoEDPY2GSUSKPZBrFedkPrsgtz32PukvnWrFOp16Q3Vk7O4eF2e+sLnw1pIvbh5st973ZO1E5VLimXIrb9vjcBbjcAoYM1zVSTmybB/jTw2vXvKGjyUp578L+Tpp58NYbzqMqL2GkJ7kz1kESwwBCMiEkYtS+kjaZrWPYbeS/I5l+5HnQa6Pu6BvR6qAVjr4VgDSEX0KdI3GeZb1siXbltlPKIPkQYJHh4rjYW2QcZBh4YTyF48HwBMAwke9IPUOxucKEGWo5+MsK3PSL9+l6yWj8mwuigTiMTtTkqzeEGKXRioPGANlnJ6WNHXMqvS4AeSBaHQALjqCdfvWRQQ5R3CkiHHXn759HBpaUXW1jel3elKdaIuU9NTMj3ToMu23ezIyvKarKzcCKGYG7J4fVGuXtM8QnhQcWMQgsCrypIxnR4BBoQWrLqIhTYqhBQnpKVAeJC5xGUwAlvJDXhzQeeM++AaeBFY31V98BxU3BskPTbAaxvwtCqhEPIn0I7LV69wQo4dPyZPfPwJ2bFtu1RKJbl+7aqcP3NGXn/tFbly+YJsrK/KEB7fLsKA26xbZ4AVIJdLE89FnzDx/YF0yVldksnGtMzMbpEtc/MMRW40JmWiVpOtC1tlZmZaYNlY2LVPFnbvS5TgZMU4z4fbJpxyeFe/8tv/PA3rCh5FAzBx2GJGaSNLWQpw85TzEhgEsWDMM2jFdkNNppQwK1u/LTn4Ldac1leEC5SlXKlLsT4lj3/i52Xh0GGZWtjOMQJ7rDIRBsUlHPI8QAc9liF648wZeeP111naBu8zBHyABPCioL4uDu7N5ibvQAIuU1T6SsLF+pOBtIbGEIaeY5PpRlaVIagXkRczOfwzAQ3pjOQpQxY66zeaB08IE7HP7P0RRSU0KC93NbnWe0vJCK2jGN8rGY+I/TgDdp3C5b8/TuG3dqfKG1eLWsQiU79X0vLWm33ugSOBUyiz5Mc4T6FTgZmWuokVNtwL15jQpYUusN55cAEvEQGtC62PFeLUTzUa3jJOMfZzfbMD1V/HPczaa648kYGJ6Cb4HtZ9Y3KSxjXm/ZeVNAF9vueeeyj3IHexHzSLuiATtbrMzM7I9NQUQ/Q6XeT8l/j3/NatDLlnUAn3cCmJVrgpuAzrzxsGbD7Gfe9mIBjfZc4u9n1pKG++/qq8+sz35emvf1UqzU0pwMNKK5Ee8jAK4qwgj0GUyuDXhR/C9Lzh7iEiKhcrIcdTjV9+3Y0DmPFe8f21vWbgV0GgsQ56RWjUu8n7htxjM+RYm+wZ4/esQk2u1rB+mDMVAAvkaNw/jnnYe5mlFpU14TODUmX7KVEs3BdTp0VOqR1OSioP8wBdZlyTKJzRnZRcF0gOYvnrvxHLIStv5sfTZFAcAQLvKackGBh8mz1gNUBs9zGip1EDWX45IZUnqgiYLQUGWRia8PwuKzXoea7s9uk6jWUOFDwzclBKY6+EfGGcheosUNI9U4b9uNtcm6df2xMOVqwV5DAj97Val/LklLzrve+Txs4dUqw3EKwvnXZXLl+5Io89/n62H7KITggq4sEIGCI60CdEiOTtp3Hn0c3k6q3Pbo2AjUBa1sYU7Nizmh0r74nVT8zAZtUohvKZJ/9LefrpH2a+qOc3ynOlRJY+WgFl2AooJprzMg4A/ShrNIa8theiS+0FcqNyYShTjUmWxGm2mkxhRJywOvz0B/sH57oS7mHfD7jX8BsEtEZcCHkOQ7ad48BSafvVKamRs7UkMqZTrMu6HJPrhYPSLV2VyUJVhu2abBYuSKVfY86t6bMagaKGRUTsMFFVEEFb0egPOMTABdDtMgwZswUjO/6m+Q4lV0tlKXznO382RK4BSJd6/aHUJupSn5yQiUktywI65n4PCqAe5J1OW1rtpjSbm3JjdZU1M/GzuromGxub/FzzU1UoM/6ZZW3SWpkq0JVFT3+yyiC9acHKzYF3wtaUVRPCGETcD2BEk4z7ZI/FPaD8AUhjfGBtgLcUk3X06FF58IEH5Pbjx6XXbsu5N87Iiy88Lz9+8XlZvHaFuZMVuPcxpoOB1KoVmahpLDe9eyAGAlswR7Ik7X5PulSKKzLZmJLJqSlOdmOqIQsL87Jt+zYBYRC8IQeOnpB9h4+nCy/y9OUt6N//rV+VL3/pV5OwLu1vP4S8Zg9SU5RU0INQIbVo2729skNlvmIMko4gIpSq8d4rXW/e25T1Btp9eUBNTkt5ags9rAuHDhGwwlrLZHOUbgneBoZFh7UCAwFi6y9fvCRnz5yRK5cvU+HGM7FwEc4GLxIOPJbyKBQ4vzAOMNyt25OlpSVpbzY5TzRwwALFsDR4xjU8gmIox+scK9hZn2nWa2ptVhGjdels7OM5NJZgPjfMR0aJ4bpNvRJ2Hw9uVeFVS7l/jl2Td7AbOPNrItNGl2+ZCMIx7L5ZJd/C4/RbXjDbGvGepcRLHxkHPHjMrtts+aAYPHiwis/8334cIFyxPkxQW1qBzZ3lhGP9x68YKFtAvI1Dnkcgz9Nrc27zZONj1+Jv3It/lzTM0nuPqOAZbb4zQKhSPZByYMq1+yGvFfmskDV4Jox1zPVudZJ8NFwLrw0OV+wbkMI98NCDsmfPXoJahXGq0NpB5/e9HxtT7k2J9+so3k/xmNpYxO8r2BpKqdCXy+fOyJnnnmVIcLXVZA4rSWMMsEIJD4ZMtMGPnZ9Tm3O/jlUp5wwwZItWXudh9d83BcDvYWt/DCbtfbTHmIdV6Gh9WbuHtdUrF4mMDiY9fBYzBdtc+DInKSALZD9Jvb9siDeI0/IAq7VzHEDwcsb65fev77P/98h4u9rrsSz0452spyiHNe1nNurBPNJxO+z5fl0GqcVf/n7WHpNnqQzTs2bceta1lTzBRcFoPpaXw3qPVPEcvWcW5ONqzL+u7dByGh+QD5cqs7F8sRxW9p/kiqrAxucFz5Rg2IjluFIYZOO99NwuioAcBt5ZlK+rTDAkuLFjO4kWERLcbneZGjU1My2NmWmZnprlXrC+cDzDrfEeyOPMCDLuHB0R0rfeuDUCbzECcR3W+JxK5G2Sx0rpnMiGxFDjkjmefAoe1ixgNc+nGcJwA8U1YZFD7ufVt6IQyql7ZQ0jcaf3AJv06osMOtwz3S6IR7Ez+8RKRTAghZffcybvEI0FOQDnj+01A6S2B3FGALSCdAmpnQZgvQxpSk3W5LisFA9Jr3RNasOSDNo1aZcuS21YCx5TTXXD86ij0NiFva85rMPgaSXWlAGr1JhzMjmL0P1eAOD/+t/8q+Ha+rp0uhB+JanXGwpY64qQy+WaVMuTMjExqTcK3iooDcjlXFtfY0kSAFbkkAJQAGS0Wu0kpxX5DOrdQu6q5nqoxRdWbQ0d9nHavDbQGOu4a5KvkYfwgAilUVJhrlZ2YwzGb+Q18dsEn0WG8mIQ4Om855675a47Tsr87BZZvr4or7/2qjz/3LNy7eplkWFP6rWKVOB96feY41ljnqcSE4EACuNFZ0S5ImvNpmy2FajXGw2ZnJySzVZT4LmcnpmWhYUF5pvh510Pv0fufeCRpBxLcJonmyS7OPXTL3/pVwSgFX01Cwi3lQ9LAnOYU25sY8KyE7+Up4xbiuNhoN8OMz2o0xp8uAahvN7CPG7j81ocTLWG1LdslQ9+8lMyu/eAzO3aLV2yUqolCm5QQmqG7dIyQA8rACti68HgvLmxKe1mk6zBMEDgMyjgyKOGVQnjiraj3zu271DPK0KK37xANmjchwRhg14g4YKRIRsSEgMP/3cM9k3pTVQTC4Gm4yRVaEYU8FDWxubMz1sGnNLQo3sj78XcvQAm8hRLU85GDnyjW3OheNoWFc4271550jakNRxN2Gm7RnOwPOD04MCPhVeq/Bjav/MAjf8sVS6Hyrzn8t7QFYuq8GMDVm8PZPgMV+fWj1VcciOvjQl1nQt7zFN6ubucgpin3Psx5b52c2H5JgZYbe14pc4AK/dcsSgz01OybdtW7gtlF+xRJiOPX42JKZ099hyuAXkcImNOnDgp73v/+2QbyJuCUYRZ+xHJjbU5VrS9PLLv3Gw+89a33xeQuxPVkpz58Wk5f/p5+fZXvizTWP0+h9UYzgPINEI3f28/v6NgNgWPlsaC71oUxrj7jMjTKHTRy4msjLaKc+NDl20ctSSRXseyCMGQEQOTHOGe5A7F+0rPyqj03AhJUziRIoOeBzrWpsSD52SqrUXfrowMMP0tfMfAuMldew71A1ciLN5PNq9G4mSfGxiP5SOvtxqtNFjG+ajmgdHwaUq5HAUzlnOxfLP5U/1GiSjtbEjvN1oX2/YVHmlGVb5XRI3GepB1IcetUAhl/NI84Fi2GnmfAVbsDQsvtzay7VAknTLuzyOOQZivjPIYStognK8nRZmY2SIn7r9fth08JJWpGekhfLnTlWvXr9OwvGvXLmnMzCb6C+7LsSGxaVFm57aQOM4Md/bb1pB5lW1tednjjT52HngjUSyn7Cww2WzzjOvicPA8GXXrvb9dI2CAVfVVcwqkfUh1FVVL888xvpsAx6ee+s/lu9991g2EEqTpA1R22N41qMmzfQwuLRSzBqxkzaoUSu6XypqClKUrg2GHkRYArKHlUq4UpQhwB0chIqUstDgQ2uIeiLICtrt06VIGQ+AzO/ux5+BxhS4BEkdgJsoGYjGkGfVltV+WteExWS0dkX5lUaoDANaq9KrXpNxBRRAdb0Z2YHADbqOZjWGH+AGBboke1EEB3BTCmvNpWo6WvyyLenYLv/zf/cMhQmh7fdwDuZ6zMjU1KY1GXarVmtQnGjI9uUVmZ+ZkstGQchWHns4diW4SggG1JAJQoOzIpUuX+QOPFzy4BiZZLy8k2VptHy9I0RftoLL10ltL9ix4IRBSovWA4I3goW5TNRwmOVywCKBzeBaebaFyqJ8KLxtKqEC5271zh9x1151SLZXIFvzSS6flxvJ1llOYpEd1KJvr67SKA7wAbNMSgcmDexou73JZrsPLvLom3V5fpqZnZGpqmuRA681NgmZ4dZFDizC9jzzxSfnwz/78mF3vaCQNVxVEfu83/zd6WDGRXtB6xcgFgulmCbtPC94oaFeSJw03guEByjxeAH124JkSokyG/CY3BRaUP6z9xvad4aaCUWByWqYWdsr7nnhC5g4eli1bdzCMqDAsEp8qaIYHWA8tvNNptaU/6NLQsb62HoiXUIi5wH+DfAnKN6zLx287plTfUMxhnGgrKyHC1DvNNr3+UOihsDdbm1wL7JsXM5bc7TxXNqbm5ckAGqeYJdeFTUylJIRMaYiHs0wHC5oOZ0psYwdsKqDMU6vj7udRHeYpYLXP7LsQQLpndL5tPnkQBy+dnzOvgMaLMe1zKuS9YuZzsKwdsYLoFSjzINk9YkAQA5zss9LWJcAwWZtZr7fl83oAaXlkyZiE1APuFxeGzM+zzoQMIUFyT6f05q0NryD5MbaDwCv5phgnaykQLYCQTstkIDQ2JUSxQwlTrEoZrLYaBgzipf3798rM9HSSnwoDjxoTV2UjRB0oozY6qhZLsApDzu/es1ceffRROX77bSEqBbJIS5eYASVvXvIA7Rjh9o7ehvcIcvj8az+W8y+eJmCdQPROc0PKZUg15AMpSzAEmvEaRFOY2UPZ9odw4MTwp1E/eNn69H3zc+33kcnUeD/G45KAAwcA4r2aAUNm0nSA1eSFPT9uk258ZawckcmJpy4LWPMmJd7Ldo2XeQYKbD0n501kbPN9zNtjqkimEVn2LK45Z1gieHeMu4l8C+NpMiY9v0Z75msrjxqntB04W+yM9Z5or8zljXsGKFPxQ5qN7l3j6kjHb3xZGwBWv/4wlR6wGnjDetcoxDSyx8tcD1jVp5sCVn82qCRIzxofGcP5ctFvfBY9JMFzPCxKbyBSnGzI/hMnpTa3wDqsqLeOVLI33nhDDh87Krv37KFeBFljEULU8UDaNBjKPfeeCiHXqbyx8UR7zOPijXXZszGUXQoGBswfxsecGTbufo96A4k/B/Bck8vvSGDduvhv5AgAsF7dgA45ouU4EJqG4AdcFc7IOJdVBetTT/19efq7kYc10Q3TB2XEcHrcjI5TDFidAAdTTupUSL+K9/FTLhWl1dpgmEQJP6WCVIoIv1cnn5aO1NxZ5NJ0+5q+CZmyuLhIx2JS2tAiY4kVRKq1muzYvl2qNa3YAh8iokqh6yJ99EanIsO5O2Wjt0MKVWCkrgy6GLOOFEoWlWLGOQWsTKkEY3iIvMW/h1ImvoB31ciqmBIa0k+IVYbqoCj89u9+cXjm7Flpt4F7izJRAyEHvGkAgE1aDCaqDZmenhGwAtfqE+wAEDfCyhBvjM4gV5PIO7Dz4rsYDLAGI78U3jKADQCPtbV12djclHarndRsVc+tev4m63Ul04GibycLzaOpi53KXAneWaXt73W1/ivuoWFsKLLbIyMwvLV62Fmd2K60200K/L27d8n0VEPKxaKsri5La3ND+lCMUOsPSc3djpRoydd6iGa1UFL5AoU3PM0t1CXqDVj4FkAWMeWq7JW0ni2K/9Zq8sSnn5SPf+rJsPKiXeRIPP2q/r3f/BX5vS/9WsZCif6TPCHkfCVKP2LYnRHBW2hSRUQPCrwg3C0P1BQir9jxkEqzojIhVOOUHayDUnVSphZ2yHs+9jHZduS41Ge2sKA4FianMXgd1eqt1m2WJ0KuTkdzTZEU3m6BZAU5ym0q3ysry7TYIqwBnviN9TXZXF+j4orxBTC9sbwsZ8+epZcVyroRNrF/rtFeWfJAwswg4zyduIVZY/MU9nGAi+n1DE+2WreqbHjvm1dAMooi5zlb+N4UV/udesbS3Fa2LxBvxdfb33ZgW1+80ufB38i6cKdAnpJripG1K+/54wBPLjgKQNXmzX8XbTYGcVNM7LkG0Gj4yqmtmmkDv5wuEg9A+ZEDrPYcr8DGICTuh/3tQWAMXHGN9yr4fUagZiALsq5Ykqmphhw+fEgOHjhAwxjkIPYKjDb0sK6u8jfTIga6dm3fV6tKzARj5IMPPSz33nufzG7ZEohsVLaOm1uTH76P2TUyElSfdGV0fjM7k3IckdpXzr4uZ577ofzFV3+fgHXY2uQBjLI2EBbgIcB0GVs4y1mNeaVzkw2l1HnUSB/0NTaoxGsg+TtoJLG3zh7v5YtOWprflMhrZ2Dye43Gp2BUMUXd5LOtu7ibNAaGl2+z/VvXWZqaE89BHhCL72fP9jlR/llxv3xbKQ/yLAouWsiPgQdSNFlHIfEGrkx+2b4YMYjlkDbZtWmOZhoGaPsxL3Q6ls+JjHOpLXiPABpGpaB8ZiMsXKmYIENtrcSyF62Cp8POCYu88IYk3yZ7zjjA6tckFUAXEpw31/CwZvY/I9tKSd4Z1GYQLR27+5TsOnZcSvVJElKur27IpcuXZKIxKTt37ZbZLXOJ98b2GUvtFIty6t57Q3qsLg60C44P9BUOD3h5cN7Hcp/tdwZgaz9LEXa7odyiOlJio5u/F/QDa9MtsDpWfP6t/EA9rJ3g4PMQUnXO/JzVVEgZgNXO6/effOq/kqe/+9y4U8bJYK2F+pYvFxKcOUuZ5al56rGsBhlTpaD1WJuba0QjlbLWJS9X6yENqk/DLtVtGLeKZUaGWvQHMF2306aDEV5UjX7V/Y59ABk/Pz/H/HPAhXa7R2LeTg91WLvSrS7I3OGHpdmZlVJ1QgrlDrl/Bp2i9MuoDGMlulLvNNAE+G0UfiAPHo2r0hEJ/c0qFYzoHKYz/+7/+aXhK6+9Kp0ODlNNrKWvaNCjlwt9qFQQNgaPa5VAsjZRoxCFZR4gwXLFtB6rhhJSISorUEPHAVDXVjV8GARO+A1AYvWAIKDgjQTIpEIFIMrcXFUkAEzDmZ+E6oCYQwUNXHaWZ6uELBZ+rJMdPHohDxefr66tSKu9ITNTUzINkqmpBj2qGPA2PKMIO+20BSG1AKuw6lMBNqYseCmDwx4HKfI56MElY2UgRwghuqjTRBavQkE+8eQvyiee+sV0/Y85wP0G+fKXfk2+/Fu/HsZBk5NJg03riYb06AQrKYLRafOQg3XFeWvVTq0PNUGuxFVp/qptkEQRCYDVKxN5Sizf4wFSlMpEQybntslDP/Mh2XrkmEzOzkkR9PxDeMbhvAn5zZxUqygHa4xIv6dzCEMHvKcAshvrqLnaIisoyKyghKM+K+lkWJNWa7mS7Gtzk2AVMfrMzw7EYKoweWEEoicNJef6I5mXSI3MjOp19v00xUjXY+pxjg/6XAVeF6GGdgXylaQmrWEkEs1oeLwKjuCRTR4wnmDJhzLrF1NJqWHX+jKFJlG0XHK+9yyYsmaeizzQeTNA74Ws97DamI4Clvy+ZYU1jDFZBcrabMqsXW+KTNruoCQGK6IJZv87GeawRPLa6L00eXuAwDmEb5rymVVWLf9X96wdDHg2PZ6B9doUU5axCuFIPDxJshTyvkMwPdbqoUMH5Y6TJ2XHjh28D2QrDiJYURF1gLQPRreAqy6wuNPwWJ2gYg2L6wMPPiTvuv8BaUxrjgsD+EN9bX/o5vU7/1COCIVChED+tY5QIpTughPmyrkzCUtwFQzB7U2VEUOwIw6lgkiX4TABrF6cxu1MwdQoqZIBVrQtLyTY1gnvEULpzeNnzLfxGPnnKzjQsDFbm3khpxSHIbfWAKuFBBtg9cBSnxHkhUODMWDFFVTGbxISnMp3Jz2CrgGvv38Zgc+ocStWCqN9HTx2tk9NjqZAK+U0MEMb13uUChGPhclmL+OsvR74+j7EAFrnSPckRkBloA8V1KFWg7CWe2O7mOqSjW7hHIWwbmuryj71TiZASyc8yPtQ7zYY1egZHQy4N7Gn8W8PWP15nKybpIPOeIG+WGhe3M7gYfVryss9Cwm29c/5wYvSAAAgAElEQVTQRvSWBIoIGS7Tw3r0zrtl26FDUm5MS6FcZc48Qg5x6Y7du2V+fiurNeDeyZlSLtPhcfvttzN/3CJkcIZDR8Qaw5mMiDklioH308ghreyegVyOAA3xTBkif0kjqTBhw2Ky0/oIPRGgGEY/KObQqewZ+XLq1rt/m0bAAKu2OYsefX6qB6bxv90W5T2efOof3ASw+hDe/3+AFc8tjQGsOPPgZAOHRasJwDpQclhsS6v3GtjIIYbUjgs8oCRMWOOIUyqWy7K+sSEVAMYQXWCyHfsQURG9HoAlHIBwBlalT6xVlEF9XuYOPyTN7hYpgPy02JJ+ry3DNtyz0DVMfno9APK1qkAVEVxIgSsh/bQsfcfv4OURdaNgsCz80i//gyEUmmIB4BLAtEaABnzI8NdKVaqVegAQHXaOh0MQHMoyVZbJUC4B38d9AGghaBGqtnXrNgplepf6QOftpD4rvABL15cIMEDihJxYCBDkiWIGzDOJPCvL4aRCiB/EMQNg1GoyOzvHgrkovYN6nfC4QnipN0HBRRe1OzsdabVbankoDqVSUbr/KnIhoQwD4IHACSF58MzCKk6ZaAeYLkIufTuwCGI1p7pHApCUhQ+hbfQ4BmDwc085wJo9PYPeYSqXPUToXf29L/1qApKM1ZQKDxVQpbg32Ecl3fZmYJvMAC+3b3GtUV57BdsEuykNHrDYYspVXANorU5MyeyOPfLoRz5CD2tjy7wIQgHoNDeyk1BWIbj74VE3AIJ7U/nvas1VHDC9fpclLLTMjVpgMX+Ytw3kvG5uUkFfWlwkWEUOq5X6sANK5y0oeME7bQAjFsQxIDOwNaowpt+MwT6f6wBjHphNxtrlPcZjnAVub//I8N/zz/EHuCkjpvSYgpUofBHRU/xd/724ZaZIpmBBF18MBpP5ccqbvy8/D3sxAWyxd8J5q6xPKVjWkBQzGvg+x+PiCVzicTeCEvuO98xb302x9KQ49jxTzHGwWGQD7gU5BZmJF9aj5XAwJNiNiSqMFgoIvgYlRjp8+LDcc/fdsn//fspdgFPI9QsXLlBxhEyF4SZZ60OV2/guDqX5ha3y7kcepZd1YrKunsbgmTBCMT+3uXt/ZFn6g+qtTM1pXp+RNMDDevX8G3Lmh8/KM3/6dSlvrMsAHtbCgIAV8rcC2Q5jVQj5VxuPGXxGrYE6n85LHdpsOazsd7A0W3e8EcRkq8kC8/zljUfs1SFYDYzU8Z6Lh45RGKEvBlhxjfcqpv0MZQeiIU7aCJBAUn0c6tkw+sy5YMa8cHj4fgOwem+BrV1vAEsPHe0NZViUB2/FQ60fdq7ERh18P1O+zRVcSsBe5L4Y+35OlEAib+JoiqAz2D7MW/PjZLMfb7Y/ePtJMhgYOmPAmnd/L1OgMxlg5RkY6o77s8jLnXQ+Uy8ugW9givbPs3tgB43r0whgDQZXcHcwIwGpBfUpOXznXbI95LAi6gyVIq5cvSbdXle279opCwtbtaJDkHVcH6Uy60Xv3r2bsqkxNcXm4bwHkCSIJbHUMJGNsSIb7xv0CfoBXtALbR3aWjb9wvYSxhrPxhibom7e6RFxduuNv3UjEJMuja6XrEHKROB4zygA63+tgDVEhFrqnN7bR++8c8Aat68Iw2yuh1VLbSIattdpEq/g2cxpZfARAIFiF01VM+eLGtJAakvRR+M18vvVyQG8h70AfQTOHqiuvWGdgBIpo3CPoWwVnJuDiXmZOfQu6fbn1RFUbkq/15JhB4G5qB+rZ022igSeg5RPJQck03gJBL/qoFS5bIa9lERRKYuKUvjQz/70EAJiamoLQd90A0JjQKSMDVwpI+QXoZYapgmBwdzTQJFuAgGgz3KALIwMIBBCCOEcqAUEQieEFUMxg7UN94JwQfjw2toqiUHWNzcJYFfX1zTUNni+EkEdclrtQDOvhNUq07A/AGN4OjRfx1iLMfqcfBlIt98hADKGLgpvEj3BY9dn/SNaIJIwxFCLNSwAnWw77UJ48LBAwApFjyHJPYCtdgawfuJz/77gZ+RlO8ThVbvm337pVwlYjVEZh5gpzGx3sLFr+Z2QaB2UF1gtvJD3i9/KepiH1ZTZRFFxntX4oIgVNDv8NFa+IACsW/celEc//GGZP3Q0AFZ4Q8AQFpgLkwqm6pWHEpoHqjCX6KN6QjcIQmmIYF8RIdiTa1cuy8qNFbl08RLruAKsGvGXKaA691nAmgx3VALGA+dcKe1C1f1YZIQLc69Tw4NaJFKSIwNzpjyZ8qaM19lwJ/WGK4mHvfxzb+at8QAvBoojSnW4uVf64+/Ez88TqP77sSIZg1M/vvaZfSejEGsQfmaNJOsuzKsf76wSFnIgEuIF52kPDTALvwesSV5wsLEo63n6Xe9RjfsRe6WTfnMNaO6pzZsy8k0m5cDoSQnP5PdsP4fayKpw9VkdGYoZPKvwsMJbgRA6PBvRKxcvXmR4PIArolrgfUAeq/ICKF08ACtyWD/wwZ+We07dKxNMyShRjulrtDbw6MGfB0hj4Dh6TTrf2WgGNK5aKcrVN9+Q15/9gXz3j74qsr4qhQ4IJgYaOVIUhgQD2IDchedTYOvG4OXJKH1eGhab9mN8Dmui7Fq+oMulVOE7Coxt7XnZE3tYvazz655zG+QErrEcvnifae4/F77+8jmfQVkwAJ/UMo0Aq9/LyXihDvmIkkS6DV6Oz3De27+xDlW2pp7CdOwRxeKMVJGH1QxK3lObtMkBTTMQ6zbP1hU3GWCyzINfKkzhnEnkQYiMYpsjwEpgH0iXMrLFGULy1n5yZoa1wOcGQ596J3opGzjIRsawq3vZaLtFKx2oIQVnoOlhcTv831qZIYx7MKx7We/PeO+Bjs8yD1htqQGQFsslGfaxoksyrE7IgRMnZPex41KfnaO3BSlmjHJavMb69LMs89egrGEpqhCpdvDgIRJV8kwPOiXSGrStel7C8IZKAHhZXqoHnrYmbN5Z2s6RVfnP7d/2G+OZGjXtzE2Jc242xrc++5s/AtmyNpRYuY1O1O8ENMGIo5dmwetQPvukAdbweQKw8LdWodDvvXPAOqKfwTDrXhaVx/Sw/pBn5ACgtq8pjHq2gYgUPldEh2okJuMiQtUWu51F5VHOhXMT+8vkDfQFhBG3hxMErHDfFkiSBKW7JL36VpnZd68MCttIzjYsrUu3vSHD3lBKZU3N9ARy6XNDJGYRBvMqQ4LhyCSQDsznniOB/AXDoZYtPXrHkSH+sXPnXtm1c49snV+QTqcpqyvXWZgWA1Op1oLFq8TwWQLOUE7GJpVoOYRXAgArKYAecPiNQZiemZEtW+ZkbssWmZmdZfkXEAmxoSGMF7lIBLDr67JyY1WuLy2xHifyX1sgDkG5GpgQwmFmOawokItyKuhLtQxGK9C+D8mMCbANJc3AXKlclHYXIcgtDhCUHYaeIgcWNNIg86EoFrrcWRcQXmeGBYdF74r8apit5nsh9IY/IXwH7cUBaEIRHtafe+oLo5vmJg4IANb/+zd/ZYTFzoMas95bXUKAUR7ssQU5PJkHU7Amm4fVA1bWc3Lhov5A9oq4bsxUUQkTLqVqXXYcOCKPfOgjsnD4CHNYYVGloozFHRK7eViGRpr+ZfezAwi/kauH91vtTXpXGfrbbJHav725LouLV2n0gHK+urxCZR116yyv2dpPr4XV07MjMYf0wx/csYKkn6WWBbs2o2xQCHhPovc2+bARjWTAIY2wJ2xy9AM/5llOBeCoYuwX0rh22OZP75MqkLFSbwd5nrLvnxUrc17QeoAcg1W/XmLhPO74S9aXI1vCtV7JxR5D/oOBOw9Wta26fvycJKA6rN9Ab6BhfrYmQr1ba1teeOGocq9XWxv8uOsztcySXWNjCcumeUFRi5oqm4GkkMKPPqKdSIfA95hfXy6T0O34sWMsD4EyNZDRGB9EGsDDev78Obl8GSR4ywkBGfZ7saBe1pN33iU/+/EnmG9GUjmmExjocyGMkcHEz6Ff/9q3NCzR+h3PcSo7vAzRdV4pwcN6Vs4+/0P5zh9+RQarK1JCrTnUkXQhwRgLnBsKWEOdRx+7HT3U6ldm5VYKWE1m2Nc80LF0iky/c7blOMCamDij8lG2L5L70vCn8+9Dgv1a84RiJs/z9ij9nBoLLkhPGXmWPxM4cbF8UNBpewgKkAFW3YPIlcoa0lJZlOqIaLtFB9nax2+cJ5aC4Mc1s9fCeFj/vBecilgUTp+RRyEKyc8jzmiOpSOqw8houHwKzL1MzZy3bqC5V1xuvMm/cYCVAW4B0Ho5kZ3bME8iBHr4zMDqOMCayDPKhtQ7kcgMx36cytSsJzs+6zCzmXOFXGzIYQVfCZTMivSLJdl5+KjM7dsvg0pNOoOBbDabsnR9WVZu3JCp6Wn+IPyQfCeIJCkUWHrrQx/6kExv2cJz+triddlsbsjePXtoNGs1mzRC//jHL8sD9z/Ia/Advy9tLdsc4MxkxGCxyOg+ksWEuUEeP/7ta77iekvxSY3UtwDruLP4b9v7eYA1C06T09mkYPDwjQp1CyEGYP3ud59P9oV3FhSKf3WA1csZkGwiDbHMM2LAspvd9iZLP8oQ5GZKtArvJnh4lGRVU+D8K9HVbgJYN6VG/Zs1U4GriI6KIpO7ZWbPfdIbzpEceVBck05zldTilbKmVVj5SeA8vAhgmeKBc1oBsOC+DA2Gx1Uji4yHx2QuqgbQWLXv2P4h6oUePXy7HDtym+zft0+Wl6/J66+9LG++eZ4KFMJx8VOtqnUMhEsaB62JubCaTdQVxFrSOsmGQs6CglH7Qax1gdY01PybBCNx8MJCYZuoT8rszCzBTROETU3UfNUwX+Rl3bihtV9vrKzI6o1VemA19FfZiwEckddEQqiy1k5VIN2TZhMlUVoMSa5US1KpYrBC3ghAJpQeANduh6HAUIRqDIvWHFp4ZDGgdFknyzu4r43UyfJZkUCMfjIHNy3k++FPflY+/KnPvKN9z5Dgf/HrUqtWE/c+JhIg3ZQahBwzpNlZ+8eBETskLaQ6zmHVDRj6GICvWamTMC0HhtWJr/k/VB4QAl1ryNZ9B+XBD/6MLBw8LJOz85xTKENKUoLoNAV+8J/CCI/CHshRRbg37oH+QbHgwY+Q7B7K3ihxFzxFUJyamxty9fJluXzxPEEqrLo46CwsKPVwRMCaJFqIotBwiTwhxppWARjQ20Ra7qC8p8ems8QFYhBGaqdesSxwUQ+Phj1iTwy5t3CIIjcX12KNayizFqzH+vbCyoMxO7DzPKVJ+GkOc2cCyBzLZAywvGKbUVqcguuBqwcAvj1xuJ8JyRj0msIQK4amzAKcMXzF5oQ5ZoFh1Gp8Ma9b51r7o5b6vL2QhNrG7KOJdTRd017BNq+VCl41weYqmy4H2tR5HiQWnRxIoPAeo1nIeN3TclxhQcbGIfW9iVR5AOh4QP5umZ1laYgjR44QsCKqBbIY62hpeZme1vPnzsmFixe5f4w1GzIbrOYPv/sRefzf+ymSo5SRa86+mYc0AM+wDv0822GdTzyUjrt+Jz86QJdTWkbLthaMhdcvXpA3fvisfP8bfyjt61el1FdeAUKfQpHjgD0K42pszeX8R2s1s6Zt35NAEbwJZV7PCBkc/BbSZDmLlkmZzDdXRQA9qaPV5owALcjSTN8ptGF0cGGbUQya+SsNsPJefC7GyfqVrf2s+0IBZPrSEVDjR6jfmdwnewzZnk3fDTA0AL4wIElYp29TEsUUjCx+DPzeoMEQ4xrOKlznQ2D93vcALNl/IdoAkUOxvGHEAlYGIgjicGELe9UDM2HLz+5bznhSEiIN+VPw58u/xAc4FEG210VdqU4CY4oqjEl7g7tYr3fnkhuXIFaoIBpgtVQBO9MAJu1ctvakY2ZrS/vKEnzh7ELUonpcNBoNv/V7o0ZY1E7XocQY9GWAa5H/BgOhWn+li9VVb8igPiXrg6G0QzSQ8km0BUSdyFWFfldvTFI2PfLII3Ln3XexZjTOeERDYe5QxQHeW5B0Xrh4QZYWrzOc+J57TlGHrFZqdEzYesB6Z23hQZ/OibNvvEH9EDLx4MGDsnXrAr8HQzb60W615Phtx5M8fuiF0AmVk0W5PCxCUNn+ddyUtPTmBuN4Tdz6+9/9CIxnCda23Sz0V69QT6tdhz38uc//knznaSNdChw5ARcUS44gKXg2k/sk+ytKiXLG1azcQipHCoAzOtgQKTt9rQBBFuAQGcoKHBXq0Eh5RMhwF7XLEdHlUwWdMZwyEPILgb7Bwwrcgjxy7PMNAa6DLIPOAdJUANaCFKYPydyee6XVbUgffShuSLezznxY6uuMclWSJ3VwauoO7oWzm2duAbmrKHGFfFo4FVQKEWwzx1UjVhnxivbvv+3QEMrynSdPyd13npJjR4/KlcsX5LlnvyfPPfcsNz/ojZGUDpCKGwOI1qpKsITQMQgHCCMjWFJrJwArhEvKvGigFY1QMIek+0pgHQbgrfLfW7bMS60+SWEIJQ4gBuABCgnrca6vy/r6BkvOYACQtwowa/Vfu+1uOJyhBGKgVHiDMRhMmZ1eh4oeCR/KIcSPSo8C1h5yJhmSN5AyiXBw0GMKLIMshNmaIhCIjHAIwOqBw9vqfSpplFqAoRB95FOf5c87ef3+b39Rvvo7/7tMNkI9tp56DpODC8nSrDWb1vD0CoNuzNRqbv8GsMe/jWAI1xm4SM/eUP82hAeTAiYJNQq0xiHMywAHQ5erDdl64LA8+IGfli17D8j03FbFhthYTLgNhy280rTYQAkvMmc1FSQFKVU0bBIWFmzCfq/D8jaYbyip2KzLi4ty5vXX6E3CeqVRoq3lcLxSY4CMipaWgtUcK2cdt3nBNR4sWPiECQ0b+xjkqQJk7GjZWVYFFrnVCEXXZ7M+XrGYkJrhmVovM2UStraYcmV/+7bmHaax0uavtzXhlcJxgNX3wt/TP9MrnebtsO/FgNW/b+2wPpnBy4+zkgVZOLDLDYuAotkOE7WLn6dlMyxigHLLkWbBeujHw+8Va6vvqwFWAgj84UIeDaTYeBgIgOTAnu31NB+bZWWwPqEwFkVlarmSRDX4MffP5p7Fjgk1HmkwLJfpoYfyh3wwhAdbjWLIR3gRECIP0Hru7FnuExh3bA3Pzc/L3/k7H5KHH3631CcbJENA2TAQpHWNBM/l0hpINbDBsUvCpzwoHWUJjkFIuiY9yNJ3IXuvX3pT3njuR/LDb/2pdJYuSaHXomGLoMPK/nBfaRh9vMY9YPVykBE6JssYbBKIdODBpnFKQQ/bG0BSqtjrU3gdvXtKGOP1WXwvjQBQsG77K9lnY3LbeXPHPeDDo5jiwbUzygis/VdQG68fPBPrDWeplyNZCTX+L6tJjSt4druwTi9nPQC08fOKVnp26LP8Z7aubHxGAbTaPDinFk1hRgXHymtniF8LHsh5A1ZWnnGFJPPk+4K2WYmpvFGCcZueYs6Bgj9rP1JdkrVgqQU0YgevfjCwUXb4uti6EKhb4eUN/1xsPkopNCo7nuEsyuS9F1giQsfeygmNKbODNZwkHCH3Tfc5oLuWG4RBGfnkBWkWKrJRqEi/Vkcsv/QGCLUtS2FQkHp9Uvbu3SNz83OyZ98+ufPOO8n0D/JO5LiurK5JbaLCPYh9vLi0xIiQZ555RqYmG/K+971Pms0O9buHHnw375fMTQHOCC2h8/zzz1PWPfDAA/SuYiyg2+B7P/nJT9jne++9V43qLH3Tl+ZmiwzqkJ+4FjqsfqYRgqnXVfucuybf7ia6dd1f+wjEOaxqjMg2I9/jqrLAwtKDtOKvJ5/6R/Kd7xlghZ6mDh7NGQ0huDwP8F7IH4VpKWJxpxEs1Gr3ssq3riiaCzryCkSy6fuB+C1gElhYigUYeIrSabc0dc4ZykyfTb+vThSASYbul6rkvUCuehOAlfXsK3ApybAA8lSRwtwxaey8TQoCYiachTC2N6VSUa6itE8aHp2OYUVKMDoVNeKSkZfBRVYYaqqfRg8h8ga6vxqlKLOO3HnbELmr77r3Qbn/3gflxO23y8U3z8rT3/lz+ea3/lQuX74otYkJen9gJRv2B8r+GxAzkXAoKWKkSHagYfPX60rABOBKL4KrxYUmGAU567TCozYYyMTEpNQm6vwePAcIA8EPBLcxETO8NxwKUMZee+01etcAWJaXVlgyB94rEouUtHarHVQQuhBseGaBJXzoP9cDAUAQSf/I2YWng8RLWm6lOlEJIVXqJebzA7GEKT9KvgTAqpaBPr5LBRnCrywf/8zn5eOf/fw72rgIB/7yv/j1hN4ec2D5LDbWIYs2uW8MRPwD7ZCugjghsAd6JUYBRtiEtswQahd2egxs4jAvAtZaQ/YcOyEP//TPyNy+g9KYnefhx1JFPM+VCAQvWlj4Vp/jXp2opQcSrT8I7VYG4F63LctLS9JFqHWxQLbnjdVVuXTxTSriALLG+st+Bu9AmmGlgIeABXmzoRSSAY14YrzS5ZUbf3B5IIxrsO5iZc2UOlMS8BwTVrjWyMV0XQLUprnH9m+vQBmYTu+bgnMPuBKl2+bR5VhRJLtw7jzAauPhlVL7Xjw21k478ClgonwzzndEamPPNfnhx8bC4EwZVz0t9bImQtER0vg5VMd4qoSaEmJt47WOOdj3LW9sTPFX6aneNTOQWl9ToJKWkKHnJxCv6BrRFAWGyIei9bUK5JQqS36tpYJe81Z5fWAprU1oWTEcMggLhvERP1DYrBQEvo+9AxIFMAefO3dOrl27yj2FNgHcPvHEz8nd95yS6ZlZkiugJlqJxj4LIdV81/QQ0v7YPsjk/YZ15UOC9XujeaXpXEUgC7ZceFgvXZBzzz0vz37zT6S9fFGk26J5S5Xn4POikdAMXelBySlyi8ErB8yrNIOHWXSDl57yz4VOJb7mAPr8ftcyVVmDoAcNeWXFkjGLmHf9frR/w3BggDWVUcZSmxfeOx6w4moDrHlRD7Hs838bPLa9ZIal7KyFWb5JxIG/p8kzVgSICKW83NF5TL3l3LLOWx+3yQxccX903pSlN++lSz3L4mwg+q0Aq60JL6ttnhmSG7ztbGtg8medVl2GzgictkyPLwC+UcDq5b4/l02uZc5zvunC+gNZpV1rhhjcJ14X8LAmazFYsfEebS3w5tOMX5ROsSatSl16tZoMKoi6g2enLxOVCcoX1GLdu38fjWmIVLt46SL1tc3NdSnXwG+iLOVI01peWZHTp0/TyPaJn/t5ufPknWQoJbMp6jXCmRDkEiKuXvrxS7Jr106CTuilCEOEso0f6w9AKfJgkTKBF/LzZqZnGDEF2QiyRshH6A933nE39dRUfqa1sEfl8s12za3P/l2PQB7pku03W0Np9ItFFJkcU3mgrzSn9TNP/iN5OgNYg7E1Aawqg02eEMhCf/7LBKxOd4vHuBiqh5RAKlsuSCeU8DTAavvZ67AIJcbflUpNGpMN5q6CS6gEgw8Ba0W9oQZYocYv3Cb17YhWAJgtSreHMqUtKZZAihsEW6QDquxVDiTUYGWqJsicqCdCl1LPaogJ0gim4KzgmB46efsQYWD33/ew3H/fg3L00GG5culNefaZp+VPv/F1Atb6ZJ3uZwpjkGGgpig9rGlZBoAMVTj1wfiNTY9cFwgaDR+Gt1GFmRI36ef2PjpBYhmN6qOwhveJtYUqCnYRFotasZMILWlM8TcWBqxoKH0CwYTyOSBw2txo6u/NTdnYaDJPlUm9wd0MYcVw1LAsDYAy+hqgAx4RgNcearl2pVjGolWrCa6FVRVudgOtuhA0j1VjsQNwSUKCS/KxTz8lH/30U+9oH5N06bd+LWG9w2mBuch4+RwhjQcedrB5EGMb1UiXjNTDK9SmaNm9uOFyQmKoRDmyDQICzPfElOy/7U554AMfkG0Hj0qpNinlao2AlYFmAbDCA9a3nB4efZgP7R/WDABllx7HPvNXV64v0SiBuWl323JjZYkhjtcX1WuEkB/1ZCEfOYy/nswj4VeqBo0qWb6fMSjzIMYOfP9bFYVUkfQT7UGX3YdWeYQ6hTq96Dc8rCTGCQxrsDJ54JfMSRT+7QGtCSX/27fT2uUPYH/fuJ/+PuMUJO8hie8bL3jfHz8W/t/4TnadByubC/VMn5POb7btum5HLYqpksiAc0cy4/eKb3fioQ3Pt+BuClLHtJm3uf0eScaZOp/rUwjnVO+6WjxThr2Qk44apAzfUWNAtarpD1oXWyNdYOiDsoUf8xiYsRDRBzDsXL50kUob1hrSOe688y4SLiGseGHrdh5UOLyQG8oXLdOlROaYwSQZK4cM0/0Th9ClUR6jY5SFPrgvQoJXrlymh/V7X/+aNBcviHQ3WSCdd8IBG8J44bn2QN8MC7EstHXMdickfEPlGQhcA5SD3qhCDSc1IGUBKSRlWoollhcGpH1/vfyNx8GvPd4rAFYLc9fQUlWg8vaznZyakeDWVlizCPWyte73qw7nqNfW2mceVraP0VEa2x6XkxonE/PkjT0TUVosDefqAI7IG/OshhvxHHfGNzNC4uOYnduerWvWyHyyYXkp6A1pLSFU2ebDdJ9kPCLDn5cvtua0QkGRxp+MbLa62DgDQ3sSgBlChPl38G5iP1s0g4+siud/3PkMZZDhd4yEKsiwpzLEvm/eC5sPfx8NCQ77FvsCFyG1B/cK+weVHjvlCelNTovU69JnaDbynCsyWZumMQ1gdeeuXbJ9+zbZtXuXTE9rabrTLz4v15eXZc+ePdJsN1mFot3uyPXr+t6j735UGg2UtNFIsFpVGcwx/Cs3luVP/uSPCTI/+MEPcoxWV1EucZ3RJCzDWCoy8mTXrt0ErDBmIDwYOuGhQ4eYjrOxsS7PPfecnD17jvn+P/uxJ0hep6R4CpRtfeTJ9lvv/c0dAQOssRfV6x/Z1qcANQareo+hfPap/+YmgFX3S75gnZIAACAASURBVAaw2k7+awKscLJBpymXhoJUUgOsGtafGsiz/dbzDSRI4BsCCF28dp3Oo41hORewlrffKbVtx4jXoIPQoTRoMoIQubVeVpq8UaMxUgM1j5VswQwRNsCqpUwR3WWRKhh3kkjhDD5y5x3DmZkt8sADj8j99z4kB/buk+tXL8kLz/9Avv7HX5Or1y7JltkZWd9YpyAByEEOAS214UAEYKvUKknZGXQcwhrhvSa01cOo9StR05SANQBaC8WA55agN8RIM7wmsOBCQLLuEHJKQ+I+SumogoZSOlWGl5DNmHVQwXTcJ5AFgF1euUEBCUInXGcIvtsfKrNv8FowR7dcYX5lAcCQ4AeWg47W/mM4mhIyGWAl8AsHGD2sBHEgBlHFUwlhNLzko58CYP3cO9rh8LACsFrZC3hYTZE3r4EyBKckLR4wpAdTHAuBhYBwVJBqaY5xcnC6kDgqf0ke4Kh12vKREuUQ8zzRkIMn7pb7H/8pWThwWCr1aSkxB9cA60CKA12kPBTRyEFK1IU/2SYSZgG0KhAddHty+fIlWV66Ls0m8pq1HuuNG8vSam4S3CYeLlNIXaigjYUpZ0ZggX6bNfZmgNC+bxswHlsdd+1XPAc66Ro6aJ9hP1h7vXLtFZzUkzU69jG4zjtYY8XUK4Ne6fHPjxeojc+4sfHXWxvy+z8anu4PD+85tvfTNan7Kb+d6j1Jr82GYHoQa9ckwHvsXIUZixikdT+Eatw5Xmobi8wzY+w2MItt2k6E8WCuTOH2Y+GVSz+ulKeMIoFCKkyxwH5WY6H+MNw41MtG+DOMQDDsgZwERh6yBO/dI/v27Zf5+XlZ2L6D5Sa2bd2uoctBful4GcFcABghp9jPv42r7jHP6Jrm94yujVFfHUKCbyxekbPPPS9/8dUvS2vxshR7TXACJ4AVOayMlOhnc1i5RlzIabzm1SIaFHGGYQSegUwor9Z/8wevn1uuzzQiPGNUSryoQY7G9+AYuZDgvP2mSywNS0z3YAq68pSOeP15GZW2K5V3/vMYjMf38nJrdH+mBgnbo2rMHd3zNttGeBMbYPmckGqSjF2YCi/jLITWACs+yyNwSuVWvCazI6g4PJt7nYx7eP44I4itMZMvNMDDexx7nBOdOOW/sO9abq6dI1DojC/ExsgD+7xz3s8ZPw/hw1rFQWUXwuz0XOHs5EZPqUHO7V/bLwSsyivBNqHURWVCBlOz0q9NyBCM51MNOXXqHpmoTTGSAyCSqQrb5hkODJ3qhdM/kpdf/rHcfscJ6mbIr0dU2pXLVyjLf+ZnPiT33feAdDt9efPNC7J3717Zu2ef5rX1e2Q+/+Y3vyEPPHA/HQmIKrl67RqJPKGYA5RCxmG84FlFlB7ALSJMoJQrQ7AymcK4B/nHXNbKRAJQdfgCw/ytHNZYTP2N/9tyWC28N28KDYim+aoetGY0G66Lpz7/3wbAqm41cJFohQFETUHHhR5tRueg84UyXXmyOdad/N9jQ4IjD6uXA0hlxB4HaWGxiFTIlpTLto/TtWxyFPsDPD3YyzBS00BWKGsOa7ksLQHZEvSMmgwANos17q/yjrulPHdYCoLcb9Vb+oOWFMvQ7ZXzhQZ55sibwR0yQ0vrKKcN3mdDidd070LHU44OiySG0QhGysLt9903bDSm5eEH3ysP3PeQ7NqxU5aXrsorP/6R/NEffUWWlhZl584dsryyRLBXKVU19y7Ur+p02rTSA4QynzUwwUHIAkySiIlhtwgd1sNXF433QmVD9sAkDJY4IO9aULgAUmnVZWI+gKkqKMpYiPCNhubWlMskcZqbm6dFDUAWAvPGyg25eOmSXLt6TZaXb9Dzirqt7W5fOr2+dEPJHljsa+WaIDyvQiIjoAuE9/akCRauAfJjWc6OJEdQqnBNIF+kDoI8VhAi4DvIszTQjr5/7Be+IB/7TA5L8E22PjysCAm2umLmETKSEY6tC5X0tzKwk7GawoMTCBtoWKhWk/qMqVKUtc4z+M7V1dNtaAqfPjFRsKHgViflwIm75P7HPyCzu/fL1Jb5AEwtq1oBK14MMaKDDB58tStjE4Ekq9tpy/raOi0seLU2NuT8+fPS3FxnXV0A1qvXUHN1iQRdpqxg8ZO8yRiBI3Ihe9/AnIFV28QxcMpVOHPCMsz74QGnKYR6j3RcUyHjSZ9UgfCgShUUIxBKFaoEcDlrf/xcD5riJRZ/Fitqvt0xmPf38muL8xmAV7bfaWhuDGhjJTkPkHrQqp9n89/yjAR5ypxva6LEmiKsbqnkpaYHbbcfK617HAiX3AnoFWlVQMN8mwLs2pyGB+mhZxLR1r55bJJ1GnKqLRfEwBhlEUGNAla2raQkByp3YDXVFA4Y9hCdwoiVcplyEUodXlMz0yRcYh3uSlUmGw16Qubnt8n09AxzWy2cUveM5oH50Mx4j/gwKh2PdHBHAasb+DDuxcJQbly7Imd/9Lz8P1/7A+lcvyKF7qYUCko2h8MORkwMHzyZbJczpXsbQbwvdCuGurwsoF7i2cEID+TmBeOdz9kfZygx8i1veNF1ZiRJjojDg+jgafP7OB4Xk0M2froPdaSz+1VzEu0Vr1m7Hn3UzxD2nG3X6Py5vWBgJfy28iJebvpnJ32KwrLtGishZYZcO3e8XLFUE41eyIYFxyWoePYHFlzPDO/7lI6XGl7i/loaDA1SIbfMzgeEiMM7bdwD8VqIzw/0B2vK7pPMB883Y4AOy9UBcQPgKjlU5hs3iDcq6+oKrzAnXrapPSacI7gseFc5TjhvCVi1TKGJMEu18J5rjeUIz7L7YRwC2QvZlgsV6VUnZNiYleLMjMzt3CEn7rxDjhw+LK+8/Jo0myhP2JaFrQsyvzAvU9N1WV1dltfP/IQ/1VqF3lLUr+92ENFRoP723ve+T+bntsnGRoseUkR/TNYbNHojUuSVV16WZ575vhw+fJA5sHv27JWrV6/Q23P1yjUq3FgTSJUASEZ+P/RGhBq/+uqr8sILp/ks1K5G3uv27TtkempaSc0SuZ5dK359Zv9tp8X4K2598tc/AilgVbuN97QGKRrktP98FLCm3x3Kk5/7xyMeVjUMYbdomh1ArEbT6/nOVeSOOO/w8KMyIv/H5bDG56m7CcAinlcpgx8F6Y8twVkKkOnlnjde4hhFm2o1dQLCw8n9gxJVBZCcIUq2Kv0B9n6VQLK2+z4pbDksgz6idnAuIaWzI8VSTwpIpwy6IJ2VkM08p4PGAKBKIidYCNWhB7kNwAqnI/QZyiZR4jqk/zDm5PZTp4bIGX3PI++Xhx98RHbt3CU3lhfl1ZdPyx/8wb+VG6vLcvjIYdnY3JC11VVZWboRwsNAUoSDXT1gaJQy3umBquVwQmF6hv9CIQDjruZpqYKlqNtCi82arLlTyk5Hb2ylrB6Cqoa9KVmBMe8Gb261oooySJcBOoNHwWpXmgJCpsRimQJ0swlynp5stlqysdlkH1EqpdPS3FVGW5dUKcIze6h1RMivFgyAVIu2VsUGRvOQu8qJUeuCB6wf/fTn5SPv0MMKsIofI0cywGqWVoyRKdHxQRpvAP4dLPtGPGP1IO1a9TqOkoSkeUQqxGNl1Z6NxQUPK0KC73v/T8mWPftlcmYLqfCZ6xb+A/MXhgghRQxbQn7rsM8D1YhiUNIISnWjPkmv0I2lJc1VXV0hG3BzY5OhRJutDea1AsSa8mDkG6bMGEGNKSS2odBf74W0fnhiHq8g5im/esCpZ5ViKlLwYlCWKG4hD9ALD1N0DbRYf6weprXFt8meOU4Q+u/EbbO2ZNsQxLlFDgQQatfE4xH3GWNq6z5WDO27fhzzxisFqVnjiVfMDRxDGFu4i59fm2NbAyY3ErAaFDgqzB6tJhOUBVJse6BdZyqBm+fs2AdFJxRTjfelAVZ9P/QvKIRoo3n+DQQRIjrDhCmasKZaf1mSg5p91guNeYDhb6KmkSgWOmyRLWZYRD4/XjS49bVObL0xJdu3I4RvmuFC8MA2pqfI1gk5a2Pm5YxXnG92GGcU7CgKAhsJIcE3rl2Wc6dPy3f/+GsyWLomvdYayR20/5DlyA2CgUsjKxiRE8Yp3nPe6JC2NxgMAtCHbDV5QANEKJ/m7xn3j4/VmOkEJETE3CPRFmy/A542Trbm/fq0NcC5MSDtiMP8d2wfjpNRysRo7MXhqYpuRsIe437ib1vjbwewcl16LdEeFxmAgvUpIzf5B0mFsrmrvn+qyKQ58QZYx8sNb8IIvvOMESWw4zvA6vc39ZUQYzBubDg+gYXY5s3LTDOSKA70FQZ0/L2HVZdHFrD6c4ptc+33bYKnMmk7Vqcz2IJ0SddRatBN9k1kgNNWqqeV+jcHoCSoxYqzGtFpw0JZupUJ6VQnZWb3Lrn/PY/SwwrD8veefkYWFrbJ4SNHZcfOHTI7Oy2TkzW5tnhJXnjpBTlz5idkM4U+RhlTqlBhhdyBl2cwQHnCojz55FMErPCEol8gWlpaui6vv/4TOX36R3L+zXNy/Phxfg4Ztbx0g2HFJ0+eJCC16DTMBQDrSy+9RA8tdE2wqp86dUp27NipshS1Jp0c0Wi8m73M6Ph2we1b3O7Wx39pIxCzBPtjJt/b6sFq+m+7FutCAeuPkp1BcMpzFx5FrB31sDJ6ATqtCi0tLRZef9mANSOPoL87wIroRNMxEFEQt8F0ELRpojbJFKHhoMASeChp2irA+A0vKlI3oMOj7F1JJvbcL4Ppg9LvkbqU/R8MOjIsdEU6iIRKDT/WPpKMkrCvQEInBfppaVOc5zAqwchOHIlozWJJekPFYIW73/UuRJjKvafeJafuvk/27N4jmxtrcv7c6/Ltb39LOr22HL/tGEHD4rVFef0nZxLiJSrowYrMQraCUI0u66QiJJcWfwOW9L5a7qqGsRHEBmu/5brSat9XSmQq7EUlLknC2qpQuioMfVMvgubE0pUcwKJm7xoxi9bdxD0gzGBBg2DE/bU+60CaYB4OTMPw5sH72qF3r0NAroeMEihxcYaDghWJQnkCkqCQ9TUAVnwPn7mSNujbhz/9lHzkU+8sJNhyWBPyjcAgy/MDntXAFph6XZz1mPOjS9Qc2/5TtA+LIwX0qYfPK036rFCBPBzbvvaefc7vgByh1pCjd98npx57XLbs3seyNrT7sKyNWZwUsPYYFgz9BPPeI4U1Fi1IGVDOCKHiLZR56Xbl6pUrcv36oly9clnWUNao2ZRuv6v3ZDglvJGaG2QHelgO2VDSMGYKeKwMAkIVgpIVdrWNQWrNTuSPs3GHjekAhVckvFXLvKemCJDOO+SCqwdbQZCCVDX+8O/ADmpzrgIgm4OrcjFjew+9GAVdeQDRK/heudf7aptiRc2MTrGSiL9jcGiC0pQBtjR4ecxjoo58Hc/Ye5N6y8OWZM6nKgv6/NSLG4c+eo+5tcP6YoXsc0/JHEImA6yJEHbs2toO80pY4l3qxUi8qcM0NIc1nkOuIsJ1oeRzP7q8wnR8jITA9mMoS5Eo0jblgaEw3AOhs6x5bekaqFddrdL7gEgUEDUBIICwpNVuM5WC4fVDkVoNJHgT3FuHDh+WEydOysK2bcnB83a1Cw+84nXk14Ye8FoDe33pmpw//YJ85+tflfa1S8xhHQ4DazTL2qCGG+SG5rl7SBI/w4PqsIuDUq8mNK7XUAbN1l5cd3f0nllGcJ+rbNb1uG92D3/veP94eeqjQUzRSQ22KSmOf45XuP1eRogXXmkURDCYmOfvZmHUQQ7YGrL59LJkRD5YNIILi41BIHNhVchkgALWfOL1S5Z1arzSZRI8Bzxr1eCS9i3rhU7OMHOuJwqknZEBIlr5F++lNC9m5NkOLlfqRJ7YD8+KveOJ3MkcJimBHGWsi66xHC5ElyFCgiSOYY3nGST8PkzWUyrsmA9NQGY1WsewSfMr7iyzPGWeNlTCSzKgS0bJ4QaFkrRLVVkvVuTgyTvk8b/7IekOevLKy6/I88+dln37Dsi+/QdkdsusTE83pNtrytmzr8sPfvh9Wdu4EWRSUUD+CWAJaAziwtW1DZmoTcuePfuZo3ro0OGQV6qOEqQCvfTjF+Ub3/gTuXFjRRYW5hl2jIi/GzfWZPu2nfweQoWZGra2RrAKMibkqkKegXH48OHDBLYo78V9gzgLy6lz4cBYVxpWnRnphAHV50e/XZl467q/2hHI5rCqh9F7S0f/TjZMpmH+O5/53D+W733/BUofTftTUlbKewC6hLDUzuDAkhMbZcMTQqxWOJK8roa0EUQc2HtmGLFL02u93IUeDFlarUBf7zJKUQ2oaZSePyvwXZy1OPsnag1WaIGuvba+Rmdhv1+SQWUKWekhsKksvUFZGocelf7kXnVYMiIFWAnpOl0pdJuMVmILgz4EHIY2QENXzgjcG3hVWYLV5lsgfxBwH1m5ES0GYrRCSSq442OPv3946eIlmZyckm1bt7F2FVoF9jXUD5uenZZ9+/fKtcVrcu6Nc3L6Ry8wrxBhF8rapiCEglCjtJSwCFZ6hGkhD5FWuDDIwaoIYa4eVwWeyKOiBwzgNFjvqZIzR8oz1OozqNSGz+BNnZ2dcTlbVd4PJVEU+5s7PIT8FYTehvqE1pdNcrSCwgLrwfraGsl9UONzeWmZORbN1qb0kf9K/MrsDoaqTiDuu6oeYB6+JM4BHTXqIKWV0jBUH/mFz8lHf+GdswQDtCZKuCt5ogdj6vXhPHjzfgLGRgWDKT0Y/yxg1UPf7mUAIr1D6kmM76rzUpJCrSF3PPBuues975PZXXulPjNHz03CeWEswQ6wMiSYRqmBLF2/zkMFRgN6YTsoRVQkYEV9YIBWeFdJpMU6VFiG2Q2cAGxfDzP8W9ejAmSvyPq+GuiKFQH9OyWjyFO+R5Xj9C7xZ36cTdEwxdQ8lV5B8W00OZnefVSB9QRaXlCZUm7384AiHpNxClIMWP1Y+fvGApLi08lmU7AJzBzqsOe+JcAZCZHMgnSvJHsFfmS/OK+pXz9+PNhWV/Yo62nVg4FP9+gpGZhAdhIIGHAvA6zYh2TADHl4SQ1ix7RsctSPHekLfA1my400626StqDKMX5IYFKr0XhnoBU1ErEBWT+x1WIKCH6MoRPrZefuPfLggw/JwcOHqFyiFEX+/kg9wuNUknH7RscdxsCCbK5cl7MvPC9//pXfk/WL56Q4aEuxAKMgrNpFmaggRQVeNoQEo8CkzrufY07FCFt1yqZra8/koYVe0ioeJnFUBvr9HAwUocyR9Qu/x7EXqwTR7/m2eUBqnxkQMxlt71ub4siI8XsGxkQNtSLQSJiQdSx82ZZxssC3yd8n3lM2BuZh9fIjli1G3mQRQ7EMiaM6vCxJ5tqMfo6ozc4wv87ejqz2xi1vNPPzGq8vWHY431HOsxmZbaz5PVfP2LeHY+T4DXQpg1hNoyLwuQ93vllf+JyorBvztAFazQhnIDwnIiFRkSMlm5EeJZSkQISA8nT0C2VpFUrSqTXk5AMPyt6jR+Tq0qJcuXJZGvUZ2bF9p8zNL5DTZGKiKsvL1+TMG6/K6ZdPkyUYIYvIL33ggYeScoRXLl+T8+cvyJEjJ+Txx39KDhw4SPIm9B/gFN5VKNRvvnlWLlw4n6SIgQUdqUTQIR977P3y0EMPc9y+/e1vcxyRu4p1BsK5iYk6QSpqVyM/Vr06qUEk+CkSPQizoaVtNN9P5YaP6BiXWz5OAt56/696BHxIcFaujIYHZ5e6glt96Rzb2vjM5/+JfJeAFVtZnVj6GkgpIVbC91P2YDWq5/eWZdryorvwbtdAqoYceyPoOB0T/kstP4oc0K4MyNmjaTxxKoTJ5VqpzNTIqak5VmhZ21iVbrfF4IJyryyd2rz0pCrloUbTNrsVmTr+uPRr25VkCQCz3w51wHtS7G0GAKq1sFQcKTboATeGtAI4J8FtQ9mPvNVQ75iOQQJbpF0WpYv6y/js7/2Hf2945fJlxiujFAwYgYGqAfi2bt8qW7dtlYVtC0xUP/fGWTl/9hwLc1uJAxx0fFigcaYCyNjgtASDTnmYeqtdaGA0eGChfMC6DRCq5EsgdtIaryRoCox7FNK2jsJvgt/gqYUXlyC4WpFyEPSegASf4/oa6r/y3hA+Q1oX8NJw4noCOtdXtb4rfjY3lYUWnofN5qa0ET7caZOgCfVijZGTVoTgmYXSxTEJoPsjv/CUfPQz78zDCtIl/FDJwXglRAgpUYkPCfYHvCcNiQ96ux/GR4WxerX9QW8KvVfYdOOZtSoFbnZ/HGjF2qTc9eCjcuej72Ud1kp9Klgagh0agDU0H0uTRdBDXTh4t69dvcKDafXGKq03AKzw8gOwLi5eY+5qp93m4Q+afAOevp1ewUhEBRuvxg7tMwROukL1O6mHT+9nazcVOLGy4P/24R55QiVPufPWeG88sDxlte7mMzVzHhmcns0TTFubrpM8JRPXZed3jGSNvC/JfOeUrvH3tGdav01RH1H6QrmKESUuB4TkjT/BRXQqmAJogtkr89ZnD1j8wWR7gl5gF25qXp9MGyiXDLiE3xFg1efoqIG+3ebLoiQgPzDPxgTq5zwB3Iyo0DDY5PuhBIz+jR+VZdY/faZ6q/h+sHBCZgJ0WkkcgFctG6ZGN/VI3GCuP5mqYZyrT8pj73tc7rn3lIBrwOSmhc2NgJF0EY4YhtxHbnsGwAlSh2JBmjeW5RwA61d/X9YvvkHASisurNhFBaxYT+AKwA9ziyPDld08fV/3QzKmLhrA5tzAk61VHU/bf+nEmuU9ubcZDpJQeiOyC/POr2objffA1pFvj98blprg5UIs2+J16+/l1wLCsAisnJwPKylRzPzaGh07XVfWJg9E7Tl+Xk1FygA2ljILRu6wb3Af7xnFPbDObW/G8sn3l311Ncjxt4V1+3Hy94jnP92LKvu9t9b6OA4425qJZZLlYWnfXB6882zGc58t16NrzkL3rV82VnlKqPUjmX8/GQGw0jBBQpQ0bNgu8+1hv50csb8FKVuIHKNHuC+9YUlahTI9rMXpGZndsV22zM+x1Mzclm3KOspoOuh3Iq+99oo8//yzcuHym1IqI3etQxkELhVMZaVcleWVVephjz/+QfnYRz8ujclpkmVCFiP899Kli8x/ffnll2R6eooEjHgBiMLgNjMzS88udEe8B70O9Vzxgl4JolGNAizIjh27+Px0rei6oyzu9qTVbkmnrWzpiEbBZ6Yz6fq0kOFcC2WemLv13l/TCOSxBOseSY7rcBbw3dCqrHy3pmo0l8hnv/DL8vT3ng8uQdUhCWohszLRE5o+aLVY44hEu6/q6Dk6F85y1De1z0cAa/4glmA2M8CKVBlgESTe8UxKw9u9bCwOhtLtD2SqMSfViQlZ30R5yBZzHgvdqvRrc9JDHisAa7EkreGkNI68R3rVrdTewdzPtBySH3alNGy5euFqwGf9cOCtYgj3RRWQgdCxCKM424bIKkarWq6/6kxtqUmlUZfC//I//c9D1LI88/obcu7sOVlZXSEL7+zcnOw/sF/mFuYZ0/zaq6/KhTfflM31DYa/4IVDweqooog0LdI4OIJdWsMd1aqnL1X+dQpUgGsILYRnSMgNyoMRg1RD3pURD2SAawjrZBhbq8UnaH6rki+VqyAamZDJ+qQKxKmGsgqTRbNEhQiLrdlqsYA0BCIE2+SkXkcACiAdwkAAWvEchKHC4wowhZIqYOHyhaaNGZHxdKBFL+JZCqoBWD/ymf9vZW3swMWBowdSGqIZA9bk8ORm0pdX5PBvA0AQ6niZ1dDnz6VKb1YYG7CL3UhsFpKpq3UC1jve/ShzWMv1KdZbopUoKNDwJCFWXgFrn4YQhBXAcwqwilCGG8srDA3eWFtTdtO1NdaQXF9fU+BOBV9zi33//FbOeJwj0GV99tfHymDe+MUKYgyy/Hc8gLXvxYqUlR3Bbxy4CIn2HlCvGOY9G4A17n+q9I4Kw1hhHafM5bXX+mafxeuKO93lTNnas+u8J8d/xsNfXYX5ktiF6Pkx5b4PNTnjfliJJFN+7Xnx+OfNf0YZD4eVz2YaCYdOchiDgHYsp36M2EY3JZZfYuWlTFnyynrSvsDKq/XI07JNBAYJYNY9n86/jo8xgtr84DfWG0CqB61Iz4AMAIMw2D3xA/ncQzRCoSjvee9j8sBDD8m2bdt5VviDMH1mChxjRX7c5GbGKOQJbywtytnnERL8FVm/dFaK/ZYM+h1VAhASDGttMBDCaJXYxCPvUXY8Ui+KjYUf68xecwzSxrKaJ0v9uuK+8OVJXM6m94aaMTFv39p75vX1ey2WT28le5J1SkNFILFwIf7p/cK4RHVl8+bLAKvJET9+mfB7taCMyCaS9URzFO/pJAUmXGd72M6uBJQFwOq9mfG9R+bHGcFsvv2Z6OcpvpeXbfHa9vey1IBYTlreuX8/6UtiHDUPj0ZDMJohAEz7bWF+eaEciYHAywECxqJAOY3Pk7w+UY2Oyn0xZBk5nojqQtoWNbmSdMpVmdq9Xw7ccVK2799PJRSltjptLU+HlB0YmTY21+hVXV5elLXNNbl0+SK5KSBroFMhRQvES/DyzM1vlYcfekS+8Pn/QKrVCd4H18JgffHim3Lp8gV58cXT6sltNOgpRUgwDG9I64KTBcRKjzzyCKNCjh49Sl0CubVwiIAFHfdEjq3xeOA39Dxcg1qwIGJC+ZuLFy7JM8/8gJ7gxx57jNfgOaz9yhKPajB+u7Ju7AF364O/1BEAYF1sdpKUIe98iNUM3YM+ZDhuin7+5C/+U/mL7zynRmCU8TRPKo4kq63NfWxgMyCeMS7Wm3pYQ4qbuiu9hxXna6wnqfwuwf0zGEqtWmBJTvVWavqUr0HtZXa1WFLAGjysN9ZWAmBFGay69GszZO4psV5rRVrFaZk+8l7pVeZkOOhJqYD7o5Rkj86jsmgoM/SG9JmBhI5MwHoWabhsnF4YRAAAIABJREFUScvngbgXZ1RfMSScokw9KIq0ypMytXuHFP7N//Wvh0DEZ984K+fOnpellSUBSJyd3SIoSt/pdVjIGZt/8dpVehcRBst8VLp2A3ssw7XVhgAGOrC0ai3MwGoYgCTpjOlSCB6uJPfMhOMg8QRkDqRgcQUQtXC2tHwDPMJaZscre1azDs/DAaT1XtXSt3UBLMJb+Dcmst/TnEHcf6JWZ7gyPDa+tp8peACy6AJyJTbWIXyXCbAgdOFxTXKpsED6AwWrIJkqleRnP/t5+dhn3xlL8O//9j+Xr/zOb6ReMAtJdsRIAKwkIInDe2hdyb7sGm/BjhX5WMG2O9giz94xLUrOPEwA00pdTr37vXL7Qw/LzM69UkGNNixAeDQJWpFzCsAJS6ZIT/r0UgN8Xr58mYaAleXrsnjlKomw2q0mLaXwspqRRNk8ewS6UIpwSCeekRAWnfSDgiULpNQ74sgpIgUqDlHz6xE5gXngxyvAWeVlVEm272MesKZoXGHI0kBazTY9XKZ4cM4sxDMMvp+LmwNWPikzZb5t1ub4sE0BUPpdD5bR7nGAP14nXvHhfIVX/H0lVYtILhSNMcwePxay6b8LQIYwMK0FnZaSKJXUeJUazUbPQzO8maHAt5WsuQB1FQ3LIyttogQaC6x5VINMc3U5c8cwAOxUEU7rDjMkONrD1uI8A4G1BffC2JhX1qJO+JtGxJQB2Sv8+Nzk6US9JigVhjWIF/K9oOC1NjbpzSyVq2QNfOTR98hj73+cYXRmXCA1fRSKO06G4Lp4jmPQZjmsG8vX5fwLp+UH3/pj2bh8Tgr9JpkIdY7UGkv+gGABQIrAyL3CAKbrO2vcsvHwXkNfcsZCM70xxD8j73kGWGOg6fsNg2nud13oJ0MvHZkTo194mAdvuSvBEq9sb/DSvhc4f5gz+75fP7btvDHFPs+WW9En4Y6+jrCXhxq04ko2ucZ5OcMxDTktft/h8psZtjLjD2t8MAhnANa4qHwnP9+OHDT56PfhqBTx72gaU7xG+CzoBJkvp97+2NBBn0QoBfj/sveeQZae13ngufl2nunuyQEYDPIgDQEQGJDIBECCIkVSICkBoJhEc6UNta7aWm/4sWWvSyt7/9gl2bu2tbu/98+Ka1GWLFoMYBAyEQYzSJNz7pnpeOPW85xzvvd8X98ealTlddnkrWpMo++93/d+bzjnPCc8B7rBI+z+r0fobao1uyI4SnA9rz/lM5AYsySV4OzyZ4t7O7fP7UxnYJlMJWAKRds/L/WqSnViUrbduVPWbNsm9dERKaMcq1ySdkvLbtBdAfYZsqEAMI8eO8yIzKFDB6WNoMHCAucL9fPecrDZHJHP/fpvyG9++VkSvqH29Hvf+x5trNWTE3L58kV+H8zAW7ZskS9+8YsMKExPr6ENsW/fh7TJEICYmpoihwmA6H333ce5PHbshBw8eJARXWSL4G/3338/x3L27Fk5cOAAgS/sw9Onz9CRPDQ0ItNT03LDDTewvyvJZ5pNcgC4/Ljy3vjVu/9/zoBGWFVfpPO7PMLqZ2hQNl3edirJs1/9n+TFl3drlg8yS8ssOlR9xJRgy2ijINXAkqYEpzG43OFZs+xUU6B5hz3td7tOBKxMs83bScQ+JCtEWZFIo4ZMT5TUGXjkQ4boMVOadVzNak1a7Y6MjU8xiwpdYTqdRelX0Xt9VPr1EQ6vxrHWZb40JqtueljalXGC1Cra57QWOB+wy8t9ZQnOdKcWjBKgAj6DXI1YEOn1Fk/tlrVKtsqc1Yp0YfNhQdBffvNmGdmwVkp/9qff7QPonDxxgjWDMxdneGEYMagROHfhPAXMpctKcMPaTQuCBMoXprhptpMR8xiFMVNzUHPpgRNPAXKl4aa021OWLsPJDymq0XBnNMpIQ2hMNmFoaXPtzEAMgjamGumm6cvIMKKuiKLCO6YNxTVVGO14hglu8TeAXoJBpvwiMov0ZAhjjUgiEsZ04YV5Sx2e17Rh0DoDrBq7ns/V0196Tj79peeu6sx+51/8U/Zh9TQlN6ZgpLkB5BHWZRfOqOuXR0ijcYvruCIsgo1BXsO8Ia4HJ5tHpOnVh+Xuhx6Xm++9T8Y3bGKEFY2C1W4ykhMjOWQrIBz4bleWlhZI7nXh3Dn+fubUaToFzp09Q7DqrTi0thNGAULziS3RhYLPiytasCRapjrHynGE9Ml0uFxeRKKcTNRluza2u4hKX6+TPNhFIywaPW6I4l8AVihU1BPisKB2EIAhRloHAdbsegOEl48lsuoW90ccXzRU4jMVnyEBreUGdxFsxX3i39P02kTk5Pe6ksKPZDaDBL/K9NiOQJ0TTvwGg3vQPnaw4s4Od25FYI7fFRRBuajScTmiBAsKBqimyBC6PLqYU5jqx7V9qKQ3uD+eP6YyrgRm4vwXAXFxDXXtoEe60keE1GjlcfcM0FDuYf+NMJvG+1rjfZIvLS5pb+m+EjM88tjj8vGHHpY1a9cqXb2e/tzWGgTU4weWOSXCm1wTA1WoYT381m559Yf/Ti4c+VB6rVmmN8ERAQ8zVJu3ooGiVPIHrlBuvfMyTQFrEax49g7nxUj/9HvIjtHIZHouvQdeMTKY7fFC2yW/v6YV28Na9ktR3vL/Sf5WNr1pDhHLSGKWWYjmFM9clEEEuM5rwDpPY9OHbvUe5zacjBl+QHZaZIP2M+Mp+MVU5aiHkwxKZ4Lz7qfGuCiK0Tyd2AR4i+uV6ULfN6GGNVuDQhQ3ytu4F6N8K65F/FxRfsT/z8tRtSd8v+C9TA9hc9pzmbgwEhirkwsRVjf2MJ/I+PJ95mUiHqnV6+i+j0GXZRFSc37AJvF9W5Qxxb1U3AraxqYSUoIhF8pSGVtFwLp++/VSHRmWjmV/LS0icAH50ZXxiXHZtGkjgwtI6X3p5Rdl//4P5DT4KBaQIaep0zBisU9h1D7zzJfl8597hoBVo7AX6bgF8SZ6uL7yysuyf/9+WbVqQnbs2EEOlkuXLhOsQn/CXkB52MYNG3jtJ598kuAUehX2xOHDR+mUA3hF4OHWW27l/4NpGID03LnzcubMWUZnb7jhRlm/bmNmG2qXDC2dgB3qoLWoY3/1///hZsABa6whXSmBK6YJ67nwaKvrfH2O57/29+XFl9/RYAf3ufEhIODFGKEDVQeaClqLdovPypUBK4DfIMCK814ErGqXVMqtDLB2UFdK0Ov2z3I9jTNfQ50oaljHJpndcP7COeF3q4i8jrNNJUoAqnA8lZuyWJuUVTc+JG0ZNiJaZDo6YIWdgcCmZqcyEkyWXwOofXXEAbDCVlLAWpaOtLRNKP9WlzYY7UeHZXjttDSu2yxVELL9xb/5bh+EQYheaaRQo1gQDkePHpWTp07K2fNnNUW2BvyrHjNEF+FxgkAAxTiUKIEdI6CIRmhhLRU/iJdYoB9AKH83j2CmMCl6M+DkC+rKIKYfJc9+iQJJwadGQTx9mExU5p0G8ROVhv2LlFJ44zxK6/1jkT4MJmH8PV7Po18YC7631IIQ7lFQoWcsCAUQbV5cXGDaClJXpdOTBgr5rScoFPtjn/0Nefyzv3FVJzgCVm56U3hklg+1QNFr7iAF8180YuO8eu0vNhOEuCvXQWm0V7qOe4Ppva/WRepDsuuxp+T6nfcyJbjSHOLGJE40z5N2/FCvSw+HnvtqiSD12LGjcurkCbl44QLPK9iCEcWGAY095+PEnLJDkxlmWDM3/FkLaPvOFXEGfLJJGJzGMwgIxHnTNI6UdjnIAC+muKVFzzdSxt81ytWUoeYwf8cz4gziLGIs7JlnsmaQUZX6eupd8kZ0imiqcZM3HjPBWYjWFMFmBEpFg8+vGw2evIGfjHuP4BQjQIP2XDz7vIIZdMvANaNOiPiqcHdgAKXiRE6DACsuGe+74jMbaUBW3EBGZ1Nk5kmkMad3z6ZnEHBTeKsek+TRTXVRUc5lSs6icUpM5tdnrC23DxMwUkCnHlTtb8xzYkjB94ACGmUzT7X+IL7TSDfOF2rKYZh1en2SlHz6M5+VnffcLaNjqEv3VLh8SvpKcx33mq9tcZ9ohifWsy+ty5fk8O7d8soPvidnD78v/dacSA9pSeqxRYSVgLXboR5idJ0+hHx0L2+Yp5ru+PcIWLU8QTdcdJbqWB0UUwJk4Dh3D6up1D2e92wzC6WMDJNi6nYCpioWE+jhejl5IMmSnBAqv9fiuvpeyHQEOSHqdDoQZBrpkgNa6gxFOQGY+x5PFVgOWJVQaXDf5bj+A4FbYAMflH7LmbczV7QDlilPy8CIdadRNrtsGvSvfy4POPOOL/9MlG2DZHACyrpvHLhHGeZEXmnPu3FrXtQAWLXuVeUTsh58H0JPUwSE9cvkukXSM4Bvk8V9YU5b1tkFh02cl+Lv2TPZFtbRoodixWpYAVgrUhldJVt23C7jGzdKZWSInBSwD7utLs/l2g1rZefOu6jHXv/56/LKq6/IwUMHZHZullFVzieZ0tV+xAvRzC98/hl57NEnCCDBW3HhwowstRZlfHyMgZQXXvghI6+YG9SX4uXtFulMLPXJAoyUYbAFQ5/iuiDShE0LxzCujT6vALKwfxF1xdgx7wCsraW2XHst2NFvkampaetAALmg7Xhwf9iEaI+DFOG/+cvdNn/zb/zqk1c3AxGw6jleXrtajKpq5p3K9mQrWYRDRJ776j+Ql14BYIVMhAw3MIqWjMsAK861tbgMtevOgK4ZM/ms0pzu7BYBK8YF4AR9a9ZIFnzRQFClFABrByU0qF9Vx/pKKcEArCgjHRubZCubc+fPJsAqq6VUHWb9KgBrt9SU9tA6mdj+MWn1h5RcCuROALMgoep1pVpJHS+QpKx2vv7LclUEF8CngKc3J39P2rRRkArcLlWlPDEhQ1s3Sn3VhMytaUqlV5LSd/6f/7s/jIM7N0tm1iOHDzOdAnWC8FDNzs2xz6X3sMyMu+AlVfNL011obCElGL+jlx8EULXGWgcHrASPsf1DMEKxHEgnLioE9fBrHnZULsqzovdVkqaq1Gt11q/SACOBk7bQYSsd0ikrOCPYYVojhCpyr0EmpaRPmjqsbXgAVgGEcC8VqDVB+hz+rimDek1u38wY6DKNcGJklAYfoq4gCbrvsU/JrieevvKpS2eDnwPh0nf/+I8s1dEYis2gc4WC58iniektYKguNx5TmpkbaTic6il3EKxKVxWY/u6GTVGBpzHAeC1JudaQvgPWu+6WiY2bpTo0TIVJgeGETe7BQl1zqU/vyvzcnJw7C4bg43LgwH7Wrl6+dJkpwXAEwDCFs4RD4p7QNdOBiqyaWEX6fKQRszZmfk6j3TmgZs+PPWl7IAMW9jnaA4WaA913KsgGFconcJLmrGgAcCB9bcFAQrFKNUs7B/jA3hqxXnMgkuAzOyNhJp8cdVhaHuNbyXOWGSvmHk8sdsu3Hc9ZFq2xhva5j3m7mEQHQjBoGyMPBNIXXU7kuyia0WuGFr/LW4bIlRninEvTHFmGRDH9MbpKuXHT/XUt7H6KgHyLcKO44koCvBhL0LnA/sDLSdPcqOeVs/ErWQAAq97E2SKL1wzzkzkNskWirKHXMWSW6ByF7ADL+LBUhWKmd14jM21IHXUYK6fA5ozAzsCsX8TlHVKIEeGDhxQyFeCtxTNUkXXr18sjjz0qN950s4yvmpBaranRFtZwGVlZTL9avuWys+hyJJ6RDMRan+slANY9u9mH9czBD9jWRpOKNJxUZZ82lYnai9Us6wGANW2XwRkQkO1aIqJO1sLxD44/I63xw2y6kCDAI4fWQsRlhoJWXWsTpxnJXJwH82N4CDUDPZnDjQ5LY5ouJJfGqY7OoARYtYG7zpEB6SDj9cwuz1bh+HKRP+M/sEfS1DjdRUlX2KVsUARomUzN04+slB6eS03O8akl9mafUNVN3kfY25TZcRyQYr+yMy6Ut9j6Rp04yAHl855koetKLT9S+WWszL4HDFjS2M0mb7nzFE4n3BOA1e0cRlgZSUnOimwP2bOSF8T3pes06yOrj2VR3+QDVDlXIPbzfURd6O0ILGLP9RQ4mysizVFZvfVaGVm7Xjp19G8eVofXkpIlbr5ms6zbsF7mF+bkyJHD8u777zJr6vTZM3Lp8mU+o2Z3DJMwCQBz/boNsn37DfLJT36aNlm7sySnT5+V2dlLdOgePXpYzpw5I1PTU7RbUcqG19ISHGxoWaN2G2w09FzF7wCjiJSiThZzunXrNezfCqC5sLAkhw4dYsQW9sPmzVtkcmpKpianZdOmzcx+QvqwrrPKT4BjgFu8NDMPpUJJ7ieApLOlUw8nIfYqzqBm2Ojn0noqG3HU6UVqh/zaryBmf+n/XASscUIydZ3JNpcX+m+S/76e+sHnv/4P5KWX91g5GbCMki6pEMTvbsDjb4kBGLHD5OBkPoGW8CStsGy9PLUWbwD/pJeROQUZpWKkLzXadF1p1FG2OM/MRd1v6vR0ey8ndyFfeyAVQ113jTXi9QbSdUW65VXSLdXooKoTotelt/paGdl8r7T7TTpfoXuRbKUldl2p9jp0jFLuWWkDM1alLNUe+reT/Yz2Tsey35pSlna/J0uIrA43pbF1i4xv3iQtfHgI9bgdKf3zP/pf+yAhIsHNzEU5eGC/HD92nIXtNJxg8BjYhMoB8PPFpH+fnmSNZGKFtR5MPbjKwqaNX/kd+y8QtnuvNT00pchxiUnClA69EzOxJtVT2qgA1bDCvcBwzDQqGlkKUMFIVStrfSvAAfoQ4ge96BRkahFwjjzKWhnAYNENUmK0gaxwJVFAXNdaLwjEZqNp/WSV4diBbq1aluFGU8ZHRmV+bl4WEC2bm5f7P/G0PPDEp69KkPzrf/mH8qf/6g8DkY0ZPh5dNcHmXtsYsUC6wfIXtyz/7IDVlSEPhkUro0cZfy96zf1vrqh5X4yl0pBebUjue+RxuXHnvTK6Zp3Ux8cI6jUChl5wWk9jx1Z6pZ5UelA2SyRfwP4DIQMYrM+fOy+XZ2b4d7CQ4X5D9QbTAtkKpNfl4YASg7cU9SzweMJbeu7sWYJgN9p8X7FYHvvV2mPEZ/OD7EyWeSGnhgBLt3OKKSopj+4Ue7Zp6hbPUaWakTbAwYO9gXoZ7EVErjCPc3Oz9E7HWloVNuley50RMSVZQR8J0UKKZIoEALCzO26mHPPXU4dAzkHE1QN1nAE6A1eYIzpNQlSI+2MQZoPH0QmDBhiTca/55zS6oBHFQc/M72T63UG2KpHiPsal3ClWNNCKZyX/vs5HfKmhbO2zMg3nffxSKmA8m/p8Jg3VGs76TaoDTeeH/+qHs7mNjry4Lg4I3IxJTosBhDfmVFOG7Pxa6PPgXKljDvISpQ1KKleVsfFxufHmm+TabdfJ5OSUVGp1WbV6taxdt461YqxRUaaFjHzvqoQdsZSmWUGnLF6+KEf37pHXf/RXcvaAAtaq7R+m6jLC6uzmcDqu7CQY1N7JQaZGxJI+8DRXH/uVzlnywuuni2ut+jJFL6PRsexsOSeEg4JAXpbdxzo/rTSmXPppmHx8ngDKaildB6fx+gEy4yt6gAwcJefk8j2+0jrH8xdlTzznPobifPg1i46x4rN7NJbnx5zbOb2US+ce5MRVm8SBQxyPrl8wPAOwiFFUX+co25wIyvVq2h/q1LLOqxnGKcIQyCqsJ6KB/sxOioga1iLw9vlCNkQmO4OsHTTP0dEdU60d8KbrJMcFuVIwfrSp6FekW29KdfW09AA4162VBx95iBHP9ty81al2ZGJytVy8NMM61mMnjskHH34gx44fpVMW8gUBAABWtLABaB0dHZe1a9bJJz/5NNUN2IBBAIcMP+jGPXv28OfsudPMvILOBwhFaQOylXBNZA1i/lCTCtsCMg3RVBAubd26laRK+B4+h7RgBGnw/2Nj43LvPR9lPezIyChTgsHrUiknlm0/j3GfuSPQ/83OBJyfllGhOhz7VFtz8WVgA2Ab4FxlUcpawTP4XtL7ejDhV8D1SvrlSoBVz2vmF09LVZjSJLP0s89+9e8bYNXaVdXlMeNO5SfeywAqbSGXrw42DfsErLPM/iB5kb7yGXtoA+O6LrXMwV9qzKpET1XY0/N0cGaAdYXSKJCkocXMxAQyCCpy8uRxaTSrSoorw9KrDkmtVJFGSaTdr0lrbKuMbL5HOiVkWcE+aEupbHq73Jcq2ILZm1rDO0quhD0vUulaqQsQLrllNPILHpZFdHudGJP61s3SmJ6UDgKFZVA4oRa3L6Vvf+tZbn0AG0QAT586TWCAg4O0C9R0Aogh9QGgAB6kVqcjraWWNpY3b6/mKysTrv/AwMHhhzBRQ0g/w9CwGba+tO7YVS+tphqxUXYH0U9QJaPPnk4AxsM6VkRCjfwG6JtbBDuQEV6ksKFuywwy8DxZBADfRxQLNYOof0U9rJO1AFzj/YwR2NiH8T4+jxfSVhVE9KVWRdG9glcISzDj4QcN7UHMUysrsx3TO2fn5InPfUme+o3fuiobDhFW9mHNopx6opxlsmh0RwOB0QcP4rgn12ruCMCNpEajlaqxWdtk38mB3wK4WGY0WNpRqdKQTrUh9z/2hNx4JwDrGqmNjjISo4YbIVuWHsx1K/Wk1NF6EADNs+fOyMzMBa1nPX9ezp0+zTlstxYZ+UFbIsw95rzVBhlPm2sObyr+hnrrJWuFg+h29orGnm58vqXP4n0q1RjztA2tS0wvrD0IUyiUQhjGFbsDXhwN3/eZUrO5h8MEHllnsEYNDzzRuLanFYG1+vTp07wGyGQ06Kh1FXFdisZcAjxWKxwMrLhmBEVsSRVSy/2MmpEWAWt8BtZphlZIBPFG4BONNN18KT2E12D0K6VTOwjzuSoaqcmIzQPW3HPzSKR0WQd8Lp+iN5HprW14//TzzpI96FDGs6UOLO+/l6LCHkVOrH16PimK6GVM32FrB3PUZFFo20MuHyPgcOgQ19uVVzFVFS20itEqBSmJEAnfcQedgjIdn790DRSwZqUV5mQiK2+jIddcc40MDY9o/+pKjYQmN996C6MV4xOrqNXVnzHYmBpkZMe/6bfU87w0d0mOvvuuvPmTH8qpD/dKpbcklQw8wPGluksJ9+AszT9LXFONbCQjPy+/FLD6vnEnUfxMXJeVgIKvk++bnPOPi5mAhEZWChlDKoysx7jLozSPrhvjzMaxxLMTzwc/gwyh8IwO0Fz+aYQyGUG5SFEWhdD3I0HVoHkpnqWi3NHzkaJIxfmM7xXlm3833sPbDxEoBOKhJNt13QcB3/g3slcWnG5+3si2GYCvyyvqitAiZhBgje8rSMlcS2bcppBOfoyqM50IDdfRGlaVoaa1TN4Ep6mRPnE/FwCrg6kkz9OZcPmRGek2yQpezdFN+a3/T8AqFWmjDGh0XKa2Xiu7HkPbq53K6nvhvLy9e7c0hppyzbZrNcJ69LAcPHxQjp88zlaBIEJC3ai+SgSqGMc1W7fJffftIrAEYIQtSW6Vy5eZDvzaa6/Jm2++KTMz5+kMxxzhc7fccrMsLbUYTQVxEq7trcJwhx07bpPNm7aQ8Re2JWpeAVgBmLE2KHuAHQGHHD6HNOANGzbIyLC25gPAh2OM+8l0Dsm0rOWYZ2bpWVX9p/IJnCct6/fao00N3QMADv0PUA07cv36DVngxZldMf+uV1VfLm+xNUh//bL/banTJemS6+O8455/NbkwGLh6K5uYzPX81/5n+euXQLqk50BtSAes7ozWjFA95vA6Ree9175mh2t5ppS9hcpOf+UBq7MG67tRZlS6aD2DPqx9WVpECY0CVpU7y9nZ8X0E9zDcVavWELCeOHFMhkcQT+1Lud9kAKpargtyZbvlIZkf2ij1dTulW8GZUN0LMkTOJwhUwRasYM0AaYVyCEGgKuSW1bGi6wDYgiFHlqB/xsZlbP1aqaxdLb1mU5ZwjQoCj5ZV9J/9nWf7c5dnpb20xLRVFqqjpsC8egAHpBwm+2uZkUoAVxToansbZRzUw6sRG0StSLTEQaWoiwICfSQnJtHoqRLnOKuviq2gklm2qb2F+HlLQeInbCexHketEWt7ZNdDDS0nCnVcLhNR96qpIjW2uEFEtmqRWU0LAygF4MG/rKcCNbsZPMpIqlHXOqK3AOo2B2RPriItuSZD1lIHda3KdLsoT37hN+WTzzx7VXLkT/73fyKoY/XWHW7g1yo6v9EoypSQ93+1Otf8DS0JwYx1V+T+XR4Miwi4go7/xmvljD4DrOVqU3r1IXnwqaflprvuleHJaakMDwUCEfSRNA+91bOirY10uqwtAWA9dRr9Vk+zdnXmwoxcunBB0H6pvQSBX5bhZlMj3PW6tBld1RRv/2Gd8dJSZoxn8+INjJ15E0A5mytXAqkuMIu2erQrEyT5yHXe+PU09eWANQMpzIhAFAuRYt0ziBDDKQLlCAULRwfS8+fm53XvmTFZBC9uULngKkZYIugqjpMGdOwRGCMRBGeDWZT1KMWznYRmNOA41phBQQNKmXCL+87HFtcjPlNsQO1/97OQKYawObP3QtaAG0WeeBDnsmjMxu+7qIl1xG74ZQ41OD2z57JMkUJ/SSe2cY8518bMV3f4RfIzGoqBJba4xjounUuwbPvc+55yh9SguVZ7SvdxjAiYGM3WB043Ap2SGoVwqIBRkA6dap17deOmjfLZX/+crF+/UYZHhgeCg0FCrzjH+v8MsxKwtuYvyaF39shbP31BDu3+OagYlLbfDEEAVg3+qdJcTvWfjPEYYXVgmsaUUkqLBoADEP/sIHDl34nnq3jW4jnQOY/ZECHijjU1x0YR6PG5DfgWZXOU/T7muKfxeewHf3bPdlkmE7JJMSPBdLs7qCJQc9kTQVo8x/HvftnimAadweJZLO6d6ATyec2cBGaUFe8Tz8qgsehYU+1p8cxk7J9hMP6sRRDoH4kgI+2jSHySr2NffkYUsCJci2nGAAAgAElEQVTC6uvmznK1pNTHsEz/mKDKsjRMTkRHSrY2mcO2cJ3goNbPekRKjfweU3MAWKuMrE5uvUYefOqTsuPee2VoZIRA8dUX/5optr/53LMyOT0px48fkx+98EPZ8+4eWbdhLUEoACtScTFW3Z+6opAlSMtFNNRToiFr8QNmYDhz8dPtaf36Pffck7Htw4YABwsCD56yi3nDdwFEh4dGmImF+lZEc+F0O3XqFGUZalzRFQMA9uGHHyFohZ7GHMCp4/YWOkvMzc9ybWAL+n4hWZqVtvi/uO/RY0eZOYYssPfee481sbBBnTtm3759fH7U2iKai5pY/L4wD3ZivYfv4SSzfxVhHaRX/G/eh9X/Xx0AxTlTp0JCjcmZlFK6PfDTFwDWl17ZY2vhkVS3k5wl2IiY1FWhZzQLbihgZeyRJUCpDKP4LA5Yl8tDd2WrANAgrZ7RWr8jZRKTibRb81YWqE5rt+1jAAZ/r9QAWEtMCUas8+TpkzI0pJmo9XJDFnpo8Vlh15MWaljHrpH6+rukWxqRSlXZiJE5oQSSbakhE5JOFTgQ8a+mF4MRvFbuS7kL/QegWpVetS7dSkm6Y6tkdNMmaU5OyHy1JD2USKGcFIG1XlsjrN/82hf76HXJiBT7kc5bfYQWwCPUuzC/IM3hptQbTabTAvwBZLIRrEVVWUzLWlAnY2qzVYyTFblCx4RqLav3YNW0Y8y4C1AKBKsb04iECnj8nRECtjOxOiO+YxvCPKMqMMyAtvt49NA+bdE0tGqoqnFgz+Hpww580FvIW23AO4gXalNR9wvQhEgfSQwwLtZ56YHw2ldEctF8mh6+Tkeeeua35FNfvDqWYAesLhCddImFzebFW66w1JEAh0N86Vm1CG1wJkQPcC4qUFDOXm8Yq5ByhgGM28awlJoj8tBTn5brb/uIDE9NSQl95JDCCy+KRVj1xGvIk31Y24jcL8mpk6fk3PlzWquCFOGLF+XkseNyYeacLM4viPQ6Mjo8QqZAMJoyD77dJuCbnZ1jE3FX7m4MxWiUptsYIY0nqodIaQRTOq8pYsYhQ8h0Ul1sNNDoMLE5i/fMjEko+I6ymbqC1owECAclKkO7EFyz1VqUY8eOk2zKa+uSkao72e/tESGP6qX6jHyErWhQE6yGCNuyvRJTV+1N7kOer7xDKhrJ0cjPxmyR3CuxHbtCdrmSjGutuXOSIZcn2Xjp3c57GvFeMftAPw+klpRWTLkuXtcBlToaXDm5YacEdFhP/PCzKrlyadT+DHFOYhSH8ZZC2m/mdGDLDqthpYzUKFE+YqNyAPWmVLvW2N4jpPGzcX4dsMZnpCFqqcK+bmgXpI3I6wSrKoP7rGtdXGwTMYIB9OmnPy07d95N44oROOu/vRL4GAQo9G/Yk1qb3l2ckwNvvy27X/yJ7P/5K9Iog9giAVayBJvVzj5wy3rTxbRJb56+HCgy/6YQofZ59j0WAWLc68v2Yjgnmcw2xcPdYXoKe8eNJF+DuJ+TfzU5d1w3upQpRgP9OnGvxXnWiI6n+Wtqou+JnKLwmiyXZYywJe+8O6KLZ96vVZQz/vc4Fv/dn2HQe3l5pGdW92iedRNiall0MMr00N85k8XLDFdKjMwBFAGrghUdjX8/XqcIWOOz+Xf87MY5Usb0lRjMM78x6zv9e3TwMzhQaFkXaqnRgsrv66DV928cq8qseEbypqxnvOnzmGvA6sP7mNNyRbr4aQzLPQ89Ik9+/gvSrlXl/X0fyuHDR6S9uCi33HSz3Hn3RwgsocvefPst2bP3HTl3/owcPXpEzp1HCw2UHKgexHgRcdyyZSujrEjbPXjwgBw/joiskhBCvjiDvqYCD7E0YXxsXBaXFmXmwgXKZHKLWP0wbNGNm9ZTPgHIAtRu2bxFHnn0MZmanCJwBpDcuHETATJk2erVk2QrhnHt+twzMZCFiPFMjE/onin03YaNC4Mf3wNoRsQX2YvHjh3hHkLKNMaBDL2ZmYuM+E5PT/NaAPkIHqFM6P77d8mdd96ZZcpAB+Kaut/z9l3+DP/q/3KAtYjSbHrMVRgmy+295ecS6wbSpZdf3WvnEScxldZog2K/kdZzuk5LK2Wpwp7dF8ZV1JUArC5jXb4tX1XFU/45AtZyNxdhxT5JfDUa28P58JdHWAFYYRudPnNKms2q1Bs1qfZrMtetSB8NZ/olWZQhkTU3ytDa26XVQbllWRYX55kajDI9gNcqOhKYrYzuAqiLxU1Bxob/oqUl0utbyM4A59Dkaqmv3yBD09PSrZZkAcES8mhUGBAsWZuc0ice/mgf0VBOZl/TXRFxRF0rJgAH6tLMjIxPTEhjeIiGCiKuiGrh/cQyqwxQ7GlaSINzwa+A0ybXK1fRFxbscGXtn4iJbKPXIlJ8s+gErpmvtXKDdhAzoBMcUFDb9+DTYL0ThSzqVo0EAemWVgNJQYjaLeZNez1smZFSeMKQHklgtNRiD7JqpSxDjaaMoPaiVlNwaBErGnV9pCUr+HYF/pnf+qp85hf1YY3OHhFGV/Hjxoi32HAyHS5o0djySI+RxvjGjIZE3MAx3cDvE40tV3ZU6aEXZdGoA+V9rTEstbFV8tBTT8u1t+2UkakpKQOwIr+e6YmIgms0CIzBTPQu9Qj8oXwQ8b9w4Tx7QZ09c0Yugvzr8kXWs85dRI3JAtOtoYAg5PEcSBd2Vl2MCU4GroHt0+xgsh+v7jUl/1qZRRnfcfAORYpxu9OEiQ7B4InGi8+lfzZvKGD+VIl5s3LcR+t3YJQoIZhG7YwNksyHeh78WrGmKhqcuh7643/3KLw/i69fdAz5s+QFZqrZLBp5TEkKNTZF4y5GFjIDzQSzCng7fyFCWDRyIxhXwyqm0hXFtteT5L2ng67JrqSB3bRYt+VXjsa4G39kd7WzBmCnvYCxz4IBbbUqxTmJxm50Zngqbzxj2XyjxsNSR5XZ1ZVpUlAOHtiHuQB+Byk5/7zOTWp74s9rIbyUHdPXthr4wQt7k2Uh7MmtXv9qoy733X+/PP74EzyT7BtZqJ8fdF4GmVT67JpR0FuYk/1vvy3vvPRT2f/Gq4ywCnrL6e4mSzDkMM0G1ren+SnKPJeXcV2yvWne4OI5KO6BuEZx7Gnu0l/j8/Kvy7z7g9mK+dFQhBCdN5ybcLb9HlFWF89qHGdGKuXsxSukbfseyM6CHSu/duQ+8H290n2LRlj8f9+Lfg0/Fy7r4hoWz4fPuUdYB61dWl+co+WlFD4WvZbuqRXvkysfsR1oOmAZgDZjzedJ31dnU3x+zTXLv9KYzKFQKskQMpTsu3AUsWd8gXQpL1/SNXm9kEWU29NBpyzbr0aS5Z/3ukpPR06AtSr9elPue/wJ+eQzX5QebKVKSY4cPSo/+qvvU27cfe89BHcgXDp85LAcP3mMxJ7T05Nyw003ygcffCDnz8/IunVaU4qIDPbGjltvkz17FBygXhVyBX+HPQZiJsgiRCgRKX366aepUwE633jjDYJDbzUDcLhp0yZptRfZrgZkTXhv586dJFL68MN9/A5SiJGS++Uvf1m2bLmGkVgAVk3z1fWDEQ0yRwBoZEQhOovyNHfiYx6hrzEW/Itx7N27V95++y2u27Zt2/gMSAG+6aabTF4qqRauicj0+++/TwfhZz/7WVmzZm2WGRF5HHS9fgVYB+kQ/1sxwlr87PIIapa0GRxTPFlZFPYrX/+HbGujL831zTLR+sZb4mnzzFDzTqMRyKYc4cjzUZSVfzPAmlrU4fvVfluqlb7Ua2DqnrMdYm2vgk6OtgFwDwTk5OQ6Qan1iZPHZGSkIZVqWbrtqrTKTRRAUka2y2NSWnuTjK69VbodBP1KbEHZF2TOAQJ1pdpdQmUmJ5NlFujhDmcpCURgc9SkXG3IQrkm1elJaW5cL9VVq6SLTMNeR3o1yxpDzStxQpdcQaWHH/hIn5E4MlgJARkeBEYAU2kR9VpckpHREak3GxT6KKZFlNO9b9o6BvVaYE2DYa01RYh0Aoy6Ry8Z0ik+l5GPMOqRFt6ZMtMCatRCPQnJyPIUJwhxpu5mLHcKnhG1Y0TWGq5TGRlYwXjxPHxOphQreEaUFbTtiO4iauHtbRiVw7XaHTwsJ5Kpv2hJgnraDLAaCQhsCyqupAR/7bd+W/BzNS/UsAKwRuWL37VNxXJSmahwi0o8KiU3hHjsrJ7Pf/cU50EGQ17JIxpinm9zBlRqDalPTMrHn/iUbNtxl4ytWSOlZp1sYEwrAD217TegVJptBljxDvYgIqxnzpySQwcPsoZ15sI5OX3qlCzNzTKSimeHYwX7VPeF1vYk5ZrSejlHxnCIz3mNtabCJm990eDyCFE0Cn0NwJxafPnn3AjDvbQFQYqQeA0bvktQZ3MHxQdljc8iFRjKHf8CpGD/UYlX8iRZ2Xht/fjswTmSgesywHaK7DiQJ2gGQVmxfUa2p7Q+I653EXRopoTORHEvRuNM58ASiUOKa3GvFq+fGaUxVVk3TC56SvBoNWaDzpZ68C16YsDXjXwH9L6PotJw4O1EJ+5Uw67toE4DnkR3ilnNsj+Dz7/PS+4sMiXeuAjcmCx4gOM4NEsOTHl63qOjDv9PGQuvu70X53EQyEp7fXmKVPq8AqpGY4gGGXq1ItKDFHWAVabhd9Q51BwZlo997GPy1FNPyfj4Kk0XBpBcoX76SvJP5wt19D3pLs4zwvreqy/JvjdekWpvSfodZeXEHmCLcasnx1poy5kCKMjGkI/K5ceQyLyKgHbQOV8JHBUNjjw4sfR4i1AVI4ID5yS0t3HZTP9eOOcrzWUEJrlx5Gool2ch6GdjypmV5ITo4tUA1uKZdlnhY/Ia8mXyN6SkRj3kv2eywcqSXDZ77qqzdsf70zKxyOvyNfSU1yJoTV0LimdppWdzeasOgnxEP+oTS57ILWHSYUq8gzEDoLl4UCesAtbiGkdQnL0Xrh51UXRSe1lXdGrmACwtUeUWydrSQY4jugodMjIqDzz1SXnks78u/Xpd+pWKnDp9Wv7yL/6CegwA8OSpU/Lh/g/lpz/9iVy+PCMPPPAAf46fPEGg+OKLL9JmO336DHU5dN7NN91CrgfIGLSPgVMa70Enwg5AQAUvZH6AyRdpvQCIeA/1rA8++HFGMrEOqHftmLMLuhYpwdC7J06ckJdeekkOHznCsQKo3n/f/XLH7XfI9dffoKCQEfyUVonoJ0Ao6mgBgNEDlmvU73OMiJQCIOP/Ecn90Y9+JD/765+SLAqpvuABwHduuOEGEkk16k2OhZkpsE87Hbl8WTP6ECzC/QGysT5IKYYTAL1pMzvqSgL1l/i9xU5Xzs5rG8RUNx5BaU5FmR1DCZWbNdUJeo6/8g0A1j3GtN4jn5BjHkZYvXSLvypgZfpvdk1j7oceyHhl0u2irM4Aq+GpwUuZj7BW+i2p18pSq3SlRcCqfU71pWWcUQZS3zI7qyyTk2t5BlEjPjYGoreyLLRq0qsOi5SqJEFuV0aksvZmaUxdL/0uMB6CjEtSqqjOoBOuC7JQuxccy2hhA0JG4Ix+SbqlqkhzSGpr18nI5k3SHR1hpkab5ZtdqTRqWhYEJ29fpCNt2vulTzx4X5+Kk8hNIzmMkHoEtVxR8iAy7SLNyxl/zdCxunL0qkLkUXtqKVsUe7LWta1MlqIbhScokxmhQA2Cpc12NQUXG8TTHhRYqSffQYALW49SQbhpTWCNgBPACBsM4AfPxDpc27QKWAFSPd3OvPKah8zUHxQCA7A6uYT2mAUbshbdo3CYkREwVSJ6a9mtnquO5yUwqivVugv/p3/zecHP1bz+9I//SL77f/yzrEYiU/QWBY4KPA+ulBVypZeDN5/raEggalt8FRWYpx+i3QXAPEEhQAGafo9MyEcffVyuufkOGV+3TipDDemQRVpriUs9Zw5Tp4EDVpJrkZUUdPhzbLW055135N09e2VhYVYW5+dkaUHz8vFsSAsGkynGBnAYAYYDBbKdYh9a1NWBBFK1FxdV6RVrXrlmvv6IrNJLpm2NuCcGGAFFwIpzFHvGZl74kM6mpddl1rPA24p9inSmDz/8kOPCMzg4qTX03r4ndQiaDq9gC44ZS3Dp97NIbWROjeeGvYbRb9MIHDJAlxn4GrX0/VY0xvV5cIa1BkNZuq33cW5+UmSD7MzmHEnOpbxBF6Ms7ohwUKaXVfIlB4/2p4zIKY43go/s9wLgVcNOo6S+N3z4PhYfK/+lAwrPq84oEpXxu3mlo2uSakQTkFXiMT0ztooAeJ4yHZwLuAblV1dJ57CWbK1Vh4MMWQo6H7gWWrwwg4S9rDskHtFe2UuUry6H3GhV4KtgN9a8+n7TeltkJKjsHW4OSauDko+WySLUYdeZkYIoyWc+8xnZvn07G49TKQZirSgDf5HsSwpepL80L4f27JEPfv6KfPj6y1LpLUoZWtMjYpgPpqgj2g3Amu8H6zJA7zmIMd1Ho0yFPjcrORv8OXxtBwHUvAxO66vqxcFQ3sGz0pxkUcEQ7co8RCukcl4JNJO92aLJfEZLCY3ednV75euqikRGMTKayTV3dBXbTw1Io/UxFp2mvl7412sBB82NNdJT2ZR1fjLHqSoyrRIrtHWzIGrukklemHSxTCw3UrM+i/atItCNINBBou8TBePJ2C2uDdOBY5jH7uEGttaAoWXKEFeFHRGMmwGdCJa/1GETx+i2l4/To+y5sYa9lH8elfGcN5byKNEQnfsoawHzJ0B1vSk33HWXfPyTT8mabdeK1OqMsLz99tsyMjQkGzdtYjrw4aNH5PXXX+PvExNjtNdOnjopx0+cMD0MeaU2G94DSzCYycGij3HDkUtbjzap2paeRaVOtBblJD4LLghEP8EuDGCIebt1x81sY8M2haIRzb/8y+/J9/7d93htpOfu2vUxtrC5+cabZdeuB4ygD9EqXBv8LR05euSIoOYUoByOdDAbb99+HfXfpUsX5a67dsrGjRt5TaQz/9Vf/ZW8++5e9pC99tptHNc112wl8RKixjfdeLNs3359Jr/x/DMzl1ibixRl3BvrhWdHZ4p6o87nrlUbTFc2KZMDZb9Izv4yvA/Aenp2MRct1f3tNanYxzFrKQHYnL2bnUuR577x+/Lyq++azQWdY+CWfay1VExFUAH0Ol+EB5pALGhdWPyTbqNk3y+l68X1Igd/Vv5ixI6WuVYp9aVeEalLVxYXL9s51RK4vOWqdhnlgCgnD/Y99t758+fIlN3tlWSxMyzdyhBLb8pIb+83ZHjrHdIf3czvuV5FhpM74eFwgc2sJTslZreSvBSZrf2atMeHpbJxjZTWr5Xq6JhUSjUDuOkpox71bK3So7vu6bPHKiMtuvGpyIzAhoYovUsKIGH8AKxDIHijeQBEDASRVzC2UoGxoFhbzjDyZRVguH6Wwqbc6NqPiGl1OvEwyPB9kDslT0CKsOJzjAJXq/Rq4XcIKitlCuRP+hye3+0pLRS0Fq1l21+mUMLYR9TYIhgE6NbTlT1ckyEEjwWa2vticCHZN9BSc23OYcdjTuLr17/ydfncb3/jqmQFIqz4cSXom9nTUgd5eZXGmquZKa+iosXceoqNC303Pryuzu8Z70HWwfAEfi9XdNXGsNTHV8mux5+UbbfeJWNr10p1uGn9lios6i4bsQINIQOsSO9LUVIwubZYv4oea3ve3i0f7vtA5mcv0zAFoAbw0TRIGPXa7kYZFHWP4dmg6OFhxe9sLF4SuXjpEtNu0N+13bb9GaIyvueS4Z48Uv6eA5FBQi1lFGjUN34WoAJnCmnv2L8sQq/VZM30OrYGWWotsY58blb7x7qDhh48i8zkBKJ579TpoE6YopHmrJQKUBITqhp7CfAW9xe9ZQFQpbOY4Hrx+RExZk0oCusLqeqZALIHKIIDv7/fx2tL3QiJRm7OwDbFEIFqfBb87oaNyjb1tmbAzdJ83Vu9zKgMez29B6+kMGXG1xs4alDUzA1Dj15wbGwNBBmu60V5aqniLgczIBDubwH5gfJDGybpy/cA9pbeP0UI8nJgeUp8NFj9LKU9Z6DA6vQBWBEp+NSvfZoRDT0zRqpngynKnTj4QXsqS0mGgb44J4fe2S3vvfqy7Hn5p1LrL2kfVspvuspMGUJ/pJo+f4b8vVJrktwZsnpsdwZFp0U06qMsjIZFvFbRQZEHBcvTP4sLOWjv+bi8hCGe2cHPmaRznF9+Fro1OFKWvW9p4r6HfPzFNYzOJt+n3lomJ39owSw33vy5ffzZGTKwhWs482+co0E6TAW+nWfL1CKnxCBegmCHxHWL81B0pBXXaLC+zaf75s9fPhIa9xGjCAXDlgnxoWYU+pEMtuBqsIACM0ZCyyNfr/hMmSwKxjPGHuc6rq9nqOk1UgmWyw+NHilgZRlXpcaaNBSUtZBJNzoq4xs3yCNPPy3rr7lW5lttefWV1zhmRA+RwosyHxAlgTgRQBKGMaKaiH7OLy6wdtWJcQAqob+ZXltRcjc/m3gGXBORVQBA/D9SbBGFBDB12xDfmZqaZOovIpPr1q9hKjCuC2f3sWNH5Ucv/EheefVV6lsQLN1xx0463vB5yOIzp86wlvTsWWUbdhInXAcGPnrGI6p744038X3MMRzQkIeI+B4+eEjeeecdfubS5Ys8D/guU4lrNQLorVuv5f9jDBdnLhHIgssCz8VMQHNAa1sftZMxjhuuv4k2sMsj/TfVpg9UFL9EfwRgPTOHIJrKxKLdlu3tLOXXdWckINMaPXVoijz39d+Xl197bwBgRSpFyrwrynJtMamRVsoHAlain8yeXg5YC3XqtnZ0Ha0AWNHmrYkIK5rBIMIK7AbHEgBJ8KrH8ZXKIJ9NgBX2MfY2AOtCe0i6FWXQLnXRYKYho9feJZ2hjSjyo6xQHQDWSeUSQaM/YDpr/i49d2IiXb4xIsObN8jQ+jUy36hJqVYnQzEbVoTsl5wz06PWj963s69pu4hSmYoIaISxDGt1AIBAwGogSCOQGvXR0hoFre7yLFcwaAUETq3uNYMZIZBSQhIwqjAyunSm6aaaPQeZaHPjQgH3RVsaRBoANkncZCnDXseaNzg0+sCNS7ZSDWBnTMMZI6o2yWZ6MDx5iGpZuxs3CD3IToVrjI9s7WMRWAcQAEQxGgewerWANZIuubKjji70mHQCDV10P2Tx4OUjWQ7qVCim9htYB675gJQsKsaU9JCOj0flYMjWm9KYmJQHPvGUXLdjJ1OCqyNDBliVIXgQYIUDIK4XvIsAb6dOnpAjhw7J7rd3y6mTxwhkEVUFMQuf0hws+B/uDREqR6TlXHvttfwXnkl4Ri/PghL/FNN2AFzZj5N7To16ta/UOZMzLIKQ17Ud3D4jGmtxTrleLB5XQwyKiXvLgDRYAdEyBNcFbT+AOiKsTKuwvoIRPKZ94OPQNfdhRWHkzeejcetGZpGhLg9WEslQNGCjkRkBGoUtSxTU+eMCJ4JLGns20VpKoDXvcd58bv1vmKv4GTe64phW0sFuXMaogvZ5DkY0mKJNDuD8OpiNhn00BPX3Ppn1QDiQzQFS3e35svnPSF1TaxsafZotk8kGzhV79anjLirX+GysGyu8MkeAhlJyqdIp3VKNmKQQPTXS0rRDRkXRIM+ub8YQ4bYxEl977XXy7LPPypZrrlGnAM4kI7/Lq/OKCjynMGM9OKN7lvLYXpRDb++WvS//tex5+SesYS2BZdp8LZU++A90Tro9dVo58Vl8Dt0rIY3fnRzZwioTvO+T6CyISjTK30HP4/JrOejxVmFJuRbH52uTP7vqzOC4TA7EsgIdzwpZNMsci3hGBax5vaiTEES47vDgCCqOqRhhTWE4v5Y5NthnL38tn3KXI0UQlRnfhRT55etp2SQcfKhPtYwPby+Sf7j84Sk+F0AhMx94jpO+dPmdjd11YEYkl/+sf16zExL3QXHPu7M7d8a9xZw5fvBs5DdgO5XEhO+ANcqmuGaZLA8OrEFg26bP5JhPesrUSfvF2tFZHjPTla2PIqrKy2Oj0pyeltvvv0+WpCRnLlyUd999n4YvANp9990nY+OjlBOTk6s5z/v375M/+ZM/Yf0oUgHdh4oxqYwpsxwB/zpYx/cBVKEzUYbwwK4HqNfRr/2NN37OelTwXCD7BfoTfVlvvuUmmVw9KTMXLxAgo2Xj5s2b5NLly3L8xHF59913+XcA1R233s5WNufOnZdjx47J0SNHCSIx93gO1KCiXhYOcERQDxzYTzCKtl7o2Qr9jXRiPB/A+WuvvsbnRG0/giAA2hOrJijr8RxIT9a+sV0SM507e062X389o64ApYcOHc56ROPZAWYBKABwd951d67m2k6fBSmW64plyuM/8T8MqmF1/1CKsro8VBno/B+pbjXViELu/fa3/tHKEVb22k0R2zS93ggQ9p/VtQJmEE1pS07XLfEMr5QVlJAMNZ8FCdWOQtR2qFGRWh8ZVnMKrJk1AvduekXnT4ywwt5C+j32Kyrf5jsj0q006GTH2Nu9mgxtvVNkdJOUSrBZlXMFvmraz2T1Fba16cPJRmK2slSQ0Tc8LJV1a6U6MSbdRlW6qP2G598yDT27F7oYABoygLYfe7n2pfTY/Xf2Ecl0EiKNApSlWkbKhfYUhbBk+xaw6SL5CilqGTGMphBnwRqkykLBVitq0FUV0EZBqyyUmgLnNSWImmGjoOG1Rtk0vZCtY6xPKq6B+wJ8eCTOGXxV6Dp4zJMQ+cJ4NA3pdR16rSS7vk8OroPPqzcvMX+y92cDLUgAEwsMhaEmyRW5KhPGYp0Ilzvl1579bfnMc1+9KjEBwIqfaPhTIYZNrsZokREY23rlNDg8ZzHCmhlnlr7mhygarZ5qNajgH5+r1JvSXD0lDzz+SbnutrtkdHoNI6xa9awNlMvmrdVirL6Sq4V01mRY92RudpYpOEgNfuuNn0u9XqWnCOneXlPctQgrjZ9SiYAVHj0d7+oAACAASURBVEqkAmHdAP5m5+aoWNhMXPpk4XNWa49+8d+QmunPHw24omGZB3kpzaIIWDk2FJEjOmx1tVuv2cZamqk101wL7G3U1ICxEB5jghdz3KCFczHq5vTo6mRIrIHRyI79YIvGDfvH2R+jAanP6/TrA9JbDGz6noxzQNBlLIYRJPvvPtd0NoS2L/Gzfg7xr6dVO4CN44yOg6LAL97b54TOLPNa428gDfAXG1hbdoKPrQhYbBPT+GCZhPd97CkAdyCuhp4avkh5T8ZqYimO5wrKwPdMGk8aG69nl4sCJAJWHqcCAZvu1wRsdF4KaCBcsAgMPCJDp6H1qcTvkJFf/PKX5f7775eJidV08OVBggLXuOeK+2/Qc6j7qMdex6VOi4B1z8s/kz0v/kTqJfAHIJsGz2Q1rOb0BGCNNbOqE/Slc59cbfxjaNiO1kGagZNq4iOoi8/hv8d9MQgA+rVwX5bJhPYjxTledi4LZDgxMwIe+fy8rVz24XrZ7xcdTEXwFNv+5G4wIL3N9RyfG971MJc5nRH2a3GOcnvf5j3K20Gpz/6d6NSygt6USVQAmnpeFZHHZ473yv4e+CZWyj5xMBvhQDFlWq+t6fRRxlE+ZDwb0AWpR3Wcc84Vdrk5kqDDMH6cOQduPv68vElAM9unhbMdI6xRztgU5Y5QNJ6RPcN+jlZmxOuwkqwsrVJfOvWaLMHIHBuTuU5XLs8vSm1oWNavWy9PPvkk61Wpp1A6UsFa9KiDf/zjH8uf/dmfyfHjR5kO7Ltb+9oPyVBziMANuhv6GiAP6baIYD755FNyzZatluKrxEzf//735eVXXs4OP8YJOQ3gCjsA4gJjWD05ybRF6Fw6tNttguvf+s3nWDeLs4PI6O7d78i5M2e5jojMevQU14LzG8Y9uhXce+99sm3bdWxFU6/Vabe8+eYbTIH2caPeFe9v2bo1c55T/09NsR/sG2+8Sdvl7rvvhrXP+leQSAHQDg+P0JbBC8AZqcJDzZGCLEhgKd/vt3iifzn+f6nbkzNzTtJXJMqkZsiCO8XMfAW2CUi6zHn+m39ggBUBNjDPq61EQAU5aIJBz7C++CePsPJGPX6WFjp0WshZzMsoDeLpWU9rVgSsrt/AxI0SxWYdEVaUac5peSXlK+zPQdk3yAStkBkb+wryBQ4ROFYYYe2NS6eEFHqUHZWk1avJ2LaPSG94vUgfKfktabcQgEFJoJa9SKsrXUR2kYWBLK9GUxqrV8vI5Grpjo9ID31f0UqHxJ1KrMxmMYGMFDpPZSVUNRytXSl97omP9ZVEydJyyRCg8xczVRhRLPW1dUIWVbQ6MhLaaEoiGHcdnEIYULGReMDDxmrQseYKA8qup2Fx3F7rWbUeT9uo6Gp59AGLQ6KPZpOHG/dAWx5MGhkswTLsKc0W2XIvNYySUqVEwKq1fZZGx1o8BQQe4QCwAFgGaHcWOGcDixT/3JaerglhzPkhVNV+o2kPC1KC8XM1L6QD/+t/9YfJk2Z7DikFSekqQM6UmClFNxK83yLPjRlv+NfTSRwIZYZUIYIYjYuUspQMJX1fPdOVRlOGVk1pSvCOO2VkalqqYJi2Q6kpwZqaykcpIbevnAHWqFBxWaT7njl9Wo4dPSpvv/kWG4WzhRDea7VkcWFewSuIsODmAVNatUpyA4DWkeERsizC24oekVB88wsLZCJGLQ0OJ7yr3k/TazpRt83XAAPIQSvejgaIz7/OO4iAIgEMap9B011h3d/k1BQZAG+65WYqLCikCxdm5L3336PHF1FWJZLRTAUY8cVI40pAKGccYv9xX6oxro/k9ZUpjTRb+1jgYWs2CLThb0WQ6cYZo1wDatl83rJxBLngY46ywg314r728xPHFY3xdC5sCXN1XZgANV45Rval8kwEBZM5Q20QkyZrWLUGVcGTRegzt5mfM79WMiRxL6YrZm1wDGRmqTVpPBGc43tabJGeKfecFlkqGsV6jRQ51m9H2XFlaRQBa5ZaXCqxT/U3vvENufnmm2V67TpNX7P6ZJ2/RGQ06A5F8JCtqRaJqEOutSiHdu+WD994Vfa++FNpooEbalUtjRdLByWKF/rA5YsVEmBVuZcirO7czO5pgNX3Z5aB8AtYVONzxTPn65ZkrbHFx1R0B1ChFRZXxmrcPYrt4NB1E3uS58iDBjkqfY9YpDNaO6YD0vx7lH3liIyfFf9OTuZxLw/eQyrf036Na150Arjs8DWIKcFFgB/lr98jkzc8Wlqfy3H72bY5GDQG1UWJtI7XCo7LKGfU/klyk09XqIPTc5n6VEeZhu+7rNLSm/zc+b2yLDDX09YKze0bd/yFKQ5yrHDNTL6BsVONRBhb2XPZxzW6PHg8zNRBKYM9K58BILqPujZhK4rLva5c6nWlBVkgVQOsG+Tv/Xd/jxHR0RH0bXTyOyG54l/8xZ+TswHR0cuzsywFwxzBYL7n7o9m+hXRRwBE3HdifFzWrVsvO27dwSgr9DzOCyKif/7nfy7f/8H3WZ6W7Skr+4D+HBkBGO2RY4UtFUVo5+E9ZGN98RkwBG+lHYo6VfRkvXTxEutoEVHFfS5fvsTfkakFuwFjuu22O2Tnzo8wMgXCpZPHT5AZeN++DwkGUDqBaCoA66yxDMNGAQDG+wDrILuBk2N0dEzm5xfl4sxFgmTYrSCjwhhhK6DVD4B7uaQBoZwDx9b6V4BVxCOsgxyEEd/kBRi1Sw7IxhPx/Dd+X158Za/pfGSSWaoxiQIHO2iziJ6RiyIqSkxFQiEA6pUdyK5XcvLSyI10XFY6WVKMBcf3UL0i1V5LlhZneV6ZQwa+neLhtgdrd0oEqzhzODfIVgC26hCwTkinpI6SKrhipCFj131E2rVpOlWgV7Ev1QkOskXYmlWBW7mHYCPaWo6NS21iQuqjozKPUj4LaGo+rgZBAQMwDTiLfqa0Vr0qLbZh7Unp8098vA8jgwfbjChvDeAKEmmTWh+krTjoISOTcNXSqDS6h/vhWu4FdMFDz3xIQ4JXkSQfBli96JkzwgirtYqI4BntT4ydGBoQIBJAZHRsjAIWrVDAFAzQirTlmEaI+0M4ea0uBDZAOkCrgxH8y7pdAG5jgEU0tVlvaIS5jqJgABCr7bCJzhQdooS+qxEWhzdDqWFygBXpwJ+/yhpWEC79m//rf+PVqWCyVOmY2pVIQ9yYyDysBa+Kt+Nw4gIae1b76d/xVjnZI+VS9jK/U2aNOGDl5ytVaa6akvsfe0IB6+SUVIaH2ADYc+9hO3KfsF9Tj+/VK0qe5GmMCfCAQEjrWReRgrP/AFstAWxemLlAhrL20pLMXlYPLGqJMU8A41AcUGb4gYBH8TYBqymbkydPyLlzWvsC5aMHzyJl5t0uBqPc4CgaXHGudF+kGmxdO5jw6OHal9HxcR7MBx9+iOO69dZbeXZA7Q9KezAQnj51IquZwbO027qvc1FFi9xla21RPt8rGEdkAVZDKnphNYejCIyyvVZIH1wJhPqzu7HtwMXvFQ22CAYI2sJ4/Nn8PkqOkaLW0XAs/u5r55/36xbHrOnAgTUZKaY+Btaz52spVrqO1p6g8EKvp8+o1OARvGRzaZPE8SBKEQAr3oJDMPbEjc/n84v9m3eCpPWEI8Sj1pSv1r4pnc207jHzIgKFlfa2AxatL1N5DsD6rW99S26//XYCVtLWG78AruOR/bz5u7xEIb4f5SlrfgBY33lH9r/1uuz52Y+1rQ1LATR6TZZgnlc4Xdu5CK8CC33pmc7XsObaCXhGjO2DImCN5yaON8qAgYaF3VdbG5gz0+6xkvyI6+H31ei2s89Ht0U+JdjXycfoutzv5brBr6WfS8RgxbWIMs3lIu4RI6zUl6Zjohzh/i1kBBTBogM33S/Gnml6jkQdQV6tNDZ1GFsar33e1y/L5ljBgVa8Js5X9gxeDzsgpbYIWP17tttyejGuXRH4knSpeEDcoaAconxRVxuocvsq7p8YXcj9PS1gJuMIWPH3Ar+GyuLBhrOOG9knAHm6rs7xsISMNRFZLIvMdFpyudeT2XZHSvVhaQ6PyqbNW+S//x//B1k1sYo2H/qktzttkhGBNffkyZMEogCbb7z5JnkcfN3B7eBgEqm25DPodqnbG/UGgd23v/1tRiQBLBHt/M53viN7393LtOBGs0lDvNGsUb/DMa3Xa9Mw90CI2xwAkL/xhS+SsKnT6RGw4r7IIMD9cA/YCnB2w46gHVytMjK7YcNG2b79BnnooYcoB99/9z3Zu3ePrFo1Qf0OUkW8qMuNRA+6HyRK0OvzC/NKpFRrMKo8OzvPbCus9+7du2VuboHOQZQ5wSYFoB4eGqW9gLVAxBnPml6/anmjEVbsJ3fcuaiyYNXA+vo8YA15OjxmX/mdP5CXAmD1Gk4GrX4RYOUpUj3kNaxdANas331eGESZm9M7OcDq+E0zjMArDsBa7iwyJRg4xmtYSfBmL5e9KgoqTNNH0AQtm+AoAWBttfuyIJPSKddp59TQdrQ0JGPX7ZR2bYrtKSNgRacGlOu1YQPhjK6alPq6ddIZHZVOoym9SllqYAhmFwE4uzpSrpZ5HqTTk0pJu7IgowIZWwgUIjjZ7VmE9dGP7FCdhjQJprAYsKOxk9LdIJC5xFZnBaChwBJtYzSNGNHSMtq7IA3YvG8e1tUIriJxtfB01jRiadFX65uKelHWgyINF01lMZYKQKamIitLnipNAFe8kNLhSlTHrRtU+yTmfyBw2x0YOELmWAgi/NSqSlRE1mK0bEAUD/cxcI1xIEXHW0y4pjF/t9XEJuAPhQsilagDPveVr8vnv3J1pEuIroIpWJ9He8uqUvXondfd5Fsz6Pzmo2CqyBVIOWkWPucp1r6Zi4DVFQivWSCF8Pe8Rg7MyASsjz8p22+7S4bQfNsAqwaz4JJKES6mBFs9nxtDg7zghgSYarMwv0AW4WazTvAKpffe3neZOoyWMyRh6vUNDN4iN9xwo/Y6JdlCXU6cPkmgi89DkSFNGAQQUHI5gyBEx9NzJhMjgi2fu0zIAMyEF8GjIMJao8iCstpx2+1yy623yuYtWzguKEEoRHiTQTZ19OhRc760SLqEfemgRu+tglfPUbqZGv6Kkp3xO4KRCOL0XKvBF50d3CvBiIx7ICc8Y8sZH0TBk5c5vyytPxr37rzya5KAyBidMaZExDXYmBq0BnH/FNfAAWtmmFqEldNlrY4i4IxGeG5B4UTL5JcadO5Q4i4PdaE+HjLdswZMa3k9OsvP23KCIXvQ/GIcIOkqjs3XhQnhZuTj3thPblT6nsxdeIAjYNAa+5lU+aP7DfsXa/roo4/Kk089JRs2brJe1fAEKCMhlLdmyESgnJwPUT75uCJgRYS10m0TsH7481flzRe+zzSnknlzHbAiworvFVOCs8ha9pzJgRTXSYEV2J8TQBoUYS3Onc6VMuzH9PkoB/wZVXZZutQAEFYEGRF4+pnMSgyWtZrKZ7rkr5VPHmNbMYBDZH+Yo9r1CNn8PQMjCJPi3qEcs8wo7gnwAOTDFdlUYU7JpJ1l9uRnMQLKuK/xOwnqCnO14rm2Glb/fM4pFuTboGfxsXmkNpOBIbMmngHKA8vN8vHABlA5of0OfRxx7/uY4nt6NFJGRTY7xrHhxjLmG7rLo6tRR/k9KL9NFi+bp5jtAgMWNlvo52sLlKXLxlVK14ILXtvsRIcFAhPIbUAnxpluS87OL0gbqdDVBsK58sDHH5T//L/8L2T1qtWMpJw+c1q++90/Zbosoopr1kwRkAEYkgG4jrpfs+/qw0Y8lGw46odKlQARdaQo+0FkdBqRHBHZf+AAW+hMTq2W+x+4XzZv2sRpRLrwv/23fy57975LPQ/A6hl+vr6IZt57z31sOwN5DtsAQPC6bdfR5gA4RJowgCj0NMDnNVu38P4AqzffcivtZjjEt2zaLGvWTLOUDka816GjNAmZiE4oBZ2PulXoEvwNIPzA/oNy7twFklFhXpBqDMZiPCsisMgKQyugTrvHe+PsInKL6Gs6U068OUhy/XL8LdWwuq2U06yuhlOmQaLYyCKsKh9cZffl+W/+vrz46l7+kVaWcwtIX6rerpE4SQNcGl1NnDApfdXLsVKEVfWfJcWXEIElRZNb3SZY9HpM8VVrnNkSbOtHu6MnI82qtOYvirBMRqRrGVaRJTiZaMg47cma6Y1Srw/J5csXZXbuAvdhq1WVVmmcfVi7INtlO7+6rL7uI9KqTkoZqcId9GVvE3h2pCvlZk2649NSnZ6Skakp6YM4DTxHgOpg9beuBsCEcByR+wKOOzCD0+leYmBqaGhEnbyVsswuIluiJ6XPPnx/PwOfXrNphqsLJQp5EyDVOnqUJmCUvL5aEsQoqwFEHEqQMiESGz2ezkaniiGz3TRFBRPf7mRGOYArAKzWR1k/OANb3jwaqwjPmUdnonHszHIqkMx4ytraUHXQUCFINiMySyfuaZNoRFc5qVDM7s01o5PKwubHazszxQvj1whUHOI887VvCX6u5oX6VYDWzBud1UJpRCe2YygqSqYIhPRgFWYpqgVggJenmvq4iizB8bp+fNx7n4wKBTxleAhXa0rwdbfvlCGw4TWbNNTZugNn2AhquLdCfZ8rX1wnKl2Mm+mhPeyNPhUAxowo68ULM3Lq1AnZ+847FOLtxSWmCHv9NIQ8PZPbttGIx7XPzVxgqs7c5UsERFBMZ8+eZs0IHCIYh6eGx9SwaAzmQF+IMGTGkgHWZFAoFXmn1ZFavcGx3LfrASpEAFY8rzMdgqzh7JkzHA+8xouL6D+ndP9sC1OYn+J+itEKnLdipAGf95SuvAEVwLhdtGhoZXskGPiZ0WfzwDZS9opGm+8zPKufV0YP2P4hAWef/0iCk/aZXrholF7pTHn0VQ3WBKT0/KqCUJDgACRlL/wiwOo1ZazvslTCKDvj3BCwEjCoV9TTtPm7jQGR9EEvgrIBKdrZ+Kw+2s+77/XMqI59dwprE+9XBE8ercV8e/YLZgz3gbH0u7/3ezI1vYY1YfguM2tAyGfKeyWw7ONaBtZMQfe7Han0e3J4z262tXn7xy9Is9yTXmfRSt81uqrOUTVokWUTX04cZzsmtyezbgSUQQZBBkT7095YDrwUJADopXrv4j51p2ysYcVn3JkQx1tcK4/gcF6NIRaOqwgsI3dBlEk67nz8zgErs1qy/TA4PZzODwOCLgt9rA5YuSdJXJdno8/GYX3OoyyP+yHKe5dZ/j5LakI0Ou6TeL1ihNX1b3q+JFf8vUFnWvVaqjF1uR/XhN/zdN/glEs8n+b00E3A6XJd5s8X9/2VasndOeTnGWmjaBuIF1mCg0Msk9Emf+N73AcR+Fvvco+w+jP5kNWkye91vayVSwT70LPOupWyzHe7cnpuVi60W9JtNGViep3ccddH5L/6r/8uzyUMeB13iZFDRCtHR4cJDqHnPvjgA9afHjx8iLWm1PnlGr8T0+Mh19avXS/PPPMMI6sAfK+//jqJGe+99146O1n6M3tZptdOa0lXrSZvvfWWvPPO2+ydChAIOQXbN8o31JiOjU4wYoqWd7j+ww8/zMwoRJzYhufkSTlsY8TnYC988P778vbu3azlf/DBh1ivu2p8IgPbrPRlloTWs+87sJ+9X8FVAXALOQpWYqQTo4XNwYOHZGF+iVHnL33pS/Lxj39c6rWm6r1+n/MzNzsvk8hes1aTriuTDMg7q66kH/9TfQ8RVvRhdRm+0nM6IFXZ4ydGP+3v+e/PfvMfyksArPbSxFQNGNSMHAgnLgdYNT8hfCc530vMT9DgRsoCsjLDTH7TRawnmYIJ40RpHY6lAlbv+VqudGV0qCHzl85JpazORERY8yMoZDqVerJuzbXIXZXZ2fMyt3hOhofHpdNqSrs8LouVhnQBoEmoWZU1N9wni+VV0i/VpI9MSWQ9DTekPNyU2tiItNaul+r4uJQbdWkj6AfgiYwoPI+1i0TwEaSqmVO925ZeGy3zytJvd6VaB9FTWcroBjM6TNuj9NynP9GHMEEaLVK8YBQrU6/KW938CixRuA5BgB5Q8IIBiDLiynYiPWl1OtJCb8ulRVlaxPWWyBhZrdRyxiUOLr1k9DppdFCbMyvtMlp+ILoZPbcUwAScSO+tqCdqZIQ9ujBGCiAjJIAXEs+Df/GQDL+XStajFRFgoH0AEpG2gWsCP6grgkxNu8O4EOFFZA6haaSysI+opfS5UeqEDlm7F/PMkpwKCibYDF/6+rfly9/49lXJh+/8i38i/++//KdZHVo8fM5KrMpmeeRvRSXPOk9dBwrBLN1MD5JWvOk1Y9QN/+/P6d5kNwz4uXKZ4HRocq189NFPMCUY4HVkHP2dkIiO+QOdWPL++Rix3vzdPPL559HIN2m/cI2yKm0WvYvI2VNnqLBQC7Pv/fd07dttrh0Y927dsUNWT2nDbXgnTxw9xmeGowNpSbNzl/kv1ri1uKR59ewrlQcwxaiNz7sbQjR6LGUO7zlAg8OFkVBjYHbH2/DoCHu23Xf/Lo4Nn0dvOERYDx85SFIKGuI4T0sLZEZmhMuMTVdSMJqtMjWLwCkAW040wvU1J0acY3duuIGlmV/qOBhk6Pn19R5gh1UDE9dxwOrKk0aagdSiEZrbo7Sdk6FKYUwZnaIQqP/U2iM9iwlQL0+B8vtH4zUePryfpS8POEPx2Yvf83OT1bxb1MmBr7cJ833gRhfBczkPOjyVNgL6QULC1zMav75HCc5szT17Ipsf3ai8ZNFYp5z3Ohy7abYmrBFN7MJsnWSphNx7Upbf+Z3fkRtvvknWrF2rUWY9JKpMM6UeFPQVyG/040ZShPKAflf2v/UWa1jffOGHMlSCw6YlSBeG3naHJgjJaDxbSv+gtfIa1gj2inLTDX1d9yzTNQec0kPRxRDSubRcIzy1PUv+2X3+vT47gq9Ba56LZsERVLBDPaKXB0IOOBLrpctykr4x9V1Bq6+14594HgetnxoG+k7+/CV9wVXMoq7pXBZBsl8jgjo/Vw5Yi/s1zhHdBIW+zhGw+hhc3hXXe6Uz5vsgOsV8HP6dKMeK4DjqxKjraDz6eB34ZemKyFxIe4XOgKzVn0ZYYeThReCXO8/Z8c7ez/Z5YcOstO+4PwZEaIsykDrOysL0PSY3ynyvKzOtlpxZWJAbd4JscVr+7n/z37Iv89LiAtu/aBbRRXn//fcYwbn99ttYtwnw9oMf/Ej27d/H51R9UZJOr8f6TthhWn86KiPDwzI2Oiaf+tSnGFXcsH69jI+NyfDwEDP8PnjvXXn956/LD174kVx33TZZt34ddT4iogCb2psatiHIPdM5wLwQHFfrBI/r166Txx9/nGDywIGDAjDr3/dOA3qmSoz0ovUNvo+U3Wee+SJ7uiLFcandYio01h22MRzlr776ivzsZz+TpSXtKYuoLJ4T+86Zg++++17WvU5NrjGbAoEfnW9Gnuiow/nGXvBerOlcFp1Vg/b63+5vbmcOyngaRPL5Hw44I8J6dsEBaybNVMtY1DTOQRGcuj5Svau66bnf+X156dV3kxrwnuDIPCGZqFdmWvaoE+4FIJBz4PWNdImBG58/cyKSjTRGWNP8KonScsBaKndkfHRI5mbOSrWinwdgBcKJOjnKs06vI2unt4r06wSsi+2LMjw8Ju3WkCxVxqXNlGBkPHVlqd+U9Tc9IJdKo4Ta6LlcQZ31xLg0JiakMjosreG69MgVhJKHsgJVUNXA8Wp2Iu0mYEcLVI7WlcCpUmtojBkZNsCJ9ToDPcSTX3hkl7MSGCA04IMHZEjba0fRyLkiq1dPaKqZFc6DGAk3bhvI41IR8KuHAcy8yLX3djQwZMkqaGQIng7jvVLx/2PDowSzUQngcOI+TAtGWqR5QjEWZ/h14cM6L/Nk+d+ikUIl1y/Rp+E9v5AaUkfKr9UcIVUFgBP6A8KGwC4YzVk0haQtbmDbQfYca6Ovjsf6889/Xb5wlSnBAKsgXtINFtpoUKgnYBkVe1SmeeMhGhIatXQDQY+jXlOJo5Jxm7uGR5WD997vjXUCdXVz1bTc/bAC1uGpKYb3GXGn7YJDmEiXMhDoE+XTGNLMSJJQKUun1WYRNghWuO/abTl6+DBrYM6dPi2HDh6UC2fPMrXIX/CS3nrbDpmanuaegncXMgBRzHnUtcxdphIFkQJThRY1wqqERgyJmYAzopwCC2tmIAVjJAILN5I0TdJSx8wlgHoi1MvcfsddVIxQVlCoJ06ekA8+eJ/pUyAU4xp1tH5H/TrJ0NS1cSVSZBDVSLEbq76ORaMuGruZQePKseAIiYLOjWkSD/RT/XqRkZPfCQZuMpLTfuYzGnu3v681oqmEgH+380YfVqjtw5ksGlfR+HaAvUxJsx1PIoXLK7AE1nNKJhiLmdwJ7XnIcF7VcgWvD/fP0TgH6UIBQGYGk51JH0d8hhjt9soKBR+Grsy5EEGORkFAEqVz7REFN+IHpbP6fbjPen3KfGVkh+GVjG709URE4alPfVKm0b4KzwwnAM6rt0krpIMOAkR+RpKc0dZalX5fDu5+S/a/+XN56yc/lAZUJAErerFqTTwzCAyw5vLily10/mwUgWKUnwmoJJAfx6gCQQFrlsJF3WeOlezey8+jP7/L3pUAq8sQ/JsDGawLTVrFS2AiOEvnQHWc/z+GhayhuN8dnK0EWON3s8cKTsXieubPiTnqgtNLr5dS231PRh3Da4S2dsV7uJPI2Xnj2iWHW+pJXdSHRZ3o/+9y1a+Xm7dwLovXKzqa4lpkui4Q8GV7gCAxOQUdgPtec/lGvdpoZCALei/vPM2DB987+lzJj4JxeVaVOyzivRwEF/dktJ8csKrjX1tPdvoii72+LJREZkEk06jL0OSkPP/1b9ARC96SRqPG0pv333uf/U8bzTqB3uzsHCOGb771NvU4Ip9ZdLmiwYmhRtNkT4/BAwQrTpHKkAAAIABJREFUkDWF6OdtO3ZIvdGU1uI8o7RIL37n3b1y/PgxuTynfUvhuIbDG4AX+pRtEMUJPtUmVUciAiI1GR4alo0bNsquXfczygqSIwBLREMBfn/605/yd7zQTxZ/A8svypRABnXbbbcxRVjlJgDwasqK8+cvyIED++Tll1+W/fv3M0MMzwrbBvWnsAWuv15TnEdHx+XGG2+QVROTzFRkxT51RozUaeTWy1GizBjUxWGZSPxb/eE/PsBajJoW6PhUnBcAbPqO2/fqxHzum/+LvPwaAGuyC+lAxzpqnlTQCwpCaXus5MA15zvHQFTiAFW5cDIjXwtx7H0d7yDAKqWOTIwNyfzFc4IkXU8J5ufJYqzjjhk+yNpZu2arlPoNuXjpjCy2FLC2WkOyUF0N9iK2y6ki9b8/JKtv2CWztQnp12pSQ1/j1aulPzLK9N82SitrCsK7nb5UQFDT6Um/02PmVb8BO0L3MLDVUlvL3Kqwt9nfpipt1MI2h1jzWkL70n5JWsh8/MwDdyMvTetMCL60Lidv6KlUqjfQP2tCmkyx0DpVLAQOfxusu6GfpRo1atiAjbfT7shSqy1LLaNlR/oxlbspU1OqeAjUk8JrxWimRYP8AQlaLd0Qh7xuvXpoJBHQKqilohkQTcDGcvY9LL32jUWEoawGmXn/PULHTcgaVn3eTFFlQkO9zcmId35gNSp0ATLTUz733NcEoPVqXqhf/bP/85/rOIMHVL2Q+bqoCCZceA0yiNR4VzZdN6R9TJw7GKqFSByvV4hoORDK7ouoCIutp+WeRz4h195yh4ytWUdlSyPWAKu2T9YMfJDN4F5FEJafIxXMXTg/0Ly4vURQinTZixcuyPFjx+Tgvn1UhPPWXBvrOTI6Kvfv2iV37byLXlMoevY6O3dBThw/Lr1Om2D14qUZWVhQ0iU1lJjUkQHWqLDV6NMDF4Ef67QtBdujabr/Q72Yp+LS2NXCRYxzx213yK5du7RnbGtJDh85whQmeIUXF+elh16kSLXKgSJrj1NoBl/cW9EI87V2g9yZkf07bjzq51K/Ugd7/j4zJAhgDHCivrbdypiW3dnkxjY+H6NX2YkIYBh/A2CNysSJq4pgUfebns20BskZM+gcFKMlcb/7Wvrf4roV33Og56RG/lkneqMgrqI2Hs22E5lMjATBeejj9jNEcgFb35XPbOpV7PW22fhiSNDOk8tLJUrJR1jxPb2fKorkfEi1nFxv0T2qxrPtC8sigDf0tttvk+eef17Wr98gQ8MjWesddQynyHg08uN5Wg5gLcKKcxYA65s//r7UUZNjEVZ6fM2Bhx6OZNQOm78IKnJ9WMPZjcZ9PrKWIqwue+O/xf0T94mn/xbvGWX48udOg/f58X2cA2GmWdKZtL63ARCl/aORgXh+s2uZkyPNU1qrogxxp1f2zEHn5ZwoNq9JLyhgjfJA58lT4NSBF89xdi6s9CWe5Tgufi6QpkQnzZUio8VnK/6/74GoPwfppryNlM+Y8GtS7rEkKkVL4/0YRQ6ZHYUM7ixDBmMCgZDLB0Zaw9kqtq+LsrYIWJ3IzvVS3JMxhT7KoOy8uvMJxJl08KtMQJ7TElJVIe+Gh2WmtSTV0VEp1RsEnPVaRbZu2Ux9Dccw+CLgwF63fr189atfJyvpydOnGHU8duyEXJiBPl7gI4IIBvOEceNeICSC3YfoI8iMlEW3LPOzl8muD6bhE6dOMjsJ9aKQ04he4nmzjCdz3OG54CDWPpKqo5yMEq1tkGJ85513krTxuuuu43rgGgCrqGU9cuQwwSrGhnugtAi8EwDOALnoPXvPPfdabWmXGWBvv/22vPDCCzI7e5kpwLgmnoEcG80miSIxBnwfEeQHH3yYzk8Ef2DzALyyHSEz1Ww3mT0RZRkz2f69vK4EWP+93PBvfVGtYfUaUedN0cvx/NKEjlkNmYTL7lnEQs998w8YYfW/q3NFbUVGEg1wImCnDUZNroYATC4YFwCqAlZ3cioPhNqURhrIawUnKDM+jbjN+DRKZaQE16U9f5HZSAxuMgCpoDmz2cKstntt2bB2m9Sqw3L69HHp9GdleGhMWu0huVhZDeYVIfMKznhlXEZufVi6E+ulOtqUytiolJoAqlVpIVW5XJXhkT7TeiHmy+AL6iJjFa1Oq9KtJHlPm97sY4QQkS0A55dUK1IDSZMHKBY0I6L06V07+8o6CSCnYM4BWLmsheL8KYsMNaqyevW4jIw0ZbhZo9AAzlUSoz7Ta1NbG613QjowfpB2vNTqysJSl6nHzpLmc+bGDQTIIlJ6YaDD42UT7EXrAKnYKGxr01AGX3wHAgSCB9cm2GQbEPRYVBIpfJ4bzOpN8ZBILUQKM4GGE0nYgFBHhqgw8s69xo4gxL0q5uhwYJyBVjLp6Rh1PrXqTLOoSgSrfxvSJTAFL1PWrrCWpTZEavqVe88Bc2FeHMS4oUDjZkBKsBcc++dibpoeXr1vtdmU4al18tHHnpRrb75DxuCdxH0YHCNE1QirNUZnsgIKw63ed5BRyLQXOAzM+FpqLcgsmn4fPyFHjxyWI4cOysx5Ze7rW2oxhf66dbLz7rtl+/XbZQx1KXPzTLn9cN9+OXXihFy+OEOv6PzCnKbWaKhQDTymbRYirLYIgwxjGmJZw3P9RNGLTXHGi6oAAYjHHh4bX8U6FQBWvHv2/DmNGp87x/Ghnm/m/Dl6mbx+qZiBEP+/uFfUSNTnimNKUbZkOGYCmnJ2cGuSvGJEMr32JHPDODvXAZBGIzKCtThWZi5YSrCerQT2077z9PdUe+oeeb9/EbC6YHSjJSohts+IdVth3QY9D68NoF5wHuXubX1C/dmSk61CB1+lEtKeTXlivzr4vZKG5jxY97HYXMPPbDRWfa09jT8aof6ep9jHOXEQQQMOZRjWSxvZMt4XjnPaE7nt9tvlq1//GvsCjoyOZTpE0/fzUS7fN0VjPw/ekoe51u/LvrfekINvvymv/+B7UpeOlPrtLMIKWQvnESKsXt8d957vA31ulTPxLBTn2ceRZOLgOsr4uTinfu2MRdbqo5WbY2VAOAj8+Ngd/PmYWEoYjCyvYS2OQ58tnyYfQZ06PELbF0uxH7T3lgHOAmAtyp40du0gEM+ujjMZXbkxxfIDsyMHAVbfR1nfXxtPdDhEkOnzW5xnX6/innEdFHViXk5FDZDqVIt7S89Rjau1rH8q9ZkSr/nrSoAVTl+XDzTeXBdxU/v+zo9LZahLBv1CjOxHZwP3WcGBGOcn2190XKMZgGWk9bQCb0lKcrnbtdY2Hda0tpCd0WjIxvVraWugdEtLqzpSbdTl1lt3yKd/7dPSbAxzT3+4b5+89trrsmfPXjlz5ixtyDpq2VAfyOBEld0hxkZHGY0ESMQ1IdfHx0bkzNmznM/Dx9DTFfVwahwDUKJOFs+A6+D/IW+9Dz3AMcAg/g6QCEbf8fEJfhZO4+3bt9OhjOvBzgR7MDK1tm7dwr/B7kCaM/4G0Ip7Yd/fe+9HmZa8ffv1HC/Sn8GzgdY74Kuo1dF+b4NsWL+Bz4Frg9MCtbFImUbU9Z677yWAP3ToMO87PbWG7XPWrFkX1tIyJ3KB9qS74/nTvb1M8l1J5RTe8/12FV/5D/TRRLrkcr/w7NE/br8HXMkvxbnCPD73zX+cAVaXyZm8C8zb5FtxwMpznhYnD1iz02+OPO3Tynv3wN2D1jkRsAb5+QsAa7ermYbsd6ox+lww0u8Mtt5N67dLudSUU6ePSr+0kAHWC+VJxFelak31lprTsunJ52R+ZEpKtRIjpui5SkJICIJOX2rNsizNzUm9Upd6tS6IQyBaCiCJbi9ORoXzpn5tkNsi89XamSJAWKkSUyKjoj07r4D7mcc+ZlRVxkVl7W1iX1b8jt53zXpF1kxNyNrpVTK5akzqMLrYTgBFt9pbkJ/lAHpKgMF8e42mLbVLMrvYl+OnT7MgXo1EGEOIlNYzoIcwLzYN2+3ASxHYSr1mEWAZnrahIY1ioGaVxigiWvajJE0W57TIgLfwUaNT0wuRDkxm4yoC+iUCHjDIsbcnCobNi68GKiJK+jkWPuO6lgDgRqz2j9O5IAGJ1Xbi+58nS/DVRViRDowoa6akY49UTrYfqkSmpF70FCGIhrcrbWCzorc1M6oK7MKZ0ZAj+0lRRj3YKiCrzYaMr9sk9z36lFxzy20yMrWWnhV6N5DKR7CaIqzaJSq9BhkXqCd1wIrDDsB64vgJOXjggBzYt09OnjwuSwvK8ItDSar5VavIwLv9xhtlampaRsfHCPiOHzsuB/bvl8OHDsnpkydYG6r7Rwkh3EnSY20BT7vt6SRwPBKvz22jt39dGLnxNEg14EwwWiWqQBvNYfZjg7JkexCrZYAiRRoVWvacOXmC3mkoNRjp2O8eIV/JsMpEoUnhCFrdEI7zHY1DNmYaYGxGoy8zZLUlnwn45SRP8b7FiEw0/pUUJkSvDbDGKHG6v9G5s8QgHw3LrYtFtYtRUz9PYKZTmaXrEXV+BBlxnvJx4Hy0VOe1Qg940VDw62FvxXnE/R0UFv8e1zAzGtn/LGed5NL443t8LvsZtE9o0gYiNr8fo6v4McCK+XPSJSoY5mRXGXn41t/5lqzfsFFGx8ZzIHXZ3rcMlpWe0Q6c7iUYlyIErIdBlvL9v5R6H+lDS9raBh5tH5sB1mJKcP4+f7OUYIxB9wo+vxywFkHPQMCaWTne1zy/VkUQFs9Acc941CcC1pzANMdAcc/rdZLTAO+T6T7UEGeAlTVxNvuFfRWfj9/ljfJn3cecGW4ZK60z5yZnWQSs/vliXSWjCnaTQfrAz6sKHINrprM0EyDV58b1Ku47f7biOee4HAYGgrjiHPv+vtJ+RoSVUc5QdpDNE4afkShqn+XiPfyzEbDSmZ+ruV+eeu77xQFrcW2y98N6uxOueG59vn0XI8uPjgbjeOiWhL1YEVldKItcaC3JHMMrVZmYXC03XLeNLeguzszIzMxFjbiXyzI+MS6bt24h8Gy3OgScF2YuyuxlpAkvKtEKulcgOsOsHm1neP327bJx40bKGmRMQU9iKHBG8+wixTBkjyGCih98HiAV7yGquW3bNv4OgImgB35uueVW2blzZwZyASwRCUXLG4BKtJzD/APE7tx5F7+DyOmLL/017Qj0smTUt1RltBRAFaAbf0Ma8IcffsAILGyVrddslrVr1srly3MEzLgProtx4rqom73zzrvYg1XJmA4y4vzxjz3IlGXYuChfwzMj3ZlR1+yVd1Tk1zQ5BfXvy/kflu+B/3giqz72fA1rXgZrJGnQTl/+tygSn//WP5aXXnkvV37k578MZOYtagDgshRebWPjrzxgTQ4AzTyxtUHktK+yDLI5I2TKaloBkqC7YT8rmyk+Uy53ZWSoTpbgfh/dUDXCqowkKYAVZVan35XNG7aTdOnUqSNSqrak2RiRxVZTLlemGbirlLrSRwua+pRs+dLvyUx1lDnJ/UqfYLUMkjSAyqWOdCAfyH+BzipVtq1sIRZULknTOI3c/tR2oj3po8d6GezwNalVakwnXgJreKUq3cWWll5++cmH+lFou3EDgxkKm71PoQh6HWnUKjK1elTWr1kla1aPS7WkTdzhSQBtMjOs2fdRdwFSBImmERUvN6TVq8psqyz7Dx+VszMzFDCYTTLxVhEBVSMMNQQZ86FSymqNQQekGgoiCFjRPmWoYV6vRTU4HXBbSiNrbC2CirB01sPQPO4gwwGY4g8iqFh3PHNHI7yMhcH4hBKkkgDAhr9ByXg0HUaNXLIf44dEEAZYjdHVjT8C1t++WsD6h/LdP/5nXLCsBVB2glJuvAaQU09NNbyC+MpSAt3Y0J5geMXWITRGTRkqe6Yaj37c0z0UFGeH1dJDEWGdWLdJ7n34Cdl6y20kXaogwo3oOD1OuDoIWzRdLYuw2mD9+tHbC4PajRhG0pcW5MMPPqBXE2RLAHTMcS+VZLjRJOX9hk2b5JYdt8qadetlCIQG1QrX8OChQ/L+3ndJznD65EmmBWubB0slz3qXqkSLxEM+mwNrfWLrAPtgNPZo4Juhrz0qgfLKVKAA1jfdfLOsnpzStRBVrGQDnJuXvXt3M4p8/tw5kpLRQGSkTskccimDITUQw/B9TAFhpFkOAOkEsLFyHUPaKA0nRsP1E3rPRAvCz3vqvX5Y/5/1xjhLNn/8etpHaDRfNMr9+jrftuX0rlcAQBoBV+9jnum6aED6/3uEFVd2h4JTvasxblF1/1dTI1LkOMyFs507AIhKSA1eZSSmTLPUZXyGwBSpreHlf1/J8Oc6ZO2ktFZy+f10/iMY8uu5Ey/Ou37OHZWh/2ShxZHnlUCWo4QC/yLCAkOv0RiWtevXye/+7u+SdGlsbCJL04wgwB81rksR6MX5cPCECOuhPbvl8O635LUffE8q3SXpdxcT6RKMWcyttRjC+S6+fFvHiNtK9/a5A4mgpnSpPCWwG3C+/V6DgA93vUW/FOYlsiK+V7Cf/D5xbJTFlqbofyfDdDyzhd99jn2to7EVW775mcvkOS+aN2T9njFqz08FXTMI+KR1TkZz/szrfvMMj3g+/HMrAVZ8L2bjeNZUXKOVAGvch0UZMUgm8cyFUo+0psFRWdhwxb2lDtrl5QoqI0wyBrkS7+HPhL+BfESdRuAEKTq80rr5d/x5tKw6OV489RXve4psfAQfV/EcZU5BnDW4nL3Mo4d+ij0C1ovtJTm7OC/nFhekjUBAoy5jqybk/2PuPZsku64r0Z0+s7yv9gaNhusGGgDhvSVIURJBkBTtkKCnQqHQX9D39yJGbr7MvHlf33zRREgiNSIFYkISKYoA4U3balvV5b1LnxNr7bPv3XkrC4bSU6giGoWqyrx57rnn7LPX3muvXcxnpY6SliYEOlHWo8F80JzhGyCTiOsDzG5ubavgEtrT1XQ/Y6YwbtB0AVjvvusueeCBBwgCATbRsmbi4gUCQvgHzNzgrAslZLgWAsMAubg/aEXs379PDh06zGsgK4qzFv/f39sv9913H8EzKMwA2uvrG+wbC6CJ8wYZUABYKBCDBQU9jLW1FQqSFotdqn2SzZKyjFYz6FQAdsqlSxflpz/9KTOy4+PjMjg4wLuDLgt+xnUxBrTP2dzYlOM3HZfPfvZ53jtUilFah/Xe093L+Vpb35R3332P2eSnnnpaurt6XNmYPkE9pvVca8+sup59VqIUPfSPiOR2WNv/WL+IKcF+XAnDu/PECL+JX+dt6Fe//X/Jr14Noku+wwWlxxAw0L2oYNWomOrzJM8L/AzWobHTeH6bmFajyb6n0fWAhSLGjrLa1IYrC03px03pajWkp1trUdMpaEFghekpDuCods9sr15+WxoyPnxIurJdcu3aeUFHqkLXkJQrJamnStLKZaROZysj2eao9H/vD2S1USQL0fw+4Dj4fGAxSl3rxpEExKKzpB53M5JeIcsK+29JM+oakHasisLNeosdNSBUBsSF7Gzq8089RMBqPGK9cYbPNILG7GNOcmmRQi4l3aWcjPR3y2BvUdJIN7fg5EP+KSOtkH3LZkEhhkIU6u5gXGHcSlJLFWWrkZeL16ZlcWWVyJyDZAY3FQkzkSQTIudQsjXRo0i5NhTr5rMZ7f3XaMjm5rpmViH8AmDKQ4Ywkop2KjgCCnOGon0AN/hHd424QR1zUnTCwsL9U20T9JFMlhEwFsgjatBCERqy30onNseC0VKjXQL0e7GTdJpg9YVvfLw+rH/1X/9c/ua//QUb7SYPQ37uLlFZrA2A9OQhbVL6WLg07O7gihzmAMCxDnZz/jtF5RgFLZWkb2yf3P3IU3Lo1tvZhzVXKBCwKmdAKcGaV+U20jXvrGkyNqhGV5VBcbAsLsyRWoPI5vTUpJS3NiP6z2Bfv9x5991y6PARGR4dka7eXgUMDKLUGIVFU+8z773H99arWAdwoAz8KMDQetuQSU9Qaa1+OzJALtqNOcShbIqOvp41XJFAFXWOmIvbb79d7rn3Xtl/4IDkiyW+F8/FACsORIDzt954TebnZwkY0KvT9iycFwOsasDao/QU3HGtCCzDGTmquzjimjFvVwn2mU5zrHCf1h/QMnWQOjclQysrMOfUAKsfa9Jh2uFAuTHauP19+Gx27KjH82CvtZpdXMNqUPMZVVhMghLOY2gBYe83xzMC/GFcnmbXBl7AMGGdV6D4BFBsvS8NpFgdlY3PO506OAXlFpywNeXtAUWKgs0yyhveivdA7A4OYnJ9ILmMMfjxMbgWSkG496kloMJUsdOaklwedbolOXjokLz47W+RxQBKsB3Xtj46PY+kj9BuY+Ia1myrJdMXzpES/OY/viyp6pakWlVJm4BZEF2yxIIHMvHcKBXYA3zvONgzsPGa3STt0gUAbYxJ0O2fgZ/H+HrJbIZ+OrLDHpD4MXlwbXu3bQ06m5+0z35u/dj0Xtrr2rytiENX8Vr112LmygICQSV2JziO95x+njF94hpPc7Js3m29ecDI+3c1rP7Z2Pv887Q+qGZjbKz2cyf74sfeyRbZ3z34tXF82JzbusHr0yGjYC32kmPyar/eBkVncTgXzbGzWvnknvF0d5sjAyrqUykI8YDVAtX2+mi9u3Mktmck1WuQK1CCea5SdKkp5VZLNpo1WdzekqVKWTYATCn0icBWliy6YmDEoT0P/DTORSYrBw8elIXFJYI6iBdp1wZNCiBRwXlMZ3gm4i5OnjhJwIpzB2AT9aTnL5wjWOU9U5+kISUEg2+9ldlHvBYKvvgsfB06dIifD7CJGlUAUF6/pS1sQAVGq5qf/+Ln1JMA0wlMLwhFGd0YQAP/r3Ok/BxrxYNrA6i+8MILLPVBbeurr75KgA3AjM/A2NGpYP/e/WSq4PNRe4s2Pdhrn/vc51gHay3K4I+Q9ZdOy9rahly+clVeffU1ufPOO+Xee+7jHHX6wvh0v4TAG93dBChtA60flJ3t+BH/IX9plGALbHfa5/o7D+bjjKfelP5sePNr3/6/5Ve/PhuojXpWGahE39R/FWANpYM2TogcdQascVmIB6xoEdkjTekq5WR1TVWCeW4DqcKHyGiv9uSzr2fTMj5ySEqZoly9el6KXaghHZTtSlGa6S5pELDiEmkppfdK7/f/QFaqObaT4wyF0k0m/OoNaVSrSlcH9gplnFF3Eac7QoxpOigoKwv4AGrLEFitIltbr0shnRGwOFKfe+IBnjAG8LSWVTOlOhLteQB4gRrW0eE+GeorSV9XXtKNbSpHkRlmES20SwmtanjA8h9qHHJSbuRko5qRC1cmZXFlTTL5NDn8VFJL50JGosUoPiJiHBMFlEJ0gr2G4EOmqCJczGsdK9XqSE1GHVNDKjUFC6SvRZRdzJ2KBNAHCwX4SEEjyxpFC6mKjMietkyJM6yaZTWqX+xAKuUYYIuLgNloza7q4aNgGNlRLJQXfoMMK+pXrYa1E3jMOufBnBqsIM0K63P0zoA/dDs5vjzUjN5qmVYXHUo6eG1OEEWXStIzskfueOAR2Xf8Fukd3cPspjaQx+ZWOjCiNaRYh00Jees2RzkIQ+FAN/prtawKf4vzC6wXQYZ15vp1WV9Fk2Rdb/fc/wAVBEdHxqSnv09SOaUTwWmvVWqyuLgkVy5flIvnzhEIlrc3giGPaWugqUNcjAdRS+m3Fo0maJBA9wzUKH0ualzMoTCHyjYknYEwn2j3BEN4220nWS9z9IYb2ccyX4TgWKCoZzI8zJaXFuXa5KScPfO+XL1yWVZXlqPeh9gfUXTOPec2588EchwI8Y54cm34n/WgU1NggY3dHDi9php/9OuyL++8RfMIyrzLBHvD5R26JDjw17JD2ByqiD1hc+zmO7Zxti9jqiRqNFnPF5gYnhQMR4zOEm2H7vForBQPUIPrA35+XB68RoAHIkbYD5ZxC6bW6Mi2J3XMsEcxCOCeDrbF72N8DsBqe6uLuOUP9kwzoiTFOWy7Jw9cvPPKZ4G+x2BItFRVk8CZ0d4UewPu3bdXfv8P/oDqmGhhYRmv5LPzn2Fj92vEA8yo9COdlol33pLJd9+RN/7hJUnXy5J2bW0I0hmM0roY63ttR5f3onYDKHxewZGDboMH2B7w7eaRdQKsbUyFhO2Mn9vukX4KEoZoOK5v9c0wMdbD18+hn+tOgM6eM+opbQ15wIfP8H1P43uNHTUPxm2+PDDyzzL5fM1+xNeN6fxm8/28mxOUvC97vwE7zr1jQXjA2mmfdLpeco/ate1a2Nu+72m0j30QLdQoWw2qXVNtha6puFyqPaDIgL23WZ7R4oLhoM3iOpFQnilSWxbf4Q8/Dh5hjvtoeh6YHwPR/jxIrvNofjhMZQlElOCgKwFPqZZKEbDOb2/KZrMpW82atGDnMhr4R3IB36t16JlU1W7yzM9JqdQj2+UyacCguGpLMPQsb2hSAhRfBBZD0A7X4Rk/OhoFoq5eu0IAiHtCBhOlNSdOnpDRkVGZmrpOqu7zzz/PjOfYyCizugh+AyAODg1KsVBUJ7uZ4nXOXTgvP/vZzwgys7kse+Aii4q/AXAODw9xDACyM9PTMjM7w7HTFgenHJRg1PZDDRjvw7ieffZZ1sPibAfFd+LChAwODDLDip60oBCrUFQPHwWyrrgeAtegJ2Pco6NjrGldWVmX2ZlZ+d3f/d2ddP/AIrKuHPg8+smNpkzPXOf9IOMMMM1zLfQRh33RchZdCaYMb+e77itTJ1YAbfcbc2w/LIu5mzX9t/29F11SW0VLFH2IB6rJDHT8czvn62vf/s8xYOXJEQIBPLAdwPwNMqxJ3xp9yD8aYFUqMQBrb6opxUJW1tcXJZu17gGol09JQzshRckd29sVacqesSNSkLxcvXpOunoLki8CsJak3ipJI0e9YYGqT2/hoPR+//dlaRs+rDJekWhFYKperXIOcgCpoRSSysA8YxVk+2wzuPcBAAAgAElEQVS1nQtY78AGrNdNZRnMrW5XpVoBpTklOeC2XCYGrPpGfY5GoaVjSoote2pIVzEre8eGZLCvJL3FjKQbFcmm4cxkAmBNEyRCUASgkoY/zFe1kZatWoaA9ezFK7Kwsiq5QlZKXSXpKhUll4lrWJEVZEagBnSNTBKccpWNVsqbSI5taLSYHpF+OIAErCj0r9YVnFBQyWjCeEiYYABWJ/OP2q2M1rEa4GQGC4A3tBCh1DlowaDAEPBqdpVAPDhuAPW4DmleUEwO1GWAYdvoAGcv/KcXf6MaVmtrYw/YDnelIcdU4OigDJkTRlbCl3esYgdGgbhdL3I6wmJgvt1F4ugQh5/j3/v6h5RkCkUZ3ndI7nn8aTl40wmKLqVAx4U4NtsDoVcjhBuMV68HNgCr/yz+ElnV0MKIVJ9chgf23MyszM7MkKKzMDtDMYNCNseo6Sfuu5/R0q6eXsnkUZuc5ZgZCW0ID42lxXm5eP68TOD9czNSqZa5LsxxYMaOrRcCLdZl4DgsdlvRSLO9R6cl7n1qc9rmDIRIJ6LuOCzuuec+OXzkiOzZs0+K6CPHdRg2eyrFrD5El5AVfuON1+XSxAUCVnD78Q/rPp/X5uq2NgxYe0cM928O2G5Om399uzPLO2yrwcJvDFh1Ar/5UBbg16sBXcvSkErv2AwetHpH2IAkDaNxRTuAc8sk71ivISBnY9kBglGAb3skUcMKwKqHOXrlxdFA/A6tvUwEzgCrPXO7107gB3soxx7WoZeefbbrYxuNMWRWbY6TWcK2uQ8Bm+hm3Byx/iPTHlFPAsgkOItsBAE2AopaL0WqHmvzU8yw3nzbrfKNb3xDhkZGpFTsUsfciVjZvPtxeac/OV7bR3ju+VRKLr77jkyeeVde+9lPJVXZlIzUCKIxHqNl47CjLUZtayJzYD8nbZwfl4kNAlzY7z3g8esueT9t+ywyoAm7G9a5gSFdy7HtiG1I3MvYgzJfq27j8s/e/t+vv6S918+IFYV3rKWEKm9yHjtlNL2DlVw/dk/R3mrzVHYXXYrWQ2hr4+fG/t8y0AYE6WQHehmdI+sr3gEMJvd/p3Xh59YH6JLr1n5msQv2X1j3Htyz1VOg83u7EH2G2wCdxmavQ/bNQCbnOgFYvSPO4Fc036HRcjjL/Vo2wBov23jd7tij5vuGXKK1yWIgC5olANPZtCxXt2X06CGpI+BaKVOx10AywTaykhDVbDYJIlE2gcQ9AFSZLeUwm+obwC+0NaYlYfqcAWLxXoBPADzMzcLiPMEX2toAhFoSAv+PswrZVYCvW2+5VcZGR8lsmpqaYgsaCB1Z1nR5YVkuTFyQX736qpw+/b5cvXpNsvkc33/o0AF+BlrdqFrwprz/3nv8zCtXrkSin5h7BKLhg+IMBzBGiRzOaoDYrS0oILfkueeek8cefYx1rFwjIWiPWtlr16ZIccbeRwYZVGE8LwQuEHSHKBUyUN///g94Dz75wKB6OIOxDOp1BOoX5K233mQHAvSsRX96zAHmEmwvzC9BRtCQCA21w5lruhIhEI3ANNef6jXgC/MRZ3j/owHWtlPG/xCf/S5HpzY+mXXVl379OwCs50J5Hu7ZqNUU3knUmu5OCdYUB+CYKvUn7SRxB8sSQ4CAvndDSX/NmBJMoBcowQCsfWDD5tOysjIndH0JVlSwFMVmtp+8HWhA/GvkkORaOZm8dl56+0uSyfcTsDYaXVLPZ/jeZjojfd1HpPDN78haLc+2OYbzcD1kRTEHwGfpnNKB+RVYrjhnKWYbfCldMwHQhn609LVgUypg5ypmaNXqClhfePLBVpwBCqniUOdGw8/IIPO8ks+mpL+nSDpwXyknOalLPqf9tdJoydASFoarExGoiYx6t6TSzDDDul3PyekLl2VuaUkyOfQWyzNbikia9phEzz+NdGH9APiCYkz6Him7prZX13rWUDNn3+PHbkgiAADyPeEk4mdsLlDk8E+BqfXl4tyyXiJLKrBKjZcIelZWVykMwMyIKjwHwAqAkWEWkWaWfWi1DlEXRQyEkGHFv4/z9df/7c8F//yC1sNIexVqrVy7GqeBE+9EJB1UOt1o2ZPI2ui1lCLrnYX4MI3pIvidzTnnFvVWhZIM7QVgfUr23Xir9EEluAClMBXSoKtJaqT+Q/UzD+VQj8kNYLU9IWvZDJz4dbaf2WbrGhhg0IKvT03K0sI8FcUefvhhOXnyDirslXq6STfCs4FzTUp3vUHAWtnelAvIsJ47J9enrvIwiSNZZmyVCmn1g96BtKi5GrZ47vXn9jo6AybmeGAD5ijC0CW//TufZcR0/4FDpE2zJx8nXQ8AE4pAZHVhYV4mp67KxfMXZH52Vra3tqRa2XKUinZhDxvXbhlLe7YeVPn74e8dNYwEh0AvTq6LpKOFDKv/HddJyAxW6hqF9mszCQbNmNIGgZLqPhcUfxunH6+xQjrtBYvGJYEH3o/e2nR82b+5vb4Wz9k7r0aR5+9QVhECUjYOvN8AuR0M/l55zyGQ13bdsLk5T7w9pfDYa/x827wlAxPJDKuOSWsxk2JS/rpmVzz4sM/j/Li2NnDAVCk41ClncvLoo4/Kb33mt9jnOJcravY1EehK2rskGPJ/x/vRpoatLNIpuQzAevpdeeN/v6SU4EYlqmE1GjQOBg0aaOAmufb8OkmOhc8n0Ff9vHhw8YH3E7KhtMiJbKodxtF6dX9HYNfPvf2/3492H1GG1a0T/3p/T37dtYOOuI8313ug9yafe+dMa9x2THMIgc7Z1uZMR5Fc17Ze27+3ZxWT90I7E3oGdlqrndaT9hqOa459wGG3NdFpDv2c+bkhSE60oUnavbZniLkg+2lnEMTsqN1bco78PNr/a1uX4JyaXYyCM+GpBDtpVc5qwy2zpM/GBy6Tc5Rcj237NBxMjMmH568ZyZZUcVbBLSrkZL1Zk9xAn6yUN6Wrt09WNzboayGJsFXeJm2XdiWbJ1gyYVVt/dOkLwg/El9wWCEyxL6z5PXrOsRcgMZr7WoA5GbnZiJ2E9d30HbA+7B/IKT0hc9/Pqo5XV5ckkMHDzFLCnouqLoQVILYEcApguETFy/KG2++KfsO7GdmFLRdfCbowngfWvVgPPAp3n77HfnR3/yIwWW8Bn1mLduL7CrmCv1Y8Q9iTy+88DneGzKo1FdpNplRwjxgvAh04D62tsqsaYXfQ6ZYEI/Cfd1y8wnZt3+/ltUxCKY2hR0qAO6pRo/3QC22JZOT1+SVV16V90+/R12P6J5KPVEwmP3DI365+pY2JgIjZiqxFxQv6Fo2KnJ7NjK5T/+9fzbRpTizaky4Dx9nMuNqY//at/5EXn39QgQkVSObFl5a9ZoGa9lhQn10pRMr+6+TvbcKT14h4Rchw6oM0xCACDWs6kbY9aw+FgEzANaWFPIZWVqe4fcIsLoaVu/H4XMRaBofOiDpelpmpiekd7BXUpkeAtZWs1cBa6ol9XRKBgePS+br35bNSlZSTd2n9OsZMFfQjnUIVgKSUOwOQhpuWJvoyRrslJ1rWj6n6xVgHLcJ3IjpIxYEsyubltTzj9+vSfLgo3OSgxIgDQQdM9x0Q/K5tPR1F2Sotyj93XnJpxoUYkLUCGCj1mgySkbxXRpq1B8gUwp587TUWgWpSknOTFyW+eUVyYYMK/qu1rFRGZ3AZkVtn9YgsB9opEgXjotIij/o96BmEIq+QRE4PjR0Ko2m0CK/HPcUsq4w/jS94dcB/CntJIBMRAKyoFFlpAoxHNQPELDG19DsqtI4edhzMWnkwRayjenz3/i2fOGb3/lY+/av/9ufRYBVm8DbYa8VoJ2k6Hdz2PwHUwGUWeOd2TOrRYwNkh50ek/q+ESfEWVcNaKSyuZl9MBRuffJZ2TvMVCCxwhYEVnVFiIa8bUaVgOsACIR2AhBK8t6Yr5hsC+cPytrq6u8DsazvrbK9jSzM9NMWTz51FNyww3HpNjVJTkWfSsFDoclI6hswVSX6vaWXLt8WS5OXJAL586yDyvqU+xAjyJWVkvjgJvOQbuqnneqNLseO3T2NzoKQakTypH9/QPy8COPyY3Hj8vg8AgPYVChlG4HOXOlwCNSvLgwT+rR/PycnD1zmsrIaHPDDDQjbmo0PS3WmC8q1rV7xDNpJM1wqgmOa2INsJrD44Fw23tALwwtbvx604NPd5wHhjbnVlvF+aKZDTTdUM/GbRpaKkQ7y9pguAx4J4fZjifvINp9U3TJiYrRaoTabd1vMQCyrIIaYJuhuD4yOZfRenY0P2YGHUVvB3gLFBpTp7a/e6fWMrp+fjV45WtxbdxKeeXe3CX7GM1tYp3gOVlbG0ZQUWZBIT0FrK1URr74xS/KPffdS5paaOQdzF6sWp40eJ3sU3RgK8GXZQlw9a+8/55MGWCtoIa1QkVClocguIiAW8qCDZ1El+IARydgYE69zU8U8XXU606ORnRP7D8e6E5uv9j5ydeFM4ufEWW64llJPhcbg9lfO9htD9mB7/d1EjzZ2otfq7Qto+9ZltKvL+68XXy5KKsZ1pIPivp17vefjd+PM3bkdtbR+f1Dwour6fJryI/ZglA+s5+cJ3u9t9PJNYn3GIj3oM7bhqhdUYeATPIeVX1bg9m0zU4l2Pabt6H2fhtrBE7DQI0aa3PUbkNi+877aMvYxJRg/C2Ziet0NiTXI1/D5xG713gNrxUyrBWo96dFavmMbKaast2sU52U3ko6RcoveoxrFjUl+UIx6KTkeTazFCadZVJAW1RpOQrmCGc/bU5KdUuQVUVwGkwqUF1/+ctfyrnzZ5U6HNqDwVGGOKfRkR966CFmV3Et6JfMz80zszk2Nsr62ldeeYXjQgAOYHjq+nX5X3/3d/LKq6/SZ0C/aWQ+kelE8PsP//AP5Zabb+L1EVD+5S9+KafPnJEjRw7LvffcSz9zZmZWpqevs04WAc6+3l7SjzFuCHvu239A4P/i3F5ZWZaJiUus4VUgfRsD7ysra+wOAI0A9JLHGCHIhBpWJFQGBgbpI2iSQX3uhYU5WVldIRgeGEB7ngzHfPnyRXnppZ/JO+++Q3bj889/jvRm+B4bG5sUoQLbC6AVax3leWAXwhfBM7L+vzgDUP4BGrXaKjUaUXbW0W4/lrP7b/zipErwTpqvneE7jZ4dhVbmFA41+cb3/lz+5ZVzQTVPdXh0cyjDh7stANbob1bW2OH+mGENpH0ForqX8V80xDLASrv8UQBrBgxUkdXVeclBtYl+pCp6s5TVaZrYcJBhHR3YL6l6SmauT0jfkAJWiC5Js09qhQwDUvBsh0dvkfTXviXr5bSk6mUmGim4REKkAlb4RlA1R6CKZgM+aMCVuVRGW5YGfyQK8qfgUyDTmZZmFQlJFs0qvqk3pIXkAACr1ZVhEZqiKLOb1u6Fh5xIsZBhhnW4r0sGeooErLlsSvIwEKkUM1wwSvhQFV5KU3QJNLIKCvOlKI1MDzOsUAnOlfKUNe8qlaRRQQscPcCM9gLwy3rAQHeMHNtUmlnZXA7/9DDA66y2JzqsgsEjeyYUHqvd1fij0ncQ6dOGtiqcgrY2aJtSDfQOUFgQgU9TMAB1FJxo/A7zxQgCELXLAuvpFNfehs2LcX3xxe/y38f5AmD9m//nz6NoloKp+At87+TBZ4v+gw5EpO13OxwBFH2Wyw5YW+z6vvbibRquFOayKCMHj5ASvPeGm6V7ZJSAlRFwvZAC1lBbg9ZIfCqQ5/a1wA4oVLbLbAq+trpMw4tNgUAJDh40DJ+anGTz8qefflr2Hzgoff39ks0X1IwgoNGAMiGy+LqeWAM7NUVK8PTUNdnYXJdqVZWmbQ0iW8MgCqjfobmx+p4aUfTAzQtZ+B6D5rDZ04qUZdOqeHj/Aw/JPffcI4Mjo6pkjMMhPF7UeBqwm1+Yk821NUZI0XcWLXkW52a5zrD24RaoyQyBFjrGQTQpklaPjaE9T+/42b3bWA2smoNk4/L3Hb3W9U/E6wFYbex+bvi7tO5xP6f2GnOmQAlJvibpkNuziKjFTiDHrmNjaFecjgEMnaAOrUvi9R4H8+x30Xe27NX5p/1x9EPMkdZlxF9+/Lg/+/JONOfa6NSJZvD2HKymzgBEdCGXHcbnszQj7HHLsOL33nFOggv/sznwsHW4FwU68Xzw/tJZ+aM/+iM5dOQwa7CpiqyILIQK4yzibnPh55X3yFocLSdB6PL6+bMydfo9ef3ln4qAUdCqSGoXwGpK30n7umOOLUARBTxCcDZkoOzePYhI7g9+BpWzNboW7RcHZij4h5+9mnpAhI7dHi4VHJUO9GEPMj2o220NJQGHzbExBnANE9zp+Fwi8cd2IGR7DgDE77FkAKrTfPvPMRaKX2927WjPkqYV11x5W5O0O/zZ9wZ19sjPUaf/3wE0Xc0/Xx+C136dJv8/cjITGRK8TgPwqahHfTJQkHxWNidJAAugZuuS3ReciJpV6tjaaOvnGkpv7HOstZH5WUl/wu4taW85LmQ9w1pHnSPXQLMlNfS0l5Zke7sl3dsla42qLG1tyMZ2me54o5WSzS30X1U2mwZ4FP4D0DOQEtqAlctVliAguwp7BfqwjQWvARUY2dJPfvKTBHBQ8r127Zr8zY/+OvIdq7WKVKqqFgzQ1lXqos949OgxgsHtzU22jEELmcH+AWZdX3vtNX4/ceIEAeXs/Ly89fbb8uvXXpPVtTVqnQCcYt9AeAlCR48+8jABH9vdvHda9u7ZQ/VhZFgBbJeWFmV5eVFq7DpRl56ebt4r2GEbG+vsAID5OHj4iJb5VGuytLgsR47cIA899DDnASVueEY9PX0E6/j89bUNeeONN1kCBWEne2Z4XbmyJa+//pr8wz/8g4yNjZCajPaP8JdRu4os8pmzZ5npBisG7LJqpcZrf+Yzv8N+8KVid5hz6DPoWY0MNOjV8L+QAUdJ0/jYHt4P7H4n9lLSDv97/xz3YdXMqtpwYz36s6mTinL7aA3AfvOH/0V++coZ+v84p7RsjYZC/4XMqiaWTOU6JBbCRdr2XAC8mjmMPxP/m4UKsdZkaqY0tLTR7gPqKCI5pokL9f76cjh7G7K+sUgGLGpX8XrKm8LxcGeRnWGprm4ZHhiXdCMl16cmpHegRyTbK+Uy+iP3SiMH5ldKqq2MjB0+JY3PfE62WnmRelUTUTzv4RA1JQWgmU1xrwAfmeoxbBJuH2uarDngUPiuIfkFJhiSnACqjVB6pAV5KWWB4iz9yqeeaKkD4+o+AhVYT1p1eiG9jD6sg/0lGenvkYGegmSa+DD0KdXHgl486F9ayOUJJkB9xNLA4DYqdSnXs1JpFeWNd9+Xqdk5hgHYILm7SxqVOgttAaKovBvqZxnFC85fFEmlIBOa1MaRCa+g6w8gc9qtf6ou1hSNGQBxw2VCtY8qpj0oBlMlOSdpOmZpyivTGYczyLWpEVmOgpnoUK/KDGzIH5qkeMiMErB+63sfa98CrP74//0vO2pNI1AaHO52cGrAaudHRQdXpM4VAH0Aa3rdIBgVZYZUIdQ7InE0zaJrCkTTuZKMHb5BPvHYUwSspeERSWVDe5RA89KuVEZVCps8rWDRBJ802q8RFgBMKALXKmUNqiCqk8mw79ny4qIsLizIdrXKmpDxPXtVqCBfVJpn2Ngw9JXylgD8zk3P8NC4eOGCzM5MyebmBg23CXypM6c1M9xADrDq4WAiXBosMIde/xaLN3lHzoMnOI6IQO3dd0A+/elPy76Dhxgp1WbsoY4kRKTwPkRwUXcL+jPA6tS1a7IwPycUoUJAJ1Ah1WSZ863rkQI2rs7ZOyTJLGnbagl0HzOuHrAmHTbvbPI+0dIq1CQbGDUGBM2vA6zeaWXQSIW7gy2NqcOdnHAGp0z2wAH8Hc6lu7HkdViC4upJY4CuLbnsWu1ZFwQCFVztXBvtvTttbqJ5d6Jmxv7wY6LQEw8unYXkeG3uzBbZ/MU5fwM+6miwjUSivs7oxHZtu3/co79P/B4ZVmb/A2C1MWPN79l3gC1tRsY04IIxkyGA64TM9Ucxdm3OcQCsPKhaTZk8e0auvPsWa1jT1S0RUII13R9lWKO2NmEfJJ39pPO9A2AQPcZ0ST/HSfCVvB9rT8MD2datCSYFfo9vYWOOv+99a2A4AhwO+OD1OPzNfth3u6e2dbmDCdIepILdsaCFZRNtffoAC+dHEfiOx8e/7QJY7cV+T3uAbWP2ZRO77T2ufccg6vQMk8+ZGgCOqeN9AbvPTgDRxm22jsF6BrD1nE8GK+JnGFxVl43XoEv8BYced8K+7KFlWfs52h7U2W29AVDgb9rWJnRXiOyDntn22ZrdjXglgYoW2zL72241rH4MbQsA2VsG++H3xa0A8TvQBXtGh0gHXihvyvWlBVnf3NLat2ZKtqjg2yQAxRdKzVBegN6j+CrmSwRlAGPbW0odtiAQxglgWCqUmFUEYLW+5bhnZE2hEgx1XdB14d9BwAWAFq8/eOCAHL/xOHVRxsfG6echi3rTTTex7m67UpGFuTn2dccaOnvunFy6fFlm52ZlcXlZy8aoj6IUSABa0IYffughglOcsQtz81LI50n3RW0rfGGo+lcqZenr66U/DF8E40PgeW0N/WhbMjQ8KDfdcpt0d3dRgAr3f/TojXLHHaeYba7VtDa0t7ePYB1fAIzLS8syMjIatQVR1NRiNvb8+XPyk5/8nSwuznN82VxGTpy4laAZvsRptPSbmwuMxixrYfE69Hx95JFH2RYQAfV8rsBMODLQoD3j/tFGB9lYzMHxG2+SwUFkfV3t606LEX7TOXj5Uc6H3/Q1XnQpvkZyv7XbyN0+y0zh137wp6xhxeIkAzQE1ZgYMRFaXqQu6VCXqUC2czs/60rSKRDJPqfI2lIIS4O4oRO27kMmgeqSQl931sKK9OZBq0XAZjO0tYEdY2MYAVrxXzwLGg3J9w1JT1cfXzU5NSGDI4PSkF7ZqvRIOVVkC1Oc6HXpkfFTD8j2HffJVqmb14SwGs8DsBEbLcmA3p4LjdyCDcLewfmCfcT0VOimwuQmBUyhG6Sq/Nj3/vzg+RDKEFKff/Ih7SYSanh0yYcEt0W7eRI3CFhHBntkZLBXBnuKkmpAEUrrSBuoIcIDa+J1BSnkQMXUnqYYyGa1IbVWXhrZHnn9nfdkcmZWJKuAtRtNo7crdHAIWJuhkWxoCZMErHpgqwiTGl7Qc9tbNmhNayg2Ngfe9ZTExNEIUVjH+P9BBRi6tQGsMyLNlj0q2kPnATW1eHyhTgJNd9UZd4ShIArC5UUArvTGLxCwfrwMKwDrj/77Xyjdw9SNIxOggJ6He5vTbTTQDkJG4b1W84b3+YN/d8AKsK6HePuhr5/PgAIBa1HGD98odz/2pOw7dot0DY9Ii9mebODxa7QmasTLonKoNYcD1YlJYEYxThwGqFddXpwniIRcPTLeMM6L8/OysLgoA4ODFEMAYC11d5MO7Gv3yqQClWVzY0PmZ2ZpzEEJXpible3trbY+rDoHui4yqVg5NN7sJqalc+fpcVYEb6DA3hM5iIFSDKce0v6f+tSn5cTtt7OtDdqCYI65lpwYFuhCW9ubgrob9GM9f/asXLt6RTbW1lTdth7k/K3u1OjtxsAmrV7rty3Q4J+hAZWksaYtMPXcELbvBHIJHA2EIvLYAGNC6Wf2egQPklnbHQ5nqFP3aywKzCRSUn78RnWhSFxAmR6UWDbCA7QIpCUijh40GGg0h1Ud1aCGzARQHJyg7XR0m6SDbfeEZ5BVo6uMjgQ4QeCPh2FEs9oJgH2E1ox7DFh13VoGhSwVRGADGDXA4+fY5sJsgd0H660zWWYL8CxVvV3dcTh2z37yU/LMM8+wfRSFO8hG0fOEgSdTT3U1yB/ufGiGlYAVGVa0tXn7DXnl7/9OMrVtSaEPaxDh0xpWUJN3UoLbnplr3ePXhT0zozJHa9XZWZsT/zyj/7dMJCczoa6PiHCEYGMIE/L7O4JI0VjCs/MgKQlYbQ6TB7u/RvL/TSDF7sevIf9ZbfcZhp18LRwUn6mz/e+frY2tE2AlFyR4gP7csnVr1zONht0AVBKQ8vnBbrqyg+SYPmj97QZY/VyaA5Xc39G8OsCqZ4MGCRg8goBkoqdvp+sk7xfXsZ7pEcPCiZe0CUkGO2QCUOrixk46rm2lQAbEOs2RjSu5X+hwBsDKNRDEXABDkWHdaFRldnNd1moVKUOEk9RA7b9utZUsn0qnpae3l4JHs7NzoXa1xpwKzmhk8pBUwGcgo4l/25vbBFYQGUIQDQJIALJXr16Vd959W958883AEmyxAwXeg78/9cSTctepO+XM6dMM/mysb8oDDzzIz0Z9KbKOy0tLzMJClOjK1aty5uwZZlZrDWUJWltDBESOHj7C8qMDB/bL6MiIbG5tSnlri+OGv7e2rvWwS0sLzLg++ugjnPO5uXmCSdTbQggJNaw9vT0EhVi3llE9fuPNcurUXdLfNyCjo+OSz6swEsaue1WZMppMUr8LQSCsAwTf0T3h5ZdfJjBuNOsE7UeOHqJg49Lyskxdn5K19fWony/WKGx8X1+/9Pb0yf79B5hBBUg+cOCg7N93kM8LYGJqapr3gr9BGR6vtzrtdr/QryqsmvYyqg8/B/71r4gzrG0rfJcLJ4Nzii2SX1/53n+Wf/n1+ZDsbLFnKMurGcxRZRbgJaRkVFs3+JK/AWAFtZgJB2ZQOwFWfAY+CzhMcUh/IS0NZD7rm9JsATTDV9VyxUZoQ+PPD6yn4sCIdOV7+ISmr1+W/uE+qbd6pVztlUqmSzKphqDVTCPbJ+Mn75e12++RSqlbKMNAJXBgIsSSayK1hqQKqmdj6wFrFfuYrUdDSRTe2gztD+HT1wK+QnDKgqeRP4VZRT32s3efaGHxZXM5/QcDxPos3RBUDGZrhTopweMj/TI21CcDvUUROMmIGCLjhWLZINZUhEeGS1wAACAASURBVHJvVsEJgMDW5pbUmmlJF3ol1zskb79/TqbnFySVQx0f6Bol2VrbYFYSzgcMBAZt0T/vBCrVTem3yOKqEIGqtfGwCZy1yIFGA3hQGtgIXovH4TYjuwVRJS0I1npbPYCR1hZKryP6V601GTVhPUQ+zwga2ukUQCMm0GuQCg2QraA04oZFTqfOoRZdf/7F7xC0fpyvv/qvfyqgBXc6+NXljQ+jNuoj/hLq4ZIHu4EsPCfWpYBTHlxo9kCjeIXV2oWMTRS1tYxq0MgOmVAesnCKcyXZe/RGOfXw4wSspeFRUq7Z1iaANfTsNRU61qnykkoNNhGpaFNJStZWV+RKAGoIVPT39nEdIOuNti/rG+s0rCdOnpSR8XHp6u4N/V7VXOCjcZig5hWHCDKsaG0zc31SNtbX4v6CdDbg3IexhkxX8vCOgUxcQO7LAxEV61RnaPRAOhEArLUmBR0+/Vu/LYduOCqDQ8PaIN4p4oISAroQhaO2yzI/OyPnz5yVd995i7L4tWqZ0TesLwXFoQI0qBirQ6gBAx2jPls97ELdY0Sn1b9HTgpeCyZBMLbcH9rZIApe6GsVKOqeVZXsiP5s4AwGNxJp0exl0lljDXh48DsOvwCE4r0T19vxsAh1Efy7yw6brL93kCOwCuc29PnzAMccVKsp0f3ia0BVdRfrHZ8Lu2StL6LMjNvkXuCGTnUI+rBPZZg7Ho/B2VVQGYJQge9HhzhkfJP7Od4rCqJRuoAsA58HVU121lTzHqMx4l4C5S/YUUTl6dyKBMCKwE1otdNqSVd3t/z+7/+BHLnhKJ0WC3SatTCGxEexdf5+bI3iZnPplEyeOy2Tp9+TX/30byWFFlQAra5FDwX5Qq2Pzxrq59oa0T1gUXK1pXEPbas3tIOSWSy/ntxNtAE6zWuF7JbOZ3TfYW9Fa0nRewRUSYUKa9UGxrkLgmsejBqQjlrauFonD2522qn27AEyOD4o0RlMhlrxeLKiTKt+lu4vDVBawKVDliK6f6w/29XxijNw6DPENh6uBwv+mGppYiF5Z8j+5AHrbntEp3xntsd8BptPAgHszaAKFIWYXC247lktK7L1b887dgrjGtZovoMd1lh6PJbIBnEhaR0/T8ZmM1LaVUacZmw4VjIDYjYSXs+zx+zJjnZd6kPh2LUgoo2BdjEwe5L71soBOCbYptCqD2NGFpVKwemUrFQrsgW6XyEnK1D+rYHiqwKWCHJRcRwlZLVaELdEDeii1OsqOgQgBF9Le6xuEeSPDA1rHWu9Ib29PTI6PEI2EupS4c8hW/irV16h6q8+xwYD4FADZquYsXFmW9dW1pjRRVa1p7uH8wBQOjM3I0eOHJVsDp9bk2tXr8nZs+dkcXlBPxf6LNWKVMoVKgb3dHUxOP6555+XQ4cPaueBpSUyvSDWNL8wS22NUleR4Bp1rQCSM3Na0zo9M6NBPShbF4vMxiIYiEwmanxvueWEHDp4RO666xNy8003S6lYImjV89OXa+lTAmBsNFXwB5lbdBT4n3/5l8xmg3oMn+LA/n1UUoavBAoz6nJR4wu/AMCG1xG08ysxC435uO3WEzI8Mir9ff0yMjJGn0HbE0G9Wfe/tsAxcJLcVzsB3+7nQWeA+FHOj91e0y66ZK9SK93+Fbdb6WAaopdiD3zt+38i//Laea5FbH4q/ofSM2Y9ATAJIpGVdPWtHwGwJsdEvR0CVpwbls3VOQ0pOpFWTVL4F0S3+ooZqZbR3mkrvAe+dij/y4TT2QULYUtKA2NSzHWx1G5+7qr0Dw9Itdkt5WqfVLIl8qZwl7VUt+y542HZPHWv1LB/RIWYgDPywG5bZWmWqyKFLCn02F+WZGPQNTA0KGxLtgjmCOJqOpdY39j3Fgw1ewmWl0B06fNPPKh3EIwUN3v4F/8/rtVgH9bx0X4ZH+6XIdQqoM8W+6Q2JEXarKZzEJWHEa1VKwSz2GCVWkta2ZKkSv3y67felWvXZwhyEQHr7uqWyuYWqWcAhKT4BQfUDhEz2pGxDuAJE4LfIfKDmi1mBKiwFugqbD4dKIh1AHBVj+P1mSG1DKsaAXUighMZaiy1RlW9dGSOu0oF6QYoRxEwDDUU8FgjGfjmkJymmjHq2wBmY7o1wOoXPmaG1WpYbQ6888sDy1F1SWyzAzUEEJIHqN8UfmFwU3DDBcAaaH26gXcKqLCIOtgjOgchawoq7oHjt8jdjzzFPqylwWEGQNQpDIpyUBSOqtxCRsjRFcypsrEjYjQ7OytT1ybl4sRFWV9ZoRFn8+2tDSmWCoxEnrjjDimWoLw3oAplzPKpY7ixsSYba6vM1E6cOytXr1ySLRjuqqoW2uZAVAtrQUEKRKlih8PmLi4jVvEZe70GJpSy7jNZkfOiKUZV1WNULi29/X3y2edfkMPHbpCh4VHJl4pRJpJbM6xfXG91ZYXZZioGX7kqU9euyuXLl5jRBMsAr6HombufZqhH9llUpcinNdjksmJqCkLWOERv8XejlNJJDdf268jeY3VxHvzFQDE0LY9EvvQK3slWYmZ7NiD6nCC4FM1l5CzHtGGzFxHgTtSMtAMjdfLypOy1O45mZ5LOfXTkYW3AxrAHtN6XAVe7H6NeJj8T1/DzaGOO11wciU461qDhJR3xJEjhGoDQGHtRa/2TBaSwVnFw4B/HkHienhWAeDHem6cmgSqsa889ODgteeLJJ+XZ5z6ltLtCV9Sb9YPG58fqs3ZtB7WZErQvg0rw6Xdl+txpefMfXpZ8bUukViZg5bzhvIFnSicetKh4fXaa9x1rJwKc8QjsfR33bwdvxme3zKnnegp9cWMwEEyk0YUb7TaV9sdR923tRXNGGmU42F1Qyd+Tn8fkHiCTlyyLdoCUXPudAHCD5RLxeNXeW2DI4sQJ5zSAW9fhqs3Omh3xjI0I0AW7lxxbbEtiNWD/Oz2p1H/w9x/ZNCvbiUpdXIs7f3ayQwHKE2LGhlcqj+Yw2E74Ert9GSXY1lPb/nA08jZ7Gi7nxZMA4qy9Ec4XZOjC0Ryd+RpED+eXU62Oz2f8UjOs+CJFL6qFc/fQ0WtXyO4DDbRZQTuB6ubomVosSjmfkWouJ9eXV2VxdUkatQZFhQB0kCG1gBDLdCoVAiqrr0aXCFNE5t9yOent7iEoRPkLzn0kRaBwe99998nq+rq8/c7b8ot//mcCVyQbVFBSWFM60N8vm+vrpLDecfKUNGt1+g0At8iuovsDfE7U4KNedHNjSxYXlwnq0O7u4MEDBL3IQGIMUOzFvbzwwgty//33su4VNF98UcFXmgSMA319cvz4jcxwIjGzvb0pcwvzrLe9eOkSASO+0JYRhzZsa7HYRSA9ODBEf3JsdI/cfNMt8szTz3DvAvTjs6BEPDY2TqE7teXwQVJSrVf4t7ffflt++tOf8LMQuNyzd284EwCM0Qe3pvOU0cRUV1FbL5kvCY9pYGBYHn30MTlx20n6VgMDQ6QJa3AaQVEw2Jhup5a8nl+ddsFHAa07A1q7bqiP8YcPVwmOTvRgm9RGf9DX137wZ9rWJrTZREmRnfWos8RZmwa4hD/bRP01rqZ+obdvkW1LaNL4z9ZAAjKrmEMA15gSTJYi/4agdFUy6RYz9oVUXbY2ICIKPaGQdGrBxwFlWdecfTbH02zK0L6jkpGc1Larsr4+Lz0DPVJpdEml1ifbWWRY65KBcG6qW/Y98IxsHr9Nar19KEKlGBMSUtlWSqpbW9Ks1EUK2nI0CnCGpBaFdEOixICqtgRrkIlLm1SvR/5RFDzEDAIY/97Tj7Y4aDPyIZsSt4gwYmRTKcFDPbJnZFCG+3skDbAKYRrUsqKxPAU+QuYFaqzgIjO7lRYsnGamKFLolV+/9Z5cnboudaSv+/sIWOsAnFCAAwq3mHXi0GHGN1C1YnChBhTpZPKh6ZBlCVpZh0KwoSsQtYgGxgFmQFNhJDLQgqOsB+IJ1n9WbygA+qYUi3np6+6S3mJBClS0QoYV7XHCYtTAp9TrLdkuV2V9YzuUSyunG/Wrv/ftj1fDahlW7+BFTkUAQLYItS9rO4WQB4qLqFjk1sSaooyPAyLJz/I9A434jIXnD1/GrSCgUCjKweO3yl0PPynjN9wk3cOjCvgxXaynBFiLAWusfBYK1MP42zZ3q0FKzvzsHGs433/3PVmYX1DRk1RLDh48yJ5i42iEDQoNWsTAsQ71m5j8SmWL9OEz770vZ8+dliuXLkp1e1uyIRKkkkVqXD14UGcH2S112IzexTXlajH5WchuUZnYZSmdo2cZRKX0YOwZKXV3yQuf/6IcvuGYDAwNS6ZgtJ9gORsajaZKX7XCVk+I5CJS+97bb/HgXVleDNLpug51zJpZ8182p/Ydgml0zAyoeu+SzJZY+ElcC5fI2DoarM0Fro1nFQkoOScxMuw72scEWrsl292gI8fTCdvYn7F/bW6sXYI9P6tDw2fiULfnlXQcGb1LfJ5lx+21Znf8vkDNZgFCbEFcyZxJc8aMuheBxpCBNlBoAQRjjcAZwXMz6p+N1881nAPL+rYN2oFginCl03RuMHd6Lw1mSpWGr1/4mwV17DPw+cxYgmEDOhGpvRa8gdq2kp6gJvnii9+SG248RkcOQBqOr9HY/ZiToNsHAZL3EAYWAlsIJqTl6pnTMnXufXnt5Z9IemtdmpXNIEChtpl92gBYa1Uq1Zt9Mhtp39sAaGItmQOP13jAZs87eQ/t445F8Bi0dAHE9vfH2VXOAYUnEt5RBwBj64MBrqDQvFtQoBMYjZ+3sip2A6xJ4OfvEYDVvnxARhk8uwBWxbORDUoCaFsjFryxNRl9jlfnTsyTrSE/xgjYm25EBwEkvyb8eJLBDbyOpTYhWMix7kJr5x77CIAVrzMbaffuxZE4NmeucRbBr7AvOID4x30LKp17sX+fzWN0TwwkxzOFEhcNVoV6WPcZ7iHvsjUB8IN/kQn17gjONxuCdmUI/S5XKnJ9bU22MikZPXRYsgWIVabYLgaiPQCCkf2p1yPwTL0QCmrmpbevVw4eOEhbhHMdwAtqwO+8/bagtAcZVmRX0RJuu1qhICOovPgMjAXzk8shG1iUrmJRbjh8hIq2WKzwFVaXlmVlbZVA+eiRIxRpfODBB2VhYYnMup+99DOZuDjB5/XUU0/J/fffT6B99uwZqgkj6/rJTz5LHQz0SMXZrP1Ms/L4E4/KbbfdRrrk0vKSvP/+e+zRitpRdCNYW1+TpRUACiVHKlhFS4+MFAsFOXXHKXn44Udke7vCuZq5PktxJbx2DvW5EEsaGmb/dtThjo6OEjSDbQVAfWFiQq5eu8oesnYm6npR2w6w3t3bw7W1vbmhQZlg6yFOBX8c9jSbLbCO9rHHHicleHh4NA7gR0wp68OqZ0SsaxJZHbeO2sVC/z0ownENq9khn8X94Gyw5WCSG+Er3/sT+Zdfn9NuIOwaYpw29mDRutZA0TXAqgHWuIbVB7O995EEtOobfzBgRRYXgBWtR+GTdGWasrmO+uht9ohNUbxRk4gSMqz+fMbaG9xzRNKtnFS3yrK+Pid9Q/1SqXdJudYr5Vw3gTf6ljazvXLwoU/K5o23SRkZVuA/2IFcVloQSipXpVWpSauggXF8mb9M+0ZhVj37rGQMjEl2eUG2NbRtMv870j+hSnBKUr/94CdaEYplC5fAPQ5OptJclPoKQd6+nrzsGR2S0aE+SaE2ilSGimRAESAtBo1e0TMVjWpb5CjT2QNAyXVJqtgnb585J5PXZ0lXgFNF9TvcACIWAJ8hO+UPF4vC2nceTpwApb9UyxVHCTbwqLLI8XW0MJyHESJ6Qf484piH7CKcjhoiUDUFoozWMoqQlt6eLhnq75P+YkHyaQQYKlFdCh10RAsaLdmu1GV5dUNm5pcllcmznhJ//9J3fiBf/u4POh4Gu/0Sgkv4Z86UPUR7vZe3T1YJ4F61vtZ9BVCiLWYChS3AelPyTUay2wRCItVEK/+Os7oAsZLJMcN66sHHZfTIMekZGaNjibUFlV4aqg6A1UIjnRwqBEbgiJe3tkm9AaV3enpaJi5ckOGRYXny6adkdGyc64mq2ukMnQgsE9BTkaFF5Gt5YVHef/8dOXPmtFw8f14aNQDAkHUI9AubKcvSa70PqJ+tSNrdnoUevAh8gM6uPYOtSXpkspm5DnMdATI18ACsQyPD8qUvfV32HT4ovX39ks6rQ2Hz0KzFip4F9LOtVdmD9fr1KTnz/ml59523SYuu11FTDhaBtVQKuzeRUfGgFUZCW0eFjIWjvYKmUQ8KhXQQE/1PDZBGzpcLinibknR0fRbW1ll0v6H2O7p3F6Ty9cjReIPzZsBg57pt7ztoTqM32KbYmwTz/vmZg2XggWAzm2HmGesSjoWN2Wdak2vZxmnMBr8tDTTh2l7B1QIQHIM2aY0cPhsXvuPaBjbxM4GkgXUclsi2Bgqj3asHrHgt3h9dI6XsBAB62kywWSTFKO5Xv/p1Ut0GhgY1uNOEndEefW3rvmNGMg6o2b21ATeuI6U9FnNZmbpwTqbOvi+/+Nu/ktb6iuQpLhEceaqzw0moM3MCwMpnGwyev65fr1wHJlITgA1ea+swuRb8dez/Y9Bkao3qzPt7ageW7UJ2CAT4dcjPZEwh7llsf/f1ohbw8OvCXye5PvwaMbDh7yG5P/k3r6LM+Wx3NvnZoRm83bP/nHg8nijrV3tMIbZ53wFoXYAweX+7AfYwoTzX/DP0n9y21lyQNgla7fkYoykSA+xEJ3YZ2+Q8+D6sSftjqu42Pn+WKwMnPrmtPUscuFfxIlvv/pna2ozmNGxL/Jy2bFignieD09Ecuknzc6ND0vPAQDbuA+ftZqMhK7WKLJYrsrC9LcXhISYmHnrwAYJLgLb333+fwBW1pXg/7Ceov8pmQgubCjOS6Hk6Pj4uv/M7vyMjw8NybXJS/ukf/1H+98svk4YJ8I7PBADcQuA5m2XyQMeP4I7Wwn3xC1+Qb3z9P0khm5OZ6Wn5H//f/5A3X39djh67QR57/PGolytsF8Dcs88+x9Ib1HjivjFOzNFbb70lP/7xj3gP+B2ElKamJskSBM34iSeekAceeEDyhSz9hKWFRXnppZ/KK6++ItPXr3NMtQZ6kKNpl2VjU/SDVdBOg4tQ3sU4env7KeCUTeeoaAy2Hn2LdFpWVlDatMQ5nZmZ4XsxBuh6ALxCBRgBbVwPIN4AAPyjkdERKeJsyGTIMAOFGDFrjHl8dIxdC3q6utk259KlKzI8NMLPf/TRx+XgwcMy0D8UgtHqx6kdUh+qPW7jvc4kWMVD+v+/prWz6FJYINH69uPcPdNr9/b1H/4ZASvF2Ex0id1jWtp6BeVZWIfIZoYMK4NLHSjB3LP/BhnWRr3CtqNgO7UqG7K5viL1xrZmegFYW5qUaKTAQtJ7NBuBtb3n8K2SamSkvIl2SXPSO9gv1WYXa1i3gdsEGdaU1DN9cujR52TrhltlCxT/Zl0aSM5QdEkkhYBttS6NrERCgVjb1juYysHGDjJhWsA+YMS6trqB75PEOJw+ANbnH72fGVYa2QBaTDTDspHMfDfrbEI7PNQj+8aHZXRoQFL1GqPa6F+ZJQCE+AWoxkFohe9TRdc62NzpgjSz3fL26bNybXqGSmdwqphZCKpRRNuWrQxrJ3m4RgdOOCQ0nazGWzO6Rr0KrT3iqrjoPuHusM2PCS65Gi8+WEayEXkK0UmKStWlp7skI4P9MthVkCL7zOL+4Qhq6wdGZOst2dyuycLKukzNLUs6W5B0FqA1I7/34vd+I9Gl3dra+GyCmQB/IFtWwcwF/xaAh2WGogM2qCF658CAQSbUH+pa6RSl58xrlj2XlyO3nJQ7H1bA2j00qlQ3UnO1+B7HJmNTVAALTmYyTOwPzCB5jTZJ+CR8R5QTwQ49uJDdAW9eKeI86EMNEtZftVqWrc1NWZyfk3PnzsjVy5dlbnaGqsOxXLg6Od7pj50DrYOOatvgugcnHp9vQMacJALaMJ8dnXLSIFTu/xP33itPP/1JGUI/uGJJMgCsVMsN/W4d7ZrOeaPOQ2hpcUEuTVxkX1aILJQr2wwSYT1GvXqjFR/Tcfm8Q1sEX2fr9xkbD3Ath3opo305UJo0Kj6gYusmCdjw2T7DGQHMEKdEVNr8wQhUhaCXB6x+jdoySTrw9nszzEmHLgInAO2uDUbSGXbLUFkbgQLODEVDM/8GWD3o8fWUOxxIJ85kQMoikjDuiIxjnnzmT+1bJ9EzP0KdX7wPzkwE0qgyGBxNJ4QEwGpfUSYPNLUQHcVclMhWyDAbgV6AEAm744471OFMxxRl5em01zImwUHyufm9Ya/l2g2HeyGblclzZ5hh/dXf/1hkfVVSNai1h/7ZqAGj3W0wQovyC//FdRgOt7bnmsiw2jiiiG6iZ6Zec2cAyB/8ev12p60dBMXnktrq2HGI1nA4xDx4MzuD753q4jvZa09Njuy76y/sf9f2WXoHOzK/7YAl/J0BY71fE+JKzr2WknSobw0vJIByytQe0CUB/c5rx79pG1+HOfS2oH23hCfrGUjBmUsC1nDZjn3PvTuetB9w5pNANVrr4aK+7ZEfH+1SoDljnqwXaxt13/rSJxzR6BmHDKvZIMto25g88yD6W6JEwq4V2WsGMGM/jwAMmiXNhixub8v89pYslstSB8DK5WRkZIjgC2U9OLdh36wdmK1v9P9EreTm5jb9QnzhO8ASArSg+05MTFDPAX4i/E1klAC0APpgh6klwnINrZ0D0+530arloYe0j/nMLDOkm+sbcvLkCRkcGuD7kQHt7umRH/7wh9LfOxD1WgVlGJ+J+0b2EmwmZHMHh/o5HpzDqBH90pd+Tx588GHZu28fx720vCgT58/JP/3TP8nMzDSBLfQ2YF9GRkepi4J5WF1bVZCHhEgmy56sBl4BDq2FDrKoZKaJ8D63NtFT9bJslbc5j6Asg/IM0Ipxnj17ltRgjC9XLNDHtgA8bDsUiVFTi3UHsSmUf2Cu0eLnxG23EXyBnowWQ2urWvN6220n5dSpuwmojx69IbDNVCDSyg12np2JgBUyhqFdW/s+VLr5v/WXF10ywBnHm2Jw2p5NtaCj2Qa123pGpOVrP0CG9bz6DAyq6cj591DDqqrAIbBKlxuZTgQrQiAtlN0xjxFatHW0SyEzy7RSW9AQCIatSrQ8plFnwgTPti9fo+YLnqmxMIw96hlWHrDuO3aCRbGrc8jgr0n34KBsVJFh7aNgUyWfkq5aTirpHhn73c/J+uhBkQxqqiFcq8wR0vDBHKSYrQaLLFGDueF+hGhYCIja/dJfD6VpVv5m/qPZvyxwJJKpX3zqEQJWOwhpxIIYhdV5MkPXbEihkJHRkT7Zv3dUxghY6xq1RySroIAVD8AAK2v1+ISaUm2gMD8ntXRR3nzvjFy7Pq2AFSnsEjjSeCDKLSJYDDUyndnvhmRtQcU9yWj8yLIANVbrUSNnIFwMj7lar5PexhYMXGjg5AcDHOoXuUjSSu/Eg6/UytLdXZDR4QEZ6S5JVxaCLVDgVJ45RACwhiCks7FVldmldbk6uySpHMQGcgSsX/zmd+UL3/zOx9qXoATj346DLGwQFYcIWU4C9vaNz2dq5iA4GSz4D3UsNDKRqnKo5bNaqnBdCwJoqnanU6YHcAaFP8ywHrn1drnr0Sdk7Mhx6QLNFZ/Fa4YsBAGr7nR7Qp7ilHQwKD8BMInrY7brQXWMz7EuGTrYQUo7COGgXpl9ndjOBu1fYHyXWcN68fw5glbWWUPNzWUPjUqJe7J2T+DXgypk/TapABeyVwTMQXiHIMVqwIOYT2dnSak0XT198qnf+rQcO3aL9A8PUYCBkWuMpxlErAL/n/fdxKbXwxiy9levXJY3XntdLl26KGtrK9z42I96cATFOp2xaI2ooYWycKyQnVyQSlVjiF8DAKCz0mDq2lKhMmv9EMTMWKOBgzcd0YyTGbek48uxRGca9mysZ+kdKg2exSI5ZtBs3e8Yf4dsrznHXKucDp0To7zyNw64dnpu5lyHyVQqHIRFyuWotsuPTQ85L9akn2FOojlr2B9G9zPAarUcHmhbhjUGd7GF9EZenRL0/FObxjXBoE/oI22iVOEm2+ZGVGDOwDcOIjhMN99yizz88KOyf/9+Uu144IVoqQEXU01O3vOHGby213POdL/nMxmZPH9Grp87La/8/d+KbKxSdImANpRPUcQFGddmS6rYcwGkRkGT8Ki59iLbGNc52jP3wYZkgMFTW22d7LTHYc+4OTXnU9epfXwQPUtmgS0LlliHPpDQKcDk94CuC72Qz3Z4oGGvt/uO1nkYvlLcXDGBZX59FtHOB4oz6v73e9vWp9rVEBC3wLj7bnPuacGW8fOA3u8BP//2mbbP1DjZ/bd/bvKZdlqTfr+aKJZnb5jjt8O1TjbVbQN8gU3jHojdj/novm7f2x3dY7pW8f8ArLYGLCCm57e+K/YFY7uQ9KGizw4f5AFrPK52m9Vmg0INI3lDYa+RBIn2Ms2mzG9syOzmhsyur8sWhpZNU7EXir4YK7Msod0WhgCqLQSFTp44GdrarKsQ0vS0bGxukvqL2lUAToBHAKyhwUE5eOiQFIpFChghq7ixBaGZesTQw97rKpZkoH+AIkkAcIN9fXSiBwcGKJp08803sS782tWrzOCCejuOes3BQQJjlBaduO0E28kgs/r222+Rnjww2M/MJgDs6uqKPPvsM3LTTbdwPPicN954Q+Zmp9mKD06haaXg3lErCzoy5m47fAb6tOI8hS2Le3rrKisWSyGQrroDCJJWytVAF09R3AZlSDfccFT27dvP3q/IYM/MzLLWtqevj3OOv4FyvLG5we4KUAyGDwB/p7e3i7749uYWu3bcfvJ2ufvuT8jevftlfW1TLl68KBMTl+TYsePyibvvk7179waQDQEtKwtIBrpso7w3igAAIABJREFU5cX9Q8Mq1W9tzYJ3cAM/7Mj4SH8HYJ3bRJsUtYceK6k5U/vUDlh3/t6D3a9+/081w+rKoez/M+wIYmVZSrXWqzUl3UJSTZ8p1kMkzhf6sHa6IbzaMyCi11BkST9HVYKZpmQSbry3xeePaETsU6uitM9q29mE6+89dhvLv1amZ0kl7hockrVKScq1Aar/bhUz0lPOSyXTJ0NffEHW+vZIHiWe6aAlEQLfmslXsO67UWCtq8haRnGiC2xbuRVjGZFwKPzIODiPQlHWsH71uSdDH9Y4k0I6jR1OIXyglGBQJnKyZ3xYxoYHJcP2FQZYc9w4el6g/6pGKRh/AdiDAlwrI7VUQd5894xcnZqWSq1Gp6qr1M1JMdCk6eNALzPlWQpYwPmCkxxqJzJB0S4oPpqyMGieseCInpfqGAaqJRzqnFKCafzhzEERMjirjFsEdWTKQYf6y6bUpK+3S/aMDMhYT5d0Q0WzqWI3WByZbJ4PvV5tyNpmRSbnV+T8tVkRAFZkWDMZ+fJ3fiBf+fbHowR3Aqzxwm1vBGyiS/7QixwT85jCM/W0xMiB5pbC8sf8xyDYnPwAjTtEw0I2EAI2ubwcuuWE3P3IEzIKwDowKDlQWUk9tTy+qipqhjURhesU3W0oQK03qkrbYytA0K9VLp+th0LgJc1G7SGqDwMSAGuzXmOtJ4zvtSuXGFUt85CDup4aVwo89PYShMCQ8wCshl6WoV6S9SCiqo14DZx7ozzgu1FFPCjxAEOdojQFDNB/7YGHHpLx8X3SMzBABUJWtmAv0feO6wfV4UImGZnPhlQrFR7eFy9OsP/c9PUpNkQnNTiiOXImgtBT7Gax6TXXuKnY7W7/I4Cl3hpfmMym+qAXqaUpqE87O9LBWY3BajwuD1hp2NlovhmpFHvHuxMQtOfunXFzis1ZQtTd7BNeT6prh1Y4ncCmPUcC+CZ6ClZVRTLUp/pMu4HR5LPXZa/ZMtrLoHxuLQuMDmxj8u9v1GMnPAJkkcKz2ly830otoj0espZkN3htAPdeyzjjPfbZiNojMwKa2K23npDunm6t5w9NRw0EGEiwdeHtj/1/J0DT6XW6XvUghBr79QvnZWbirLz60v+KACstVKD1ktIPGxwo9h6p+bnzK9zG4rP9HrDaGtfXaRT9w76MGutBVDtgtYyqgjvWs7tgRrKe0R/q9mwss+ZBRzsAUcDq57rTuDvNi0Xw265nqdoYbWsrpzYbvbOuun1McQubHSDZrb/k3k3Suv01/Rzb/0fBpIS6bhKs+/XYaZ7smUTZxkAzb7M9icCwZyok17RRgpNrTV+329qK96mfby9YRNGeRGDO5jBJbQ+nQPjIWIvBr3MFx+1fyTnn8wv6DLZfQFnVJEBDyq2mLGxuyszaOrOsmzjrclnJF8HOgKhRlf9gn8AAwXfUYSLgh8wmbM/6+iaFhZCNxX0AWMIBh51FVhPfAX7hO+KcXl5Z4XpfWFrk+OEQI7gM8Af2BWm0CMLl8nL40EG56fhxKRWK/D325/j4GLVUMC5kKhfm5/k3ZHbR3gUZRlMuRYeBhcUF+ed//iV7wAPEokPF6OgIK9qoeppOyzx6pFfKAXzWKXxE5pNl76n3kpJSTzeDEBBBwj2YvUaAENndrS3c8zxfi/UDgSZcA31T8TmVap33a4wa+is1dLjQ63HcmRwBN9rU4O/IrEKAsl6FInMv+8n29/UwcIDXo6sHAgJo+3PLLbcRMNdrDVmGgNbispSK3XLDsRtJPzYWWOc9ZkCVqywsVQ9qPUils+AW378NXVgBazmAJzs7dxdWSmZhzQfQfaW7CKJLHQEr6pCDbgieFepHIyFMZEIJ4hQgsxNHKEEB/khqjUQTEUpfdpyrBKkoRUMPVrS2QcgIrNGW7BsQBawa6grX7gxYec63WrL/ptulUW3IyvSMtJrbku/rl41aj1TqA2zfCcDaDcBaGJDhzz0va717JJ8rCTAR63hDVxkwseBXqsiU8k7MjjIAD7/W6cBg3RpgZWlW0Azg+RgL50i6XsUnSepLzzzWBli58HwD9BAIAWDN5zMyMNAt+/aMtgFWRL+y+SwTbJTcVk+VIJAJt7REGdZ6usC2NtemtYa1q7uHqm8Zy/qQiuuU66JumBhWKG+OpPXj7AVArC6qQCeLWsnoQosdUk2kQ9XYWlJgnIhO2HaxOi9+IgArqKxpRO/L0ttTlD2jgzLeW5KeXEbSUGcFskgD7ACwitQqdVnZKMvk/Kqcn5yXlgOsAKtf/vb3P8z3afs7VILxz76SVENPJ4rj6/pqH7mOYGGIQCdrurg5A8MdQkZ6mForGr0eSdbMXPsodngX1L+yGUlDdOnmE3LnQ4/JyCFQgodZlA3gAfEFdVoswxoDVm8c2h0epc+Z80ggHZ4ps8mon6BIjNK4kenma/Ez2/W0CEzR1mZ1ZUlmZ6bl8sWLpOqAVovWS9hMiKYODmk9Cn6GMYcBN0MKRsB2eVs2UNvSgPpbimDVFA2xxlQYqUr5e/w/ZskysZ5qnMsVZHh4WO69/0HW0uzZc1AKXSWtqw70afyPCT3p2laDZzVuAK2gfszOzMrExAVSlebnZglkYQQtK630FBNiCn1DwS4gYLLMa8isdwgWmBPEcTnA6h0zzLfP/mRgDCK16tgc2+viBR4fVLr+dN1Z6wREIpVxEbcP8oejOcDeEU6uHfsso9SxlVPICNn+sCxy0qG2e+faT9Q4os0BbJjPdGBPeap90nH0zrX/f6sdxbVMKEP7sIb650jgK54HP/9JxxJr0kcolXGitpDPIAARiKSR/hsJnTVlaHhYDh08JDccPUJhjxtvPM49oaJSOiLzbMMQIzaX38M2ZzZODw52e0bBiAcHRwHrzOWLMnnmPXn95Z9IY21ZpKptbbBSYKupSk/6FcC6/p77xL77zKCzrD6glAzA4OcYHKqj4ufbG2iLJFuW0eYg+d3mw5yWyFa7zGryYLA5M0fWShKScxnPZ/sJYAEFG4vZ/E77RgOH8R5Xe6//QtFGxHzyoM7vnSQQ7gT0O43dtCVsXHweDowlx2XPy18rBqyBvJ1gS/jgAHeWsTuiZ6uMH3OWor1LIa12KEdb4G7O15omn6FROc2W2D3aOojOWfdG/bgQHAxsArzegqi4fwBWm+8PWuscmwUMA9D26yDKsCaYIMl9q8QU7Tdv98uzLa1B1ipsV7Mpi1vbMrOxLkvbFSmnU1Lq79VALPUrdH5R73nTTTdx/NCiQEZya2ObYHQLrTGCKB8Uc5G1pDMeWEwVnK8VtOxCoFlr3ujjhSAybBuAI2mwZEFlWdqCmtMbjx2TF7/5TVlZWmImFGyrT3zibtaednWVZHZuVt564y3WAp46dYpA+vz5C6pcivra8haBNASgQCnGeHEdlORcuHCRGdNbb7k5gOE0fQOMDLThmdkZAgmekyi1AO0ZgcsWSo3UfmHMEIU6fvw4M7jrG6gjvRypQ6NWF6rGeD0CdZh3ZFft/eZj2HrlNQslbUuWzfJ+ALQbtRrZanv37qGo1Z7xUd4HAgJrq2vMSqOG+LnnPiVHjx7jZ8APAmhNp3MUqeK9tbTu3wCYqaUEWKZLqNWU9Y01mZtbkLn5GTly+AYZHMT7i04NFiVQum/x7DNpTTr8a2nCcYbVgoXxvjfbuFsw0oNXA6sYz9d+8Kfyq9fOc3T+DMHPGSQAWJaKwAXcDFXax3mFFI1/LmaPIFqbKP6NLUE415I2BQCVZTFIYITrY56BVYa7qlxnZBdGqsAKWL0tMpCJmdl3/CSTbXOXr0k2U5PCwICsVwNgTYlsgxJczkmtNCIjX/y8LHeNSD5VgCxcdGbYGaO2OdT3uhZ+WPf0SULtu2Ey3Dv9qIr61OaTRWcXEkmhVjb1wuMP7gCsXhZeacE6OaVSXvbsHZGD+/bI+MiQpLHJ0C+1UZNMDvWraPHSUGGrhtbSZdE+J5OWGjSV0nlpZkvy7pkLMjU7T0ouaAhQb0uBw2yFt4jghYeLyCUzLMyExtQjVdzSqjal02kPWTij+ZxGnDg5LZXtZuQp9HbVvqnqtNFpx0NHNtgmi8he6cTIyoLKC4S0WV6Tnq6C7CVgLUpPNi3pRlWaqQZ7MoLWgvVRrTRkeX1bJufXZGJ6SSRflFQ2TzGqL734PfnStz6eSvCP/vtfUHQJX9EiCxG3ZA2rd1e8g83NZUIaTgnWO5g8qENfN8uwRk6W2zHo1WU0ZG7A0IOLCwyUgGxWDt58Uu548FEZ3HeIgBVRC1BKNeOODDlAJuYVV2uPMndyZll03cFp0KiStpDwYEM58QrIFLBuyfraGincs7PX2RoGTbUB9HDo8NCTFp11OOdYOypFr3WyEJrBobC6uiqzMzNSKW8pKAzUau9oYa0CrCKLSWc6rCtzgPAzKJXoN/fQI4/J4aNHZO++g1Ls7pYssvQs5MTQIWZjLXY0s+odTTwSKHHjgLk+Ncn+bxC0gACTtqtxPcCM/BLoqJwfpziapGN7w4rPwT1h31hUx5y6JIgzIwMnJvrCWnUCNz5aSKECJ1SjNJb4rT4rkXRavTNujpD/nnS4mPkN2VUE2XBPdmj455dcZ7ZHLBNqBhXzgTVjjrJ9T47LHzZ27cjRDDdr68gACTIEsHfJ9/qxJZ+RXQNzZgDHXsP6kiDkRdsINXb2diwoTa+Ql2PHjtGJxD+InQwPqogHQpCRU6sCB3HgIgFykmCk071HNmUXT4GHcAiW5dJpmb48Idfef4eU4MbqkmQbVUaO+cxS2utNIDSG4EYoJvTza+DV2wfvbOC52TM2R56AwHQRCGJiRV8fBNT11rnFSnId+fXLZ2VAtUP21oMav8c8lTI5j3rP7c/H9oMfi9mh6JmGh9QJsBooo5YDWg5QdV3/3/YDfINOtbV+b/l1sBPUhvPA905mBnpnkCC55pOOHOfKUc7awaELyoVLJ/ejiSB5m002imtvk3yO/udOtgM+hFIOLVjr6dN6bXsmyeeFtcWypTDnLD8JYA62om0snZhJVgPbzg+Pgmoe+DNU6JSQ/TmsY0fgEDZPuyjgi4E2AFaARCjxtxqyvF2W2Y1NWdzekuEDB6XQ0y3rW+us4QTQxL1+9atfZR08aiNBsf3Lv/yfUt4CmEJ2UEtadN+iLi8fteLC7/CZAGDlSkU2tzZ5JpP1FJIWsG0aJM5Kb0+PjI6MUJQTaxRU4IcfelCmp6ZIMcbn3HzzzczYjo2P8J4217c0UC0ik5OTfB3KIBBgRn0ongGUg4eGBgmace6+/PLL8vobb8rGxqaMjYL63KQYE2i6AIhQE0Zm1spHALpha3A9+C70m0NAAnYYvgeytwDGoEUb6wVCUCura+rP1mqSypj6ve4E+sDh/nF9fB4YjPQbg84KqM4ArKh5vOOO20mDhkYN2wZOTRHg7t+3n4D1mWeekQMHDgVfWll0LfIhY3aIrnkN4Gg7KWVros0Y5qdWq8rC/JxMXLwk5y+ck57uXrn3vnukrxe9XUf4zMFCQCZXfXZcG4w5Fc/sZEeT+363nyv1hsxtVp1P0bk+Vd8fJ2GUUGKlb9ajVdckVIJffR1Ub1B7QzCLTEFhhlXHG0BbOKcIJl0Nats5vivLDQcPtCziNovRffKMDP5tKL0EgzCLevGeCtdsNpumAKfaaru/9pZ5mglOy+ih45LL5OX6xEUpFlOS7+2T1XJJKo1BBrq3CwCsBamXhmXsq1+WxcKg5FsIdCsgt/MA33nNUNJj48VncL1iT1NZPrCMgn4BAim1SpViaoZx/DNFDWsTfVi//OwT2tYmUJ9oMC3HEfqUat9SZKBQh9Av+/eOy9jwECnBVAFGP7BsStDvkUa0AZUsVQhWpxnc6pQ0MwWRXJcC1pl5UkjYU6tQIGBVUNqQbE6zmtHhFDV/V5VfOoYh06QJQAWkpDhys4Teg7wnFQjSwzVQgrF5GdlSR5zZ1aD2xYMJ1I4gusTNw8a4KCmsSX9fl+wbGZSx7rx0g2Jdr0grBTlmlVBHhpWAdW1brswuy5mrc5phzRUkl8nIV777+/LV7/7wo+43vg7ZVQ9YbV7ocGtIOHYiXOQ3cgzsmVqUNWxGc9T4IVEBefCegnSqObmRAxilaV2G1QArdgUOjWxBjp28U0499JgM7DvIPqzIwEPBD/QFA6yUpmNYIJas8IeknyQ6iXqiRiBDqctKDQSas4OfzzBkVvGmLdRsrK7K1sZGyLSuU3DJIoqg3pCuk0rJ/v375NixG0mPWV5e4rXHx/fIvv37membmZ6RSxcvyMSF81KrlSO6OePOzgkyRwCAVfPSAYNGVN0MM7h33n2PHDx8SI7deJP09PdTTZrgG2suZJWtlossTOfc4P8BvHAoIWKMSOx7774jZ8+coZIwa2FQ/B4CFJZVoFGpQ5UNoM2cg51L0htV0u1Rm9HBKfLgIMrah5Yd6rSCBqIBE8uCq81pj3Zqrh3rI3YskwAoCUR06caZIQ9KvHOr6wcBGTXYuHcztH7N+febg2mOt32n6Y8k2sP/u8igjantUEqIOvlr2vWMHlPe1pIGO6j8OPy1veNv68JAOIIs+BeJhLl2Ndr4vSDl8jZFQu686y6Nsu/ZQ0fJsrN4DtqmJdSG60D1WA/O926GzDu+9ho/H0kHvf06VuYAGl9GpibOyfzEefnlT34kteV51rBSgT7k41kXE/ppa9uduI5fnV798s85YtyEv9l4LegA+8GWIm1Bsljlt33NtCNOvx6Ta6z9uXdoa9NhQu09tjYt8xutQ5cZMycrdrbiIJe93gNWPy/mA8SaAv6+lMrFPrBuPhW8x+3m/N/s3PV7NOl8Ym0lAz2WsY0YYaTU2IPS72yh5AIeWg8W78tOezC6/+hi7baD1w0g2QcXtaLCBdKCnW/7fFfDasF2DlQNZnDCo4nT8xZ/Ctf168KeswEB0xPAzwAj1urGmB1+jSf3Gq/lbKTNv7EvkjbK33fyLMaOI/staFgwE2YK+myR1ZJKqyWrlYrMbW7K0va2pEo9stWosv8j7L8xUE6cOEFKL7KrAIf6HT4ckhJ6F7g/0HoR6MdYAG6MiQL7CLYTkhAAvXB4EXTD73F24xEDkBVCLb76SiL9fX1SKhboEyBDWSgW+Fl79uxlmxoo7/Z09TCQffXqVbl+fZontyVA0N7my1/+MunCuUJBrk9OyquvviKvvfbrwORrydbWBsFmeXuTVNx8LieoUaXDHoT6cD/wOzD+vr5+1oSO7Rnnz9bXdXZ2Rrq6u9uyjHj2m1vbQnZPFeVRqHlF4FwFufCPzyQEJwF4Afrw3CAaqfu1xTGVinm54ehRqr1PT0+RmTU5OcU1Ozg4xN9/5jOfkQMHDvL6aCM4OXVdbkFpSFcv501LHnBdrTeEv1yubBGILyzOy7Url0nvxvXn5xckk03L6MiY3H7H7QSqeG4Li0ty56k75fbbTzHpg7ZGDNQQlFnf6A5RvQ62MvkrowR7O6e2QV+5s6a1/W/xfrLXtgQ1rJZh9fsNI/xgwBoH4Nr2Xeit3fl2dgOs8De1FBE2hFY4ANbBEtpHLbdlWEFPViManlM4DzEO+KjDB28kdXzm0hXpKqUl291DwFquD3COKqWM9NSKUi8Oy8iXvyRLxUHJNRG4UGaArQX4G7AL5c11KXZ1RYEWrDsyDuGHgNYe+cFq/+HDQkjVhO7888LVswh+wL5/4clHzc3mwLigo7pVdTBxSAEE5kAJHuqVfXvGZHxkWDIApgZYc+psKnBkKFYzGKQxqhpqK1OQVk4zrJPTc+TfI6oCwAqHg4IxyA6gNjTKmPnHGOokLWMVHdTGFYcTjCi7psoZQdZYvaPz6f0BsGqtaotgFTztOJqsjhpEeyh8E55zM12Xgb4SAetoKSddKDgGaAFgzaLvYUlajRQB69LallydXZWz1+ajGlYY269854cfu60NFILxzwNVHq6MZEBkKo5CtVUFhHkyjBltElfDarPLuXJ9AUGBtiVui0c1lzF9GjjQja8Z1ghIgWqdK8rxU5+Qux55XAb2HZbS4JDkIPXeqEsuqEqSwhMcYWQaTPTIxtMJuNJp6OAssIY1cOjNubfMOYIpEBhYXlhgvef2xjrpEjhMEJnF4YAsKg//dIpUoHvvvZf1NahnQbRWN2GL0VMcrOch2HRpQra21jVA4ymIAWR6sETHjaJi6lAptVLpxLefuktuue1W2X/gkPQODNBgox5XW/Lo4YJmSRqziwMT5mDjO6Ot5YrMz80xa4xedZcmLqjSLMVoTE0udtrRtgnZWdC07FrmYO5wVALdF+2momfuKLIWETNHE+PpDkIRdk2N8KrNxOdpRiaO6MNmKEBrZwH5Mdm4kt8tUxSBEBfA8cY06pkW2AkeTPismZ8P7xT6e+frgxKZd8wtYmn7M3kI+YPKxm3OBQ5/rjWUFRCwqlNuxj156Cavbc/B1hh+1rWmAUkfeT98+ChpeSfvuJ0g1RwyC2JZDRTre0N2bbc9+UF+QzuwiwMLnd7jgZ7ea0tymbRMXTgvc5fOya9f+jvZnJ2RbAvtm7QfLAQn4dAKleWVjaNhSnNIYkfHamqS8+l7VJuzx7Ucaozj9cYVEAXM4nvQDLQ9H////p6SazljKdYOk7HbM08Cvk72User/zz4sffaevNOA65je0CDiu0OIvvburpru1e9ls5L8l5tbMkxxPcQZ4P9/jM7olkK35bOZfYTrSD8nu30udHeUU77ji/er6t99XsN1/bZ6KSYPeclZE9s3vxzMqGz5LiCMQ1mZGfQw9aRjkv/bhlW/P+O0qDd1lFEf45vPAlY/VroZP85v9xUGiiytWXBBkxrI5WSSqNJwLqwtSWrtZosQbkXIoigRgIo5TVbCmCF9+LsxbXxPZOBI4tgYrz+YLMBWmEX8T6A0QcffJAMkIXFRXn3vXcJjnCmV+s1Xh9K+romQS2Fg96UQqFEZVz4OAP9fWSbwDbivEfPVPqdUCSfnJS777yLFGWo8EK4yKj++Psf//Efs54f5UPoB//SSy9JsViQxx57VAYGBmV5eYWiRwsL83Ll0oT8+te/ZuAbwAxfEECC7oHZWygGP/3003LXXXczO/be6fflxz/+MTUpQFHmMy+olgZp0I2mIDsLwMpEUkN9VfgNCABgXvH8cD/MOoesLeYHdahclyypahDM7xkfp/2vVpWGDdGlW2+9TT772edJTdbnlJWf//znfC+y4ci4nrz9FLPHADkmugRQjOc4OXVNfvGLn8vU5DUKO4Fm3NffS0bZTTfdSH8RHQ0AjnEPCBYgk3v8+M2Sz6F3uO7zTBqASAWdflNqcLmGDCtU5dWbjTOn8c/Kfuj0GR0MhYh89ft/Jr989WyMlyI/uEUcoR0aLMOqtgM7GH/TrzhjG4o2d88it6qqem22KRosWKFwoNhIkzakidY2+aL0F3Q/IPGHhARBbRSwjU7GyO/DfhnYe1RymZzMXbkq3T1ZSRV6ZLWCDCt8g7SUkWGtFKTRMybDX/6SLGZ7JFcHTtMgFBMV6RSFyhBAQYud7u4ernsGk6A/g/UIZXFgxZB8YlugAFhBjzJdB9qXYPWQSCplUlJBYvG5e+5kH1ZV/dRIEgpnTUBJjTU491ACzkj/YK/s3zsm48PDkgWdD44n+P2kBFvGUuWe8XtEyAv5bMiw5qWVLbGG9erUjJQr6MNakmK+oA8z0HyxeGDc8KAJHEP2Vf8/br7LVCj4zfmcdHWXaKgYwcuFLCwMZVMYtTLlTVJOALLhNNN7Tkk2lRJQz6C+Cp4/JlXXFsR9cC04Rk0p17akt7sge0f6CVhLSIdDsVIajBwVYWAaaQWsq9sytbAul2dXRbKBEpzNyhde/K584cWPpxKMDGsSsJojywyopzK4rY1nZwEIH2W1gATS73YwY+GYQwfUEBdr6xZDgMYOMmSqfYNoKJfywGMf0py0sgW5+c572NZmYN8hVQnOoY8p+itZHbJ+V/ZEgwtf40T6lTw0PUjxzoDOQ1ybp/RANcxYNzg8QJFFvzGIKdTK26wTwdOH5PuVS1f5GlBXEL3s6e3hgQghgrE9+zSCCCn5SkUWF5YIcicuXpDF2WmBAAPk8Q1YwDC0NYcOz8UcVY6bUWlQfVX9b3B4jDWsDz/yGDOs2OQxYA2BFrNzgXVgDh2vG6gzEETDYQtq8Pvvvivnz52l0UKgiVQdUENctojS46CdRrRpdViT864UH51LEmBdptCcTA+8NOLakhyjunHtF5+Tq7/V66gTZp9p82hr2+atLdvRYW3wCDD2gMu2ev+Nfw8BD7sHzcIrhdAcY7uW/7mDH6hOQRCfsb/b/Vr7gOT7/NzZM/TgxgCr1e94J9I79J1AID7LwDLocnBuDKDaPOL6+/YfkE8+9xydLt6joJdsnDk3xx/Xs1pc7xj7+fHzbveqz0H/adT9gyPjfi/7a9g4CrmMzF27LNPnz8rZX/6jLE1ekQyapIf2Fairhg3kng/0JvzOP++kTbF5jWxfACQ+06dnTzLDutMu2RxE4MKBA5t3vw68HbPK0Pa507FHNiX80WrT/J76oLlLzqWOU1tn+Ayr3zdJu+rnzZ6HZfBt7jTAEcpzdtl7nQCQzZs5p0kQrWOJgcuH7cfkM42v365ebCUvHc8X9ep2bHd7Hp0CETYP3nYl9wX7i4Ze37bvba4ZcKZD2f65xjnifZn6PRy3UimiIVqm3Z5Np50WPV93V7h3KxkwKndyLXWa78h+uYSGB6y1VktqLZGNel1WKhWZQeYT6sHIEeSy9A/hh+E9pmKOz/k/nL33t13XcSZYN4d3Xw6IJAIJEKQAEgRJgUlZlEQrU8GKy7ItWbbX8po187P/h1kzbbl7zfRM90+z+jd3snvctlsOlGTSEkWJASBA5PDw8n3x5ntnfV/tOqfOeffRQ1+LBnDDCfvsXbu+qq++UiEg6EjAHiu2kIIpAAAgAElEQVQ9HMBHKYQaDDJxwwcffFB++MMfchwAhNCiBnRcZEbxPQSakcGB39lu73DSA3SB5gq/0NoCYX9ClhR2EMdBRhSfvfjii3LsyHFmcxGcvnDhgrzxxhty69ZtAtLf+q3f4vcvXbpE3wDZw4997GNy7oknwr6O5EVB7ty6KS///d8SfAKw4h4hpIRMKs6DzOvaxjptDDKsn3zhBTr2AN+vvvoK9Sig+6E1vRpQh2NvwQuUQuB9Yyj452lrFGMMMIoXslvwXazE6fQjj8gDx47y38gk37t3l39H/9UPf/jDghZDYKDBh/jEJ17gteMcoD/P31uggBNo0QChxUKJGWQE//Gb//Af/h9Si+lTddq0D6OjNdqeBx44RgDcajXYvgjPbWpqWr7zne/KyRMnpVIZpVvP+8rAZ0T2FhTvODM4bD/e671mtyf3NhrRstZ6bt2WaAOczUrahBSlI4BdfB2iS6/8QinBaTsLgjZouIp/QynBoEfPNrqD8L4KUQF48ss8lLdj+oYxWuCAG/0WeysREvurKhmyL93Otopnybosr65KpVyOglqxWQvngbYwfFHUJmdEpmaPS7ValNvvXuSc6RcnZbNTkvagJvl+VpqFplTaZemP3Scj3/ymtMoFKbQz0g22BH4/fMkmtFs6bfZuB66jGjJ8v9Btgu0ti6HdTcAc6L/KEjXoT4Q9XMdVMSn3UaIskcznn/0gKcEWJeVDC3dHumVQEu32O1Is52VmblIOHdwvczPTUiDbFyfpSbaIYlr4DeEBgBJM9V04yj3pQxinUJZMCX1YL8nN2/ek0dSIAHpPZZlu0QcI8MdHYKq9JpkfObiBEpwQCVBVW4IGVxMZybgYNSZMDGB5MsCR1YFQD5VZ9WFiwUQZ1l6gI2UHbLqLDOuB2QmZKYcMa7vBiYRrJhWln5VWsycr9W2KLl29uxarBOfz8vXf+YF8/X2KLkElGIA1vTlGzmVQHMPnbA/kNl3d8FJB5bAxF4OaLtdFyCioExvWD+2jRlOZ64sWt9E0dFppDaL2WYVo0CBblFOPPyVnnwMl+IjUZmYJSDWToa1RFPBqXYzVWqL1j73SDoXdu4GZ+Fr8sTT7AWoE5i2af0MNb6Nel/rqClWBt9brjER2um1pNiCgtM0NBXUWCFZUqhVuKmfPnZODBw/L3L593CiwmW5sbMpafU2uXb0id2/flMX5u7K6shKL7hDQqSqbOswcHf4vAl2AyhRwULGbiekZqVRrcv7pZ+X4iQdlanqWVCNG1QK/P7CzKcZkjpFlwno9pbk2d7a4wUNECu0A3rnwNu8XtBy07iEFForeVm8QMr7I8ijwTSqWhiuPQCfnUQCcybHX32FDxqaITRdgCVlhpW/FzpoBXnOG0gIAlt0yw21zwZx0D2DT4DoCGG6exttJvDmZWFf0fGD7Qu2T/77dY4J2l1pXCGvC6BsNxs9Ru0dzdvGnOYfRM3ABAnweOR3dMI+DcJw/VtqR9GNjawbHsv7ENk9QT/WRj35UPvbxTyQyqgw2YSWGjcHbmChjG+jU77U2/dhFRSWpgEQaEA1b435u4e+wZ4s3r8rNt9+Ui6/+g6xcvyZFCfWquHL2LwQlWDc7sDhs/oTtYFdGNA1uIvAwrB+oC/IMBTlDnAx/nzb+fk7bcXwnlAhYOKqUf54WBLF5vsuxcYGcvcCGPlulC3KfC/PLrs0HRWwepNeQB+Zmn9TexSJVw2x1ek/S48SMKX/Ndm++rn7YXPHXmB5zuycP8G1bM3Dojxn93ek7+PG32uFhYztsXSTnugqx2XqKgS8fQuivmNq3g63hfkY2ktqENGD1INo73wlbllyc3JvseuJkQFybHAHglC8R7b2uh7HZZNLFBRnWnjSQZe0iu9qS1Z1tkXKJvhYou/g+sqC4D2N/IHAcJyNEOm3tsW5zBOsb9gwlC3gfGhMIKAOAAWhC9R/HsLHAHg7/9PRp1KZO00YjGwpBJDJXUHbGQIsCOduzUKf6xS9+UT79wmeiPrDYQ//sz/5M/v7v/0EajaacOnWK2V1kBOHv4bpm52ZldmaWzjXqdBcXFuRXr78uv3zt5wwiQ0UY1wa/AqwtUwDGtW+GVjzPPPOs1EZHIzrw/Pxd2dzeZv3rnbvz/D0yq20EmeFP5PJMvGAZ2XPxAVPrDY8xxt5PRelA4QUtenZ6WsbHRjknARoXFuZZL1suQltjlGODsULd7smTDzFrhu9hzLd3dihIdebMo6z/xbmw5wPMou0QsssQtNQgucjExFhUagKFYlwnMteVSpmZb9CPP/GJTxK4FqADM8jIm29coI+I8qxTDz0s+bxSt9/vCxn/pR3tmkCbEHz+KHsXfF89LnaMuFTJlyZ5W/Od3/+ToYAV50AKiKw2djmxYBnQhtL/9TTmI6o2EJJi9krbddQWR/YarWxCCaRk9HkiW51l2eJA2q0tAtZyf5WBBgR5kiwMu0dcA9R5+5JFvXMuJ5PTR6RSycutyxdZe90rxIC1IDlp5BtS7VSkP3pYRr79LWkWAVghuaSYyaj+7IWMTOpA2SAWRDc/iCxB9mfV0UZSE5gRoJWTOWAZzGlLftAO4zuAYl98/mkCVkX7yRR4JL7EthJdAtbp2Qk5eHCf7JudkTw86CDughpFUy8l9RHnhvgMpL3bLQKZXHlECtUxeePCZbl1955s7yALAM56QTKspVPQqs6TAVYHlMIGpxtlLhIRYQ1roDZy4wzqWTZBIwcZURo6iagRROYM/QlVZYsZ3jDBQAUG9QJggAEOjCwygLmeTIyPUHRpjoB1IIPOjmQySmOGAYMDCMC6vLYltxfqcm1+jTWdmUKJXPGv/c7vydd/9/2pBBsl2BaNgRY8L+s3a58pZdeLoiSXuHcIrY0Gxyk4fEqL1rY26QVrRzKwaedkfXKIjDBiUyjJqbNPyZmnn5exA4dldHqWUSfN2qu8edTDjedTklE3iMwMc07SWbYIrEeGxgGuENWB0MLmxjppKfN371JqfvHevKyDHgPQmM1S8ReGGQsbNB82Xp6coAANqELTs7MyPjbBRb1aX5PNzS25evmyXL16WZbuzcva2kq8btR/Jhg2kRZzMG1jRyafSzwERfqIRFWqBKxnHjsrh+67nw3MsQawKeFl2W3UiOvCj0U6sMZZl9nvapubtVUCVvRnvXrlity6fVM21tdZZ461ZaAJ10BtpzBXjA4fjT0MI4TJQpaUzq2zdx4w4u/m0Nnxcc0Aq6ClGP0sVt8OtjbK1oZMawBw3DZcZjftJPsaHe/o2/ds4/a/43v0/GI7F/VZHMIR9M48n4GvUQt20rfbMaPtnVy/CfGRp/qv2pwwh8Myoq2m0rRtjvuxTttofw6fIaTyL2q2xscF9WKf/sxn5IEHTzBYgxfFDEOWmLTfFMUycR8UwdNXzOfQf6fvV/+tITIdpjjv422P/23SQvGXUVs1lBAs3bgmty6+JW+8/GNZv3NTM6ykGGpGjEGR8FxBlbOxtmtjEC+UhaTHL2FLU4DVjrOngmMq278XEB5237ruUvttpCURO6E2BxJUZTeHY5v83pns+HtJwJq+5r2OZ9dh42XPT9eFPu9htbW7nm1Kudc0JqI9OqLAWzuG5H6W3hvs+v19GDPA7EACPIZc5jBwbtPVzmHXhN/7WnC7d38tHuSlnU7sl8pK0n1Sr8daG8W8Ij1eyICE74ZFRpBigNWzXux4vB+XLdrFinCBPHzXi7IZaE3f97Cx5vlcJto7lm2wHrJ5trapoz2KZGQHPkq5KDvoYd7tRKJLsEtWj8pAv4hsbTdkfX1DoMYPO4X/sG7RbxzACbWqcMLxffQ+xfespAfPB3YAGT/8bnp6XGamxwRBeWuhQ6ZdqKODMw0mFbKsOMZf/uVfMqs5PT0jT557Ug4cOEjHHSAMGdZLly4TsCIz+sd//Mdy7tw5PkeAPFB3MfSgub75xhvy1hu/lpmZKYpFYU9GUBsiODjXY2cfo24AXgC2b771lrz59tsMiOMF4AcBT9bndroMqrcC2Gx3oDybk3wRNZ4irQ7UktV38fPAxtWCXN2WCkgB6ENICb4NSoHgFyBbrJnXbQYDquUR3jfowACu8NnW65sE2TjH6toqg+Aoj5qcmCKwx3OBYBOCBth3AMrxLJpNFboslYrcg554/CznPe4R49ZCzSVaDxUARgGc12SkhtrYnExNzsr99x+RgwcOqa6Hq71M25T3+jcA6/IO1Kk1rWpAVW07/38EVM3em71QW6f2zfwuLNHv/sGP5NXXruw6LXxodDvBElbmmok6Bk0Gq/9/H4DVZ1jBCiQ7j+WOUMiOAStEjtqdhkxNjEi2tcBMvQHWeB3bnoxLz5EhBjYAM/FTR6RUysitdy+SJt/LB8Aqo1KUvGzndqTWrcpg4oiMfvtbsoFynTYoO2rXzAc0oUIMK0TPtGROfQLaU/h4ebS+GRC/gUIMmj4Aq7JsnU9qZaG4WpYciGQ+9+wHeRfqYOuXcXJykl3WBQAmX8zIyGhZDhyYk7nZaclRDRhqo2hrA7EYGGRraxN6RbYBWNtSLJelNDImlbFJuXDpCmtYt7bB5ddeWINuWzNAPagOK+rmJKEyndWQqAOUcLIZYc+yx5bae+taps6AAQb+2UXvRFUHJsqHowaQBKOKaH7IMjArG2gJyC1SnTW0tRlDDevslMxVy1LFKLYbTM+jvheGtN/LSLPZkeWVTbmzvCE3FzYkky+FPqx5eel7v8v/3s/LVIL3dBqcUxi1pQnOlPY+jRen37wtykp+PEWXtCbW+PK6ni0q5ElLsQPLTTgAVoIsUIJzRXnk3Hk5ff5ZGT9wWEamEeVEFjqvrTV481asqFRwdVNjSmp6s/Sb6W6n3dTcggGCCEAGqmToKbZNKnAdhnZpiXUVK0tLsl5f5+cMjJCmm5fRsTGZmJri5ohN75EPPCKzc3NSqYyQdr6+sU7DDMrt9avvymZ9jXL1xkgw/xN9UK0NizkvFiUuwUBEvaf6AsCKzw4cPCxPP/ucHD9xUluIAHCE2mStfVWVP9wXjq1Z2+DgsCetOoyIbEIOHz1ZsSECvC4tLUhjZ4uRVhgKtgMIyti6liwDaa5nFGuMDLXWB+raSmc3DXD5IELcY1LtFWePY2/EgDB20ijKEWridO3HFGSDQSSxBlEJm9getNrvrB7etiOej+ULSvOknWMtNgqok30rDVjSCUjVLHrwoSJScX1b2nbas4+d1BiI25jZb7wTCTvF+iTWviSBiF8XXNdxXJjfVSdFszkQCvvQ8x+S5z/0vEzPzKqKebh3fAcRVqxZew9/WkbQz1uOh63aAP7MfqXXYgxYY1ud/q6fL8PsIN35MCdL2aws3Lgm85cuyGt/9zeyMX9T8n0EhLT1GWwG7L+qiKuQWGS3gumKbZo5KHptuu/FoNEHxdKgw7cwsc92O/S6V1k9VARiwk3as7I9LE0JNofJj4k9E9uP8Zk5qNH3XLmGiRFGY+4Opvcaepg78GRjkAZx/jqMXKDtKxKfuABFHGTxYG+vvU7XWeyg2HjaeonNhbNRNpbp4Lobd7sPKpDj/+yaw4IZBu05J8O0sPlp8wHXOQyM7w1YLciucwtZbX1+acof/A4thQ9GMgastvVyEILWRshOepuTqLF3QS6bS7YWfGjE5tSwTLtebzLbGz0/jSRqZRkTCsFfpBOtCtKgBLfQ7KJYktmjR2Rs337Z6XXkxu07bBmDgC98ATjTeAHwgMYLB3t7R/tlAvgAVM3OzsnWxhb3s4sXL4RWLvDHMgRT2CcJolZXCJowxhApGq2NyEitItVynjWaR48/wBq6ldUVmZma5m/we/hr2CMB2kDtXVxY5B4F4ZcCam3zRe7vzZb6ERi3Y0cfkP/tf/9fpViqSKGQlfpanRlUADA46/AbEByur63J5UuX6XcAEKLnOgArsr8zM7O81unJKX529cZ1ufTuu2x7A0XgnWaDtEpkGuELM5lAIMTMSWCV5ClaCh0YowB7n51qwciuUkdGbQaywPv37yMYhg8AYAl7Cb9sZXlJFhYX2Y4PYB6gBYmk6kiV81frjsvUyICoFAD29NS0lCsVZvNwH5g3lpUFWMXrvsOH5PGzZwlYkbBBqRIAK+4HnUUgaAlF4mazLatraPnTl6NHH5SR6phMTAD0a8bVl6DtZU+Gva+AFYDdC7eFsUzZEF33cYIssbtG7w+GAlbznyEeqxzfmG1nCRlgDPUprHuDanYE93fobSHDqteFljWarNB9A2Vvym7E4WC9un0A1lHJtTRbboFob6fMZ4TPTuZgf8AyuGrtoFSrebl5+YKMj0+IFKdko1OUTmZc8v2CNMstqbbLkpk8KqWvf1W2oBWNOICxAAO4NP9BW00pk4P2JpSKcb4h4BL6v+LfZL1B5Bbq4EG3wwdocf3IybaR2PoCMqxhQVj0Iab6uAg6CtjzIqVKXo4eOSz3HT5AKku/0yZPHZESZi77UJ0CMIE8dehL2W2T5phDe5dCRS5fuU7Aur7RkFxo9zLoowGtUr0iyk7UiiU4hqYsGsX7NUqtzmcAsoEmFm1KNimD+q86X1T5YQsWAFYaA2Yr1aHhhsAWOqHZMZ1a/K4n46NV2TczIdPVsozkRTLdluSzEDTJ0vgiiNJsdmWlviV3lzfl5kJdAWsOqfe8fOV735eXvvf997PmSAe2GlZzlhKOVnBqdWLG4C3tUClNIV6QeM5snh3ENEhP0JAAjZRt3OlNTNvj2Gbstn88g3wRRcXygSeeltPnn5HJQ0ekND4eBUJ0k8RFaG2o0SPUOCRrKJPOeTJT44FD0rEKEWo6GR0aZKjxrS6vsGfp3dt3GPW7d+cOxZi0oTdUnvPsLTY3t4//fuqDH1TRAfSAy6k8OGg6d+7clmtXrsjqwqLsbGlDcbwsQ6WACZFQpckqGNasBhYvIr5VCBIFRWuhsECGWdannj4vj5w+wygvqDJsEcTepPos7BwJAxQ5GJoFQIYV9wtqBjZZANgrly8z44pNFJG/bqcVgjQazFCvKgQSgpiWRSMT4C1FV4wc8nAQ+7fNF/vT2xM7WbpnZewUxXMrcrrsvKG+KQ2YbS74zKpfJ7wHKpBDWAyAVVVkzTHzMuvpc5Kt4TKwyTmpjppfi9ExPcvB6iHDs0qDPJwzPUZRdiikte28lq2OHVKt1zbgy8zqAFSqB+RTn3mRAmJwzlhj4rzW3WDLNXTnfhv+naL/+Wdr17DLzuxh3YadMw0MI8eMKhJ9Kefysnzrpty9fEFeR4Z1/obk+x1tmg41eNQ6AQwwa6zigDwPQEpgPNgzQaDSP0uABV1fMeUyAjspKvB75S9hN20sTB/A1o0HPYFasjcgcFkwe6Y2Vyz7boEeb2/YgM31u4vnRtRC2j2ROBjtAylpG++fSxyE0Ank17nPzNtv/BqwE9t9+N/qsWJw5AHr7rkVKzT7NarHT2aqEYzh/YTn67PCe0zNcJRIfSWxpvBhHGDbDbCjZx8bsRh4hnmkYCIOwBkDgc/OjHAiEqBNfWy+ctxCIsHOZ8H4xJg6FX0DtnZZfj/3LBW7t2F2ya9307Wgk2wsqdBXEd8jKw0xfGRExkbl8Q89J5tQ285lZavRjDJxm1ubpKiCIgzgCrDJkpKWCgth78K1IuMHxXQGaUNpWiGfI8AF6MN+ij0coJItajJCii6A7OholdopqJ0E6GPf0nxOjh87zn0RwAr7IXwB1PoBNOH+URe6cPeedCj+mdfz9lAf2JV2s8m+pN/45jdIze302swigX48OT4um1vbpABfvHCB/dAvvXOZ3QhwTaDV5gtFgj4ck/a422O7l6W1VVnbXGfPVbS3aVHdvy+dNuyK+g8qJJWhbwIdFr6yOWl3EdjUOWmCSzYfUEdoYk0MZLIlDdbRgMwbtPAzHwU+g9UNo/UPSqHg2+DZrNXX2ScT142xgt+PZ8A+9YGdBtDKdS/6DOALg7aNOtdzj5/l+ytLy3L92nXZDuVLxWJeDh8+TKo3xh20X2SRjx07IeVyFeFXUleNqWP2YS/fb9jaJiV4W1k39KHCerQ1F8UBosCw2RKz+LFtsYzst3/4r/akBO8JWEngNDwR+qcGvBEW+nDTFO0tBnSxV4EdqFFd2s8+bAhaijZkYrQq+c69KNvNgEU4Mj3sUAeNOYN51e71ZWx8TEqVfVIu5+TmuxfYg9cD1kw/L+1iWyqdsmSnjknx61+VJrqi9LLKtnDsMfNPsH6YcQ5A1e8DWPfIqmLiklFAfyxLpqu2OYwxnSUtoDNEleAvfugZUoLtA2N7+Mi+bkRwwgekBZ84cUyOH7tfZNCRTrtJ2i8UptBRE1mYYh70V1DS+mxlAuCQKxbYOrfVFbl6/bbcmV+U1bUtLmKlpoLvrupa+awuLk4q1UXiM417wkZmXKNOAM6hdlaDlUEbmIXbCsBsQ2f7kyAAw9Y2LAYOqj2E+prVNQoQN+QoCzWQsdERmZ0el6mRslQLGcn1OwpYc2ow8PVWq8u2NvMrm3JroS4CJTWMTyYvX/ntH/C/9/OC6BL+271RayYsWZMTZ6xsg4oXekyzwrGMMgJuvUaQe1EfVk/79Rsejxm20d2GIyOCwEWpJKeffFpOf/AZGT9wv5THxznm3LTV0tKpVpBkjogCVr9Bpv/uJ/0wMLt7ww1Z+l6P1F/Qc7bWN0gJRubx9q1bpK0AlOIZg46C6BKM+dmzZ6VUqdDIIbMK4IceYqjP2Fhbo5oeAKu1rYl7j8UAwuYQnc1w/5gjI6F+Bxs8MviIqCKLe/7ZZ+X0mUcJWEFPxvw0wOrnS+LewwdYBlj8rWYjag6Of2PDWZy/J2+9+Wve83odAhBtDQxFyqbsAxICFHpO9rYNSVEv7oHTmZM6jCZr1zksWxODyDijmXaMAfZxf5grKtBlLAk19kbttLntnTbasKASa06zrZmALINxdBkETrukEi+vifZGhQ3SjmEMHpHJ1GCEz0z652O/tTEzR9GL15iBNmPvKV56z3GNi1H5orUgoTE5x0zp1/cdvl++9rWvyeNPPMksAo/LuRTqVYNdjeaUB6jB0fdr3rKrw9Zjes15m5AGqP7fHsBEz8gAG+2z6iNU8nlZvn1Lbl+6IL/+yY+lfu+mZLstKhCoGKDWc8GSwDE1YQsDqwAEdi5UsETjRkAbnBHHIklnmO2edV/cK9vthADDBurBWzTHU4ESb8/Stt0DVpzXACvXZhAhtN9jr2TAwgWOzM3yz06/vzdg9c/cPxNda7Fds89sPDzQTAPSYUGK+CnoeOp34gBSFKxJqH274Fo4QHIOxY6lBs/jDDrro1K0/vRcjo6VCuiaHfMZ1r3WQXI8knVpurZjOrCNIXwm9VlsLEKXhhQM94DVbJ+VskTXk2ILRPeUGi8bC7M39P8saeFoxfFzChR1Zna0c4IyCdDGDmVW+vxYhwpq7KAvmxBBq1ZkpdWQNllwBcmBIttu0yekCnkA5FDyRdAJz4ntahoIIoPim6dfqSANexYEeERqtRECXYAiXA/AKmiquKbJSezfE1IuF4NoF4C0Pn/cL36HzCFFB4OK7tnHHpMTJ07Q97t27Zr89OWfSgM6DHkAJpEuxJ+0YkzOnXuCgkP3HT3Cazx69D6pFIu0OxA8RBkO/AqMCUFxvU4qcafbp8go6jUxxMjCNho70um0VBQU/rvmzSjwCNovQDJsHHwMZHyxvkEThhpyF2xB+stai4hngcwobQ2zVxqUxRgiAEAwG8Ak/bCs2hSMrQYJwBTUXpnwfwBG0fMVY7fTaGpQP5tlMACsSsxBBsV3diIRLdqpvPavR20rMsoQr8K9jo2Oymh1lNeBfrdgqrVaTWZmSUkdm5CpqRmZnJ6Rw4ePBrVgrAUA9VTrgLBP4Hr+uWCUtrVpRQnWNBxN26I4+KWsjthGc8VynqdFl2L7Dj0crV1NZ1gZAA7ZQxPn1CeOB/8e4VAHWE3EiYklNRoRYAU7tNvbkYmxEelv32DwgYrifFZ6FwbOMZ7Ai1hzUH9H8GFk7JAUi0oJxhoaFOIMa1bK0i61KLqUnXlACi99UbYHIlXMetdTNfKL0MLGMFnATgqcMwwakS3IdqKa0LTuJAU86/Bs/f6HZ8xiQvion33+vIFkGk2rifQUKNwpFg4EWirVohx/4H65/35EpJBdbUin1ZRiDgsiq5LkSOAOAAa7pNKCkw+KI07b6gzk2o3bcnd+SVZXt2jEgLhFwHVW+eduu0vjgSwtFhbxTXhAlgnSPS5cL9SNocJHLzM0t6YYVGhtE9LPEcWQwQlQLEOj47BhwkHGg8ewMbJm2drAY4eyWW2kIvtmp2R6rCrVYlayvQ6dp3wGva0QkRNpd/qyvt2WxdWtAFiLkgk0vS//1g/kpd96fxlWUwm2TS7h5EcZUXPCdwNWt+yCKJC+gwnNaR9JcQf5a06bpGJvwhGJaL16nMgpweQEOC9X5ANPnJdHnjgvYwfQh3VCKSCh2NoDVgYXOP4wuupuph0h26D9BrqXwxG/b5QMXakEAdgQoWLWbtFIa6QVtHRti4Oak1ptlEq92AzRxgUG+dq1q9zI3r1ymQ3AG+jb2u5IpVRkvYdRLyAogEhlt92OGntbPRUdymBg8R5aOYFqhMgS1ABrI2Py2c99Xk489FAEWNnTls9XawwN/HgAmQBH2HwCFcei1NxUNjflzu3bBK3Xr1+TjfoaN8oiVbUtMBSCQ31thg3HA2vegHhsuDWTmwYmdn82/jZf7NmZo61zN3ZOPeDRe9EAhmWkbWytL6mGaPSF8WB/WNdTNcq+Wm2uq4vFcgabIALTVqMbMjTeATYFYFNRtrVn51ZQrYDV37vdP97bK3NhY2LPzsbKrisp4oTnE4ucedqqhnvimlwECaFk+e1vf1ueeOIJqY2N00GwzQqr28j3ifVDZyx2+K3vb/QsnROfBo2fqqsAACAASURBVCDpNennRfqz9/p34ndUiVfyRSWfk+U7t+Tmxbfk9X/4G1m+fU3yvbZkBt2gboznCUCu64MCZSGzavW2Zi+hYu5flmH1ZQ8+w5qYm+GHu+/fnJOQfdQFm8i6R3PGBRfx3rCAT3o9mEOWFu3x2VF7XsOeTby5W2bU6Km+nnL3k9kNNON+ewZwcP1GQxwGMv1aGbZ+4nvVPctTVP33vV3w9iW2SXEfb/08GfiE3ccx0vvKrrmrBVRhvcSid2ZrfDY5PT6796h4/8TvdR/QPqY2HzlfEWwIYF2vXfdAe27eRuB97qHOtvCaUtTG9Ljbvy27hPNbkM2uO51tT9iHKDul+4FlEEDHR40j1xWvacDMZKuPGtaWrLRbsgHlUPQObTRlEKil2jdd9xkNTOp/uAZkDxWAaQKAfmC0b2alNlIlmBobG+Ue3e5Ap2JDFpcWmTHEb+AEw1fTshydG2Y3cQ7svQCD1K0oFuWFT35Snj5/Xjbq62zb8jd/9T9keXVFExsykJFKSWqVGoEuKL9Q9Z3bN0cxobGxEWk3GrK+siIbaF/TaMjGpgrerK6tUCgJZXzt7kC6HWRtNasMf6PdafI/iI8is4hsKfZ8BiUBUtlSL247BzuHzC5rV9sdhTtBRBZ6KzZmLDkK4N/WJ+nS1SoBJwA3/BbQRlG/C8o1AtvttrbeMVsDyjHmG8bJRPxAFX70A6dZ0wowDoVhKCbDT9LnmCFgffjUKV6P9YhHhnikMiJnTp+Rz3zm0wwwYBxwDXgmENrqdHrygTOPyszMvsDwyzOxQYDDOR7bbwss/nN7DADr0o5mWPVlxzC2SMh5xUs/Anbx9z2DIyMQXfrZzy9HAptKk1ffOceAuc453dfxp2IR9kuNdFxwTGV9cVty3bYSu1Qk4qnBGp4pJPbI7upDv0Q/6/ebMjU5Kv2tm1TrxZgnA4i6Tq0HCP7W6Q9kdGJSStUZJt7mb7zLudHPT0m9XZRudlwG/bwUsk2RflEKxx6V8oufk62+SIG0Yh0lZaVSGEN7r3LtxawtrHUmbfgZvqtjAj9aRUhD0NX8/zAImEPI4qP6kqKfL5w/hz85Keg8YxNCxsD6bLIGRJVc8/ms1EYrcuTIITl0aB8zrL1eW3rdtpRAexX0EQwRuB5S1B32J4UgE3sCDXDyvly7cUfu3F2UlZUNFWMqwJiDyhWyOiFIwV6s4cLpQKYFG0L2FNcLvj6/qk+Rhi4Gdi4ja5HLDIqOtX8af8INM4iKGMAJwh5m1AF0xkarcnDfrMxM1mSklJdMty3Sa0t2gPFR+gKM01ajI/fQ1ubOMms6mWHNZim69NXf/uE/t84SnxslOL15cRPmPXvnJwas6U0nrlDUw8Mg8hhRLZdG5jQWYP2vdrc7MUpw2gHgOKIIu1hmW5uHHn+SoksVROVwzDC3NGOkWR8FrJzyQW04Ng7eKfBOvTk23glJAyidCtoom/TToEKt80KpCAAvwbIwOIGeq5j3Rp3AMVFbA+GFt99+S95997LsbIE6s0MjgUgvGokjkogoLLKwJrCAqC9En8wxMGVEGGlEmVDX3QblJ7SU+uD5Z+Sp8x+kUh5El4zWRqAX6tYs0+YNgY0R7idWBOxIY6dB5gOpRP2+LNy7J8vLi/L6a6+RhrS2tsQ+rPy9c3g02RYTJ0lESWV0bNw9ePJgj8GJUAPvo/ixo6bDngRfIYofDHT62apD5TecuB7M1/RZBtO2N9JF4UxZayzW8eo896+EYx/AsIFsDJFle21N6birk2aOLN5L35N/Vt4ptLHwa8g2YQO6dGghshHq/G3MEtfNQbHeoFmqV37mxd+gsIc1ke91w/NEJnkv8Gnr3kCVLk1dHu8RALZrGQqWUjV1/5zRMzvLuCP71omghnVl/o7cvfyOvPbyX8vS9XelgPIRMHJorIyWrfR7U9Q2sGpgzgNBuw6+5519H8xwkV77ns3J9L1SDTPKDsdTy4BBNEbBVr8XeIr3LP2VzoFYJMfmkP3JOeccufQY++etNliz8B702D4Sj5HNp6T2QfraDLDadQ7LdthY2ZxO72G6ntQpZeAw0D/xvUSP66gEPgBPU78PwVZ/bRZEsnNphnV365jkWlZflq1DwmuYDbLfpP9MBzqsZZfft0DFNFth7c+CHNgudlF6zZlNtj2booHheI4gEG3xFtBXB9fXzqpWhO1LNm8tCJHe0/1c12MqC43fD7WFKF3B9+BLdbo9UoI3eh1Zbjdlaach2+0Oaa5wVlHzCEAKh5aKtwG0cg4hyQGQlEXWUIMM+FzF+yCoVJOJsbEokAqwivsoFsHQGxDIUUUZNGSq1jcjMKwihjmuFTL6UBrT7crc3Kx85csvyQPHj3O/fuedy/Jf/vN/VXou2HP5vIzVanJo/0GZmpykj7u5vcWerqhdzWX6srOxKTsbG9Js7PBae/0OW8ahXRGtcz9LMJrPl0njBe0X9g2iQ/CREVTGN6EzUK3VWAuMNj8IgNsao5aLAOR2Qx/WjvaeRx/WjpZBYNzKlbL6DhQ9hEq/0uOtJyv+Dl8Ex8E5IVwFVlNjazsqXVIKcl5bS4bJhfGtlKvsvfqpT75A8Av6889+9jN55513WAIFMPvwww/LRz/6EZYJ3rh+XX79q9dleVnbBhayBZaofPrTn2bJyugY+nQ22D7o5Zd/KttbO/LNb35bZmf2UczHwCptAQU5ESSO+4hqhtGVsgzZYJKANQlWk/toFKvaBWrj/UIN+Hf+4E/lH39+OdjmoAochEMJWFOlU7TV1mM+AE69bvWttDlJTIX115WJcIz2deWLok12HlXQzeVQItOQ2akJ2Vy4ROaotYQxKjPbdWKeUHFRs/PgJI1NzUq+MiGZfkdW790iJbiXn5bVRkF6uXGRbEnGug1p5rNSPPGYlD/6orRyqEFHjaoG2ExsCffFORcCc/gsXf8/ACsjgFZk60naCGJulqyw54pnj7K9bC/4ix85d1r7sFLuXiNdasxCnUJEF+0y3T85MSqHDu2XffumJYujsO60L6Vimcdg7SeiSV3QgdsEqqVykcpQpMsaYL2zIMvLdToc2lYCTWXRBB59W1VRl0YsLBpzmu3PaFIga0LAqulk28DVeQx9fLAJhUwSVaqQWmZD4gyNAx4uBWVCi5UBo1Nt7dcaehSqYe/L5MQY+9DOTY9LDYC115J+G0pXHQIgGF0UMm+3enJ3cV0uXZ8XQfY5ANZv/OAP5Zs/+IMhS2vvt/7i3/2p/Ld//691PCxrbNQdF7VXhy+OEHMTIdVXJ3oUEAhAzbIvAKyk12EiR4VuWj+Jl80J29xIkQ7ZCu8o8Ov5guQrI2xrc+LRx2X8ICjBY0qrDnVWmjFSuo1RgvGk0Z9rL4fAnD8DBPE9xffrndLkRquZeMpno8YtACqL3Oq4wEFC0EGvwa6DjbBv32YU8Z13Lsr6Wj0Sp0INBuTdIXPPSOLamly78i5b3+CFmg2MsR0TkU1I4GMdYIFDERGUmceffEJmZ/dRgRAbAdkIrlWRinGDUhFnoCPnPhhHiyzbPeH42DQAWiFkdvfWbVlZWWJE9OqVy7LNDXabFOKEI+pAl6Y61WmweWSgzEfoY4NubbDijEf6Oeh3d/d7tWuwNjt2TJvvev7d2RObk/4ePHD0c5hjgjXtivu5ppxa8rDj6TE06m/H1vmoAaoEeEj1svVz0gPRaC0Fm0WHI2QZzFknABDN/FvU2+aS3a9fB5g/3/ve9ygycv/990c1+KBIgj6WwuiJec5/4J4C+OG9Wn1uSpTKgw6/saQtWHqN+rXtx5kzIowbfgPHlwJcEJnJZKV+767cuXJJfvnyX8vddy+GDCv6HWKfUlGHvqnEG/0zFEqoYFlsI/y4R38PXCl7vun74z16JknqRjW6rRleAm2nNuwzj6SFhWyagUY/Jv6Z+mvA3z0V3AeQbL/zNiuxHl2gl1nMQBv3488Af7CJ1pbLxsI/Qz+X7brtuVnQKD3WZqeGZfDiYytQtTlu1+/rn1QsRGewz0zrfSQ7HCgAjjOquDYb+2H34McLc8/brPSc9v+27/nv2/FtH8b3jU7pOzF4wKq3lbSJ6UAD50YAG2Yf2AnaBVxszfo5bsdJzK2sZmn9s/IBhWH3pc9R2WuKwhT48n3rMUvQ2JVGtys7mYGstpvSr1RkUC7Jvv0H5ODBQ1JHNnRxkSClCSAbFGPxTEGbxbGR/UQmEwFhjB2yd6Njqho8OlKVbs9U+GEbFZSRHh2yqUohVlqx3Qt6bWOPhH3T0i31W3HeB44dk7HRMepbYDjRvg4Z4W6/y2zs6MiIHJjbzxpWaEuAnYR+o5ubddYljhZLZFvpWtDaefD38gT0CMwDxFIzVrqDjOwgO5oRabRbbIMTscxCjWW7p2AUzwwAHMckZZoJn460gtgS6Lr5QS5iyuH8yn7Stoz4N8C5BctxPKsR3kHboIHIyZMnOa6FXJbPBBlXCxYggM/gOvvhZqQ2Msqs6KmTJ1l7imwtvv+rX/1KLl++xGv9oz/6I5ZfIbm1tLgo71y8wN9jzHuoTz36gHzjG19nwKJeX5O33nqTvW5z2bx861vflQcfPCGFQlm5lv0QCMFzYu96nbOwCwR6oQ1iek37NbobsMa7oFFkd+9bHrzqpwb68Pfv/P6PmGFVW6R9V01ALxto5jbvjAGh/46FmDS4p10YCgGDD7uP3YA1cNOprRE0ABj0ge/VlOmpcWmsXI0CnWZ/ebHAZxSYRTAItiNLwDo+PSeZ4qhItyVri3coptXLTclKoyjd3KgMpCijvYY08gWpnHpcis9/SnZIe0ViQi8e886SE7hVbRuVBOHcA3gdGjBDEgEK1rhG+GRwby3BQPvCLw+kDQVwlHdifX36+Q8GlXJMDqUIRsaMDovWh2KBw0GfmZ6UfXNTMjU1zhQyIt1wiJEFQD8hUBO6HUSvejQYMBT5Yk5TwViwPZHbdxZkYQFS3xt68ZiMGdywXhRoIUyVB6pJegPhJh0JLWXp2GCAvANCJyZQQjRJb+kCjlhom6B9FI0IS4Cr+kpKId2VYW2yhvXQ/jmZnRqTWrlASnCv3ZB+t608azTP7g5ku92XhZUtuXp3WQQZ1myBETC2tfkX9GG1GtaEo2GKnakok058i0QlN2COHYG8Uk44Gq4uitSF4FRZNNgAq2VWh0Vn1YGBZHVBCiOjpAQ/+OjjMnHoiBRqI6oSFlY+ewESsCYzrB6w2hw0hygdvfeOlF+U6ff1upI1iqpgq5ExAwBmANn6JLxw3zvbO3Jv/q5cuHhBLkHhbgf94XqkJeE/9G6D0YdEPKg1yMRChRjUIPyeUvHVKmkWj545I6ceflgm2G+sSMAOgTLMQa1t0YhbdD+unQguKVJFj+qdFFCaweBYBQCFY6DHFdZgY2ebmwMoS1euvCu3bt6Qu3fvyA56oqFnbSKo4RwZOFvBaJizmHaQfGbBO+feId+9IdgYx7ZGk+waFYwzhnpvUQ1ToLJ5unrsIDpF4bCp8bcpZoY51mnAt9sJjo2td7Z9Vsnmll2jzVHbVPkMQsTVb2B0oFMv70Aq/VnXLewq1H2thtFnrCN7F+Y4VB+//OUvywMnTjLabQEOOnJhLr2Xw24JlF0X595IO+f+utO/G5Zx89/Z5Wwb44G6BQqYC9mcrC/elTvvviOv/f1fy50rF6QENYQQZabwBBdz6OcMz9C137GMK9eUO7mfN7o5qqjNsAy5f84G7uKxDwr7Ya/yzwTHxHPz84dzIwAqXy6Q/l2cibNgY2zD/Jrze3UCVLuyDT/XMTzsl+1qe+1zZOyGvWys7Jq4VKP6d7UXBqLteuyY6Tlqx0+Mf5i/0T4TRGSgfZF2evhsA0V0r3mKz/k8g93312oMovR18N8uEDvM5/D3b7+3+42fcZIKbNdr61aPEUqVKPQY1TslQKQxymzucW9AYiC0XtN+ohAfi3B8AoDaGCTWm2lPBN/A2zwDrMPsUvyeth1URx/rKdTuhz0I19fpDZhhbUAAaXpSOsWCHDh+jKKbq/U6s4nWz3NlGaUpHWYsNQOo9Zhoc4K9FXsnhZW21klBBdW0WFS1ZXaTYMsMqgwEvxFU4KBAy0xnHGjF+GMtWu2riV2huwQjyKzvLPB64Ifg3OwmoekfKeYK8sCx4/KRD31YtnYgrnRL/vGnP5H2zrYUMyJFZHpRUkabnZOxkZp04ccOFKxKtigDZDxLZWmB4QVwsLZGJx1JHYottZBx7bEWH3WsVQh71kakWNHaVNA8G822NFptglfc377pGQWm+RLHAyVJyM5aVt18NZuf+Lf6tphPUGkus44U/rMpN+M4aNUTfbePc2sPW9Q7lqtVAla84OesLC9H+9Ujp07J4cOHSNWGZgaELhHQJ/DuZ+SxRx/lc4Rfgsw4+rai3KpUrshLL31VTp16RPK5IrtqAMRQxKsNUdc890HsZXl8hkx8YIr44FB6/hKwBtElpfIZ90oXTgxa44CY2qyYKpykY2XkO3/wI/nZP11Sk8FgpZUzQoRVgyS2tizQT+ZeaLepa1NrS/F5Pvg83mZG9iXKsKqQp7KKVFNIv59hhxN0Kun3WzIzNSabi6Arx8G92C/J0R/KMSiHNVOQziAro5MzUhyZlF6zIevL8/RV2zIu9XZZ+vlx6Q3yUuu1pZEvSvXMeSmc/4hsoaaZul/qw8GHBFvWctjgKXobyr8HhXEAUKOto3wOuIj3gt+4fvAcg2D3oq4Tn/nQ09zvTb7HBjra4AOdEk46FvTM9BR50lDLLRRxGG0XoTWkGgWBmEy0QABC80rHQN1or5+VhYVlWV5ak/r6FicGHkRfOpINgBWLFcfkTZoT42YiJ0RQ16MDiQXrAKsqkCrtJGqLQ5J4oMbRyVGSECOdoWaTgBnHjrImaDsSR+hb7aaM1apygJTgUQLWHJQqEUnstrX+tgeqS1+22z1ZWN2WG/OrEWAFSPz67/zgfQPWYaJLtiHzybksQryRIhunmVPv4OBzqxkxhwkTz2g0bAEQ6hj8pFdqka5iDwrtfDSMyM7niwSsp596Rh48c5Y1rNlg/LCE2LaEkVkFrGh4rJu+B9nxmKcdh3gaWB1kXC9m3x12fd6xpoOFiI6KRfN+NOKTzPTYWKG2Zf7eXfZju3n9OiO/++b2yamHTwmacCPS2NjZYRNzfOfi2xdkc3OdzgWovzjRgQP72WLk/mNHZWR0jLcB0Ipzl0tl7QsbWAURAzOnogKRY896jpifaYuc4xjo4aayRseIdKosxabQj3ZlaVGuX78uC/fucsNduDcv3XZLKbKpl61/7ZCrtFPvPOHv5tzj78Oyhwbu7HtpJ1VrmdVQcd5FtdR6MWbAdzvvsQjDMADmQQfqq6IxC8bPA2ubF35++GP6teOdZzumOcUUE+moeqO3oUbh8/eOv8fRyHg92e8oSBLmJCLP1sPRzuWvz+wAjge61Sc+8QkCVka0UZ4R+lkbYN31oF3mUPHKcOrksN/Zcx82dsPW7TDwYcdNfBb6wyJoiQ58myuLcvvqO/LmT/9W7l6/JGWwcdDCBu3P2M8tT+0BzGNugEHoQC2NqydNrR2bY75oya7bAhsJYOay4ZGt4dwN0W4Hie3zaP2SvaztGRRkaEDV1y/q6OtnaXvlA0Axy0j3Tp0XUewq2AvXxiEMsmbbNEDMnTusexv7iG3nHnZiD4hKR+IxtT0Ex7Jgm81TP2d2A7vkjDInT505y4h7dlBM/0vbebt+u1YLxNr7FiAyG5lo0OaCf6wId1kBb9+iuRKcWXoSrmdgXF2SbJFlNjMNWKP57jobJ9ZRqgUOvm+AFcACJSjanixFaw/z3QCrd7z1/rQVVNru4fiJvWYXoyCII3qKcZRhDTYWokC9njSQAcxlZCeXkVVkUKrQa+jI3IH9cvr0aSYkwPRBlnJrc1tqY2MEmhAnQjZ1Y2OLTD0yTgZdCiJpDWWONFxQfTFDLLuD+8LYoHwnYkgF31FtqdYK4/7QwsMYfAS8oR8kQCaOp3Mly5pOTMM8akrhY0pGnn36WSr81+urMjk1KdevXZGN5WXpoH6z15UqNDCqFdKW0ZLlyJGjkgO7Ll+URqsnzW5fitWq7LRbsr61Ljfv3JRyuSSNTpt6Fitra7K2Xuff0bMWmdFCCW0fIT6kdGtQYyG8BMcF9P5qSdsDoT4W14znqgHOIgPlGFeAf+2NmmewAD7Ayuoa2YAYS/SuRYYY491pd5j1BcMQ4wV/GOxD28doMzIZqVZHOJdQf2hsSKyrUlHbVFaqJWq6FCGoND5Ou4wer9ijPvCBRzQRsDBP5hpqYefm9ssXvvAFOXzfEbYAgi+2ubktr7/xa5m/u8Dn/9CpU3LyoYeoIKytqiwwtTtIZNbFMqxqG9LtmtSnsQCM0XL1e0n7lMyw/qn87OcKWOE/dhE4CmVDWSo8x2At8kX1TIENYuKnwadyfW1MNNLObjKlCoqDH8aNOm5rA08fpZn5fE8mxmuyvfSugsjAIDAfAfMF18bUIZONWell8jI+vU/ylXHZ2axLo75MSnBzMCpb/Zr0c+PSHWSlBj2XfFnKjz8rxXPPUFiNQNuxfwxDYJ5hT+QeZ+35QlATcxqBF3qViJhQgAwAFokbZFkBXrW23fxaHANBXu4vn3j6SaoED3P8dN9XBQwcBDLhU5AMH6lIbaREASbd5JQeh6xZDkCEDzzLugMMjEJxmhgO0tLyqqyu1KW+vh36rfZJ8wBooQhMkF4mumb/x1i1N9qsWcSsjzWfzUnJ6jFDSV404ZgyDY5CxImNYyaI6NHmB8ecETVQR9kPVmsNdNNRTI8M69zMlEyPA7DmpTDosocsKMEYQxgV9MbaanapEnztDjKspSjD+s0f/L7gv/fz+k//B1SC/5WjFCigo2MQ8eN30yztHH6D9xsVNj4+9zCpaMBDLdte0eZhjmgMEDTDWhwdp0rwA6cfk/GD90keDcDDM1U7AHcJcwOGOKkSPOz4yfsY1vomCbj8XPZOgHc6zJFIg30/PvgO2QUQjdjeJv0F9GAELgBAEfUFDZMgfCCMVOLzX//q1+z3in5niExWy2VShz/41AdlanZWKjVtiG70QbsWnxnYPQ5KY0+/IuaAE6fg8cJzZUCm12X9Kig/AKq4tsXFBVmvryklOGT8LKJqBk5VuePggdFizbmJnaLYMJkyMq7famHMWbPx9yCA85frTZ1TM3o+4u/tkx+XpEOprAG8B4NpDr7/Ps19CEBF9+gyRd7x9aDWPx+LWPs1ZcJP3jH2oNXPO5+l8XPNg2yfBaaATHDg/Tn9tbI1VS4nn/3sZ+XDH/6w7DtwkJFwUOz0HFmly+3ahIdn1Kz+0+7bxsrmXrQBpqi29v29bFsaaA/7Hr8TMqzkrPX6sr22JDcvXZA3X/k7mb/2juT6bQYILdCiNTNa88pIL1ZK2HaGJQ2juw5RaM7nqD9tKEVxtUhpe5J+tgo+k3voMHAeOS/W65pZYr++4iBNZN/ddRlFFtmFwH5MDGFU47THA6DLBnYLymcclT2an0Ghe5gNToNQuxcPxNKAJ7KxKYbLXse3NaA6Qlrj5V8274bNR28jPLj318TfhRKa9DVEaysAxTSg071AVakZ0nFtsXiNbi759W7HJaXbslsuCGmBd7NLfo359RfNnay2z9O9Gmw2/TMN4tNBao4PD6gssERQL60NYumLhNceBy3jsVaxQhMzoxuNTGCvL1v9rtR7Hal3utIcdKUyWpOHHn6EwAf75MqKtl9DwAl9zwGyUFcJ0HXv3gLbnMAHw7DClgFYAfh0Ok1m5gCEciwJ0BGDuBHYfdhv8VIhNgWpFkjB+3CY1RlGdlszQ9i/MTilYpH/rpRHGHzsQtit22EGC0yPiRBoRsYQehXw+3KDgRQHIhWAuFxBHj5xUtvTnTktJdSjoi9tB/5DSza3mrK5vSPNdlsWVhZlZX1VVuqrstWAYFFB1jc35fadOzJ/b0EaHehLaB1qrVYlNRd+sNacDpSBgqxoQYPdCE4CnOJei8Uy7xPjivFG2xgAVTDAEBDA+LNeGGA9KCdPjNU4J1qNZhjDeC+mSFVIIOFPneoquIO5gGscqVTVF8plGUwBOwJKwWyrVqtS4HJpYTHqV4vMKn6HawcYfeyxs7J//wGZndsvx48/wKACfOm19XW5ceMWf4fs60MnH2KdL/xHXyK0156zW3Qp/qYP5sQBJ/08CViNzqv26Nu//yPX1gb7lQJQcg6CH7MLT6mR+OcBq6P48zoixp9mVS3D6gEr5icAa7HYl4mxUVm/d1FrkFMsGIrMou1oAKzAY/1sQabmDkquPCY7G2vS3Fgh22+nOyIbnar0C+PEbWUA1kxFRp77uGQfeVzaSGAWoAOUfBlIRl2ugWYbC2UvZEkNNx2REsqVQCfG+9h/Qhsc8zFtbUOjiOPx4vNoa2OgTY0ajTHBBKel9vvBA4FhHPSlkEcUBwtJmycTE6L+NYtmxZDfVgowawbyyGaGRiiILg/ysra2LvX1Tdnc2FGDgobTHfTeUkqg0jJDNk8fc8IhwM1EasZZ0IFzROhhSkTKpuaIROrAJtQQjhlvLLhXOLo5VRG17E5AbybE0O62ZaRSlpmpcZkeh+hSQQqZvmQAtsnXRPSrJ812VzYhurS6FTKsWsOKh/Kbv/tD+cbv/t5e62vo+//l3/6J4D+LAFn9C53n0P5nL6CXXjjmcNufSgGO6/AMsMZAPRmVsvN4B8aoXAS56KtbqcnDjz8px0+flYlDCliN+q2bK+JGClhh9DSOoPSGvV/mJAwD5rudRTuOHjuOzqedT6Pn+fN6Z5GbcwgKePVWgFarK2Mohkp2/UjKHiJHoN9C/AgbLqTzsXHA2EKyPpjFQNIKa06XpP7P037t2yGYztVhlLfowlWljfQKrKluhyIQoDa1mzvsz8r+swv3ZP7uy09CSwAAIABJREFUXQovra/XZRs98dDXLXJi4ogjzbOvLWSLqlDrHK7BAzsDmR7UeVDrnXjLBLNmzjcItXt1kTszXt5J9A6qbjDJ+m17z68LL+LG8Qs11d4BtnP549vnBsC9M2jg0gB3PO+cGrFbX34T8cfBdWI+GYU0ohKBucJ6e90svfNFO0jRkSL/+9KXviTnnz4v+/Yf1JYFgVppc8qv6dj27V5xIQaZyOYPW5dpJzkRHAjXO+y9vda43aM51sw+oqZs5Z7cunxR3v75y3L78tsErAJhE85H0PXyXEek/0ItE7oGukj4nl/PukeEl3MODLD67/qgiX+uu9ZmAKz+OzZ/0vM/MT9CDx4/RumAhs3jyF6HHuFKGIrtno6d3VmoozXdAAcYVdlVRS+i8basYiTeNfwJedtp1+mDRuk16Y8S/1azF3rPSbaOAU08U52fMXUe398r45k+zzDafMIOBNA6bA34LShtb1QsyGqrUmPksuLpOR8Jv4XAcDz9wA5wKu2RHUs/13gPw/mhYo/xJ6OLInIGWOOsbzSPTFMv8n3Ul0qPpdnx6J6HZFjj+uZQuxoCqFZ2oeq/GelksrLd78l6vyPrAGvI/lTLZBTFwTjVcQD4npycpqDS6uqabGxuydLSEoEV/G1cJ0AQrq9aLUmhWKDAZhk1o8yWgNWmrVkAWHFMZZAVVIk4JB80fqvzic+HeQyl7zLLCqGhbJY+60i1RlGlze1NaUEQCcfEZ9DnKBQI6NDicdDtSK1QlLnxCSn0elLNZOWJs4/Lk88/J1OHD0tlckq6FHHMSrfZkZ3NbVlfW5OtzS0CsfWNDRkUcuxGAN9yeWVVrt64LleuXZe1jQ1mnCCihDpdpY/2AzBXsUYKpWZVxZcdOjgOSp9FtwOC9kCBRTYen8MfwH/I1GJMwN4BLRgCUbj3VgMtYAYMxh/Yv18mp6YI5Le2t2Vh/h7VmOHjYsxxTPj58NmrlSozZfDlMaZoK4Qg/Yeef15GawgAtOXa1Wty88YNBiWg3YH2Q6TE5vOsXUUgACAVKsz79u3nc0Kd861bd0iXvv+++2V2dk6KJQhLQWjrvfxFXWUesJq5D+zUaGyG720Wg9LMbPwayLd++CfyT7+8Guwn6mtDfTdqps0H8/Y1KtAzoaTQzkatHDGVP76/HurL0B5awNnsfJISPBh0pFDos4vJ1uJl+gO2pm2ta3kXSlKAn5CIyUgvmydgLVTHZWN1OQDWaWkNRmW9XdEa1kxOqoOBNLIjMvKRT8nggUf4/ItFgMw4qOj9AYJ3t+9gfTG4BjZAG6UMEAnLCvSCcCwGj9BqMbTJsfIczA2WhAWwm/nch57VDGvkOquTytoKei62sWjvKNTwIXqCehcoBhcLyGoosMXiQf0BFpMuhAofJhaAtojBcfOytQUFtIY0d1A8r1EHAFacCtQuTHxucKGHj8mLW9jDbgY3zP8AkF2RLzY6U+/UhwaKcrhHGK6wscc0V134VFXj8WK3BtFDcyxBVa6UizI9OSpTEAEoF6WIrPBAKWr4mWVYN5tdueczrCa69C8ArP/1//qR/Pn//adhE0c0RWvc1JhrtDztlPlNMe1s2XfNOTaVYN0EdR17Wf00GB4WzTUHBIC1MDImp596Wo5/4IyMYDGM1vjclRKHCR4yrOS/x4DV1yYmFm2gvFE0JIRUlcWeose6xWMOUppVbvdux08rbKadUZyPlATMr7CxcYMImyhpoKEWSSntWs+F9dPc2aHhMKcVsvhYLBrn15eBIR8AiO7Nh/m440LZD6ZgN7UF52b9DmrH0eYFYhWIai4uyMrqErOrO1tou7OljdZXV+kU4PoZ+UrQ2/T6rLWLjYk58OZImlMUUxTjOlJzGs1YpgMn/K0rHfDP2wMxyyqlf5+ek+qQJAMX9h2bMxqZ1jOp06L/oIUbMpfSwQ07jr8nu3fLrtqx0/PMnHn7k2vN1brg7xb48aBZBcriNh12TR744ndQqv7il74oZx59VPbvPxhuUltF0JRiI3C0bj/e6b9bD9P3+o63KbG1jCa1TW5b3FEGyv8u/UzT56NDlc3K1tqSXLv4plz4xU/k2sVfE7BmqFCPeY6+33BO0QNvINJR4SgAVj5XY4y4Z2zKl7b+rFTEnlmc6dPSll3jM6RMJf09D1jT6zyaI1E5RFIAx+a/n5MGWLku4WyGIM/uwE3yafi1y98G8Qp/TQZeY9u3W3nTg1seJ4zLsPVt68TO4ee+gtTkerPx8OOuv4kBhges6f0nbTs8YE1fd3SulA22UYv10XfPflUqTb6iMQtvp6/N/JjIBqVAq+0EHhzbGdLPFmfHuI+MjGoQdaBKt7aH8Heh/6b6dBrsj+Z5ODAydX48k88nds/TNlGFZWLAbvlq0OzwXa2LRHFXRrYHPdnKDCjOAsA6yEOGKG5FZoG3AwcOELAi24rMH4ARajA1OKy0TwA2rgm0R8xrLSpKXTCm+B4AJICaKusrCMXfsX+Z0J5n+RhgQaKF9PHAzKgUSxQggmAd9u3NrQ3umejdDgFDJDNgR9lhAEnaXo+CS9MjI1LNZmXf2IicfexRefIjH5fJ4yckUx2TXlb3fGTeUCPY3liXhZu35Ob1m2xlA0DV6LbY/nF1oy5Xrt+Qi5fflTpUitFXGkkU9q5UMSpow+icNuFLtfEc/z4CGFoCBvAJ/xvjgIC5gtWdqH4YOjPWXo4Bz0JOjh87rv50PicPnTwh5x4/J0ePHZXtzS25/O678vprv2Q2GNlxA77WzxVjiLIYgGz4QOPjY3LqoYfk6P1H+N7q6gpFrXAudEL4yle+SlDMAMZgIONj4/S/kWXHPMA145wbm9ty7doNZr2fffY5UpsLhVLovR0HcnevVn1HASvKstJsDVvxGkDzYDZef/F3DPjjTwDWV1+7EpZbaDcDJij8voEqGXNNBRvNYCiDp5jPUcM8/p5+vIPE6AlhrZgUzJpPowF2XctY+2BWsDhacgOwipClbJP12li7kygDjG1SSEBiZTDJmJdONycHDx+VTLEga4sL0uu2pDoyTkrwRr8sPakhxCnFfF/azZJUPv95ac8dlVq2KJ1yRgYdrV3FfTAghVId9pwdBMpvKMUESxZil6jxhYK1UX7DYGvwxCj5qKLUzCsDIAXULCvYzbx4/gnOf82CKggwmXncFLdrcpEVxWDRgkbY7qAovEShJKSnGRXlZojWNrqoiuVSEE6Ke26BW99ug8IAkQwYF6XvgaONY0HtV0VgtL8Ybp5cefaG1D/91OMmh0vE9YWynai+NahRsc4nEtRQlWAFq3o8pfmEug4OhnLz6YxaypG6Hn3WKExPjsnkWI01rOXcAIl1LXzOCBvxWg3r7YVVuXjldkIl+Ds//EP59u/94V7ra+j7oAMrJVgBDhXuQkSXG6FTlE1vTumNMAZyqpbH43iuua3RdPGzc/hss/MbKo8DOmaxIuWxCTn95DNy4rFzMrrvoGSrVZ1T2NgovWU1rOpR6oKK+7DqNExGz6x59FDgEsCHgu2kYTJcsts51vNiMaaBiT0EA5rR9YTINCNCIfPoo1gaUdIm3npLuuGqQdTIts71uEbNNhvdcJLqurtAGWjnpLUm66RwfIwswCjC0gCq2GjRYmdpaVFu37nFjKpu3h3W1cJBwEZvWWMNOFkAIRDngnCLvy7N/CV7CeJzi5zb2HlKrnfiMA46Bn2Caxs//wzMYfcKy/4a7LveCTSakh3PnpnN1TjjEDLYgaJu/aY9wEw7ijxW1Kct/D4IrJmwR5wRjYV7vCM5zHFOZzUMsPqsnPI9YgoiroXRyuCoWkDk2LFj8uJnf4M0rOnpWRUxQc0Ka44QfIxpTcMcfl5rFJ5Mr729I9nD7svboPQc9s9l2GfptYh5uV1fZg3r26/9VN5+7R8JWAcErbrWwOyBzaZD0BHJB2EjNLHwzkDkiESbZGBPBPtnNTNpwLrbFu0ej7Qt3G1v1KYZ8MTftWFVHGyMHSW1YWnAGoFPlinEds7PM53HceAova4AWOEsGMAIm0qUrbVzqMBH7MwZeLTj+YDLewFIvScfoIvvK73OokxAJEq2WwXXxojjl7L1Nu/SWV97PzG3wnUlcydxGw8//np/AGTx9pwec7/vpOewZe/NXtHFCHNOg2V63PR1p+/PApXIsKrdDsJDPsthWdr4UpOZeBck9cEG/yw8iHaHCfA3OKBOJZgdGEDpI1uuz6zizqAnm9KX7UFGNntt6VA6N7QXC31x8RsARGRG8feNrc2AK7SlEcZdWS1ax9lsNXgN+K6VjllWsbGDrKcG96JM/QClZMp8Yzu5qJ2TCt5oD1x14jGf85ms3HffYaqkQghppFqlP9rc3pb66hp7sO+gpV3QvpBeV8YKRZmsVmVutCZztaI8/PCDcv7jn5bqA6dkkB+RXg59sDOSgX/b61CJdWt5RRYvX5ZXXvkFy+Mm52akWKvI6uaGXLlxUy6+e1XqW9u0DmgZpCI7UGLV7hX4e1SnLQqgDagCoLINUF4FpvCqlCsEqwCZ2PfZjidXpO/NGsRcjpk5tJqBGM5zzz0nT5w7x/uvr6/JX//VX1PJF61v0IoHOi0MTHS6pGZDGMrovfCrIcj05BNPyGOPPSqjtRp9A9SrvvnrN3jdM9NzbL8G5gF+X2JpmvrX12/ckFu3bkp1pCYX37nIbOvDD5+W8bFJ7mvY77Cv6fq3HcvP0phlgndb3YEDrMa0S87qeL+KrUGaIhwDVlCC/8RRgkMPzoAlkDwz2xTZygBW2Ym5j2QTgi88awCslMBTU0zAasySoCAS1rf3C5BR9YCVDWqyHSlXctKoz0cJLLPvau6MnYjAPfBKQbq9vBy+76j0cxlZWbhHZc9ydVwaUpPNfkX62RrXBTKynZ2iTH/3G7I9fljK3YE0EScOnTWYabW2ebBlMBPop4ySTQSQMln1P5Fdhf9MLBCeB5OUqllEPwrrC+seZZ7ZDAXI6KcjMPO5Z56KzB3rKJSPSKeYDV6DEQLfnUXVhRInPBYAAGu+oINtRdCgCLD5c7+ni4otEbQGlYAGnOUOHFU42VA3K/CGFLAqLZcV16ENAx46BoNgNbQ7sCnJzdnaSBgFzUXV4YyaqEXkkDqKKIEwgSuGNRjB0JcU168CBYGOg55V7ZZUyyWZnhyXqfGajFZKUsoPJI8iYRpSrQuAUl6jIwLA+vblGyL5UMOay8k3v//78q33WcMKOjAAqzndBhjUFVAJiWHOn9/c7e+M6ITMLPuRsZWFGgullujxGL5w0vfpY9l42kbH42BiFspSrI3LmaeekYcef0rG9h+UTAWAVaOTAKxxWxs8DFMxVnC318saqqc/x72oevHu/KyNCaXmd9VRBdA4cOrSbhwNNNl4mQNj9xsfe7dzHzlzAWiY4bJrGPanv69dQDWACTCgcKdda6ERIqt0PlEr1GzI5vq6LC7ckzu3b8vq8opsbm7I9vaGbGxuRAYBgBU1ISZXb/fK46TqHnBdHizi713UDwbwbuOB9w2A4U9zDrwTlv4OonBpwOqNsioDWruAZN1YGihZhtU2HzuXB7D4jDL/UNosKS3bHM80YPXrhc6ko2DaudESK1Fu4INIqXHz68Qf28YW9221t5YN0Hmi+1LCoXR0cbuW559/Xj75wgty5OgRZmA4B4PIAvqv6cwZTp2PxsBlI/eaj35u7n4GuzNQtm5ipyAGbsOAjl8rFNXo95lhvXPtklz81Svyxs9/Krl+S/rdFnE41DuZWYG4HOZTK0S5wzOz4KUHOJFLY3R/q+8LoMGy+sOCKem1mTjuEABl9528rzCXQ4bVxjoN4PwzMJtNoJMCrDbGOofV7dkLzGGvs/Yxtkb2ukZ//jRgtTmTyPx6gbjox04/Yohx99eZDEAlM6x+//F2Kr0v+fWczmr6+RbZ7xQI3YtlyOfsgpvp8bXAV3LMwr6TCEqENe1o2MykpHo4p+2F3leOeyzEdBB4BIVOKcFGoY4Dof5e/Tr1vlMMoGM77H0JbxO5D9Af0kQCQZ4NVgCszACjrpaU4K5sALT2+7IJkBN0TLifOoaQ1VyOjo0yQ9NutVm/imAqvqvZ1Dyzqwy2sj4yDtgTyHX6BGPqAeh+bPeJ7B7Ws9ZXqhqpCjFpex7Qi5WOqKUpkxMTzAoaKK6vrkin3aKoIn3cnFDEqFDIgXIouU5XJsplma7gv4Hsm52UM+eflRMffUGkUJFBFirEqhPSrq/IrUuX5Oo7F+XdN9+iuq5k8vLhj39MSqM1Wd5Yl9ffuiCvvfG2LNU3pYN6YKjhQmkc4xqcetSIQj0e9wTFXtwT5oGypTSIgWdnJUtgoCAzCdo1WFUQXVpaWom+iz12cnyMCQwkZD7z6c/I7MwMwfHG5rq88rOfyfz8PTl08KDMzM1Jo9mSOuuQVwiW2Yov7NXImB8/flzOnTtH2u8DDxzjWMLfuHENYPSWvPrqP/F6cJ0nTz5EUa1Gq0nVZABjZIYfPHmSv0MrJABVKAdriyDYE2MOGeMuGXbSNahrotUVWdpp7bI8gcAZ3lePN71H6b93G629ACv9nhAk1vWngQZtJQMmZlyHir3L2i4hKxudPwVYkfFO+DDGnACrk/eYpfBrNtOTYr4rhWJGmuv3InuSsFNos8RAZMiwZvLS7Rfl0KH7JVPMy+LdO7QltdpEBFg7mRHJo8wmn5F+a0Qmvv2bsjG6T8rNtnRKSPsPSNNH7Sl9DrMFwGzosxzovgCsnKOttpQKGki3eYv5Z3WsxJ6B3Udqf0G7aAy6qiWT+fLzT1tyQhd7ELzAjwgSEU0Bz5jOMVLDJdI20CoD6WfQNdg7kU19gYqRQVW+PE7GmAFrVE1BM0/Ayka6ok6aAVYAPkbOgmpWDBa1mB8SSBGdK2RNmZVgCitMLEuh60wJtTq7Zx6k0AnISbBUxTXWsOIeLLPs+jPiu6BSUil5clxmJsZkFEpoyLD2e8yy0iAKGmhnpNkVubO4Jhev3JIBaSFqeL/+2z+Q3/ydHwzZuvd+y2pY4/qPZFsMTAZzWrxj5N/zgM2MmfHcDbDSaDvRJV9Lacfyi9o7CwZYNcM6KY8+9aw88OhZqc7sl0KtRqEPJbJov1W23IhamMAO6Ya818v33Eo771Cf9tcC8mP80kx6fP1xmx+rzyYFOkUZ8WNn52N9qJPr9k6bLUDvwNk18HsBHCV20z1uNk3l4jPletF+ZFZXakEG/LkDsYr5ebl547rcuXWLqsCg70P4qd2BkMIO6wDg7GLjh1Ibg2KubyjmlynU+nlEJ9mBZKOkGw0Wn5tTANVDvLQlgEax7WX0WTtHmhLsgwC0C6Gmk9H7IGbgswI+q4sxQ+SXtbG+ebcaETpbcH7IKnCZY8v2psGT3X/fsgGJgIcySRj5TvVwHfZIvfPpwb85jDh3lBUITe/tWSCTprVKsbKnBUTU6GlN2+c//wX56Mc/Juj1ixYBzJjntJ8vBTpCMNpvYP7vdE7/fwDWYXZmGDgyO5EGeH6d+rFKH8P+Dee2sVWXa5felEu/flXe/uUrIp0GqUuwGQh4FvNF1RCAY9BWoSb8x1rWEIBLPBdf0xk8EpvjmCP4z9er23gPu5e9AKt9dy+qOAFKytz5eeJBhs2PCIAhuxpMnNmg2L7pnEiPbTSeofTFQJ9f10napKkPx5S0tFOHc8RZK6vPis+tYxAD1gRwsgCzY9LsPla8z3l75Md82HozoOX3vGGBuMRvQzkB/QEXEPKgjX1C3cs+496XYgQl9qiI3aWAye8V6p7pmHkA6edCJLoWVOQVsAKUBPAVApe6vyaD1z6gNoz6buvUzscgf+r+4801VnTXYwW/I69idzgG25AMBsyw1ntdWe91ZBv7Sgb9FJWZg8weMy/0t1TrhHY4ZNmQBYRKLgAsa3yzmnFVZgnoncZKwDkBWLVXK3wE+BZwY1qtJtVutaYStFiAzCIzWCb0c/9998nc7Cy1HRYW7snGWp1r//7D91FxuJjPkbUExVPTuqjWRmT//jkplPKk+TbqdSl0unJ4alqmKzmZqBXlwKEDcvThh6jwi0zh9uamLC8ty+LdBVmYX5Q78/OytbUtW62mjE5MyP/0P/8vFOqsb+3Ij1/+mfztT1+VhdV1afT7sr7dEBA+4UvjvoxZU2E/2A57xaK3MrthQFU9CA4yAApdGSq29gke4QcBYOLe1usb9NNRgofNAb1mWadbKMjExLjMTk8xs4VAwMkHT0htZIS+z8lTp6RaG6PPjueGzwE0f/mr15m9feGFFzh/kDlHUmtmZlrOnDnDbC/Oh3LAV155RW7cuCFPnntCZmbmZKRWIw0Y2eurV6/yeXzsk59kpha1xAiy5bKF0NWDhWH0FSN8EJmc2PYMgqAd5DmGAdak3fCAVT8xmnC6Kgufoa0NKMFcx5oHZ9IOzwB60gzK+BJFyhYphdzYL0jUmF/qASveV0Xg4BMHv5F2nmVpxjrRTCzGIo/gS78tlQpsSJ+A1ftJcbbYgH0MWAdSlvvuPy697EDu3bxBZkF1ZEK2exXZGlSlm61JAYHgPOSQJ2TsW1+X9eq0jLY6spPrSrar18V5hsxoWNP0jXoq3AVWrmVYO82WlFyyAHMMWX0T9VIMpeVoDBoBQyLR1YZv15fMl555St35wE1hnSFoCEF0ieY06KKwqB0quK02Of32NVKrOVd0g+LmEi5eH7/VU+j3SB9ma8CQYcUiC+I7fPhWHB/qR3E9rEdA8S0pCZrZwDkYRQpqrrEhC1lHnjrOQNLxw/pk1jdQgpkdhq+jasIsxA+A1TIS3GQCuEWx/zha28xOyWi1KBnQNNsNgmwsUgBf7GubzY7ML9Xlys17pCVgyiJyhLY2X/vt9wdYUcMK0GoABRPV17tFPYrCzPROjG1Itrn6zVIbaCuH3m9YBK2pHrhphyF9XB37vBTKZamMT8mDZx6X42fOyujcAclXqtF80l67AbDq4wl1rQpk0y/bPFHon3Zq7TM45lGmnTEnH3E246PGzLKtYVqq8u4QwGrjYYDG5pY5HBattfeHOW5G3fTHiO6PGBTS4Gj3ZPRhWzsp4SVeeo8UCzo1mQyV+LDxQEwJf4JGgyDSvTt3pddpy3q9TmowhJdQV2CS2jY31JGOawYswk/nK9RKeKfd1H/VsYqdIssMWjsBHJe/MycsohprFNucf87DQAm292xO+7mN8+Fzfy02hsmMTKBPkeKu8zn9wnHhkHRA9w+sD2bog8Nn3/e/JWnMtbowJ5zmB4G6QJ238bN1YfPCHzPhhLqLYyQxNEOHA2B9WDWApA6/jYNtRHrdqO9A/eo++fKXXpJnn3tWZmZn2SBcr0fXE0n4rKvZrUrrry8NWGOQkwwIJX4zpJ4zPY7DAEYa/O0CgwGTQSuh3diUqxffkDd/8VN58+c/k0oe6qjNoKWQo2PJmlVEYTtd9vtDtpW1rIH2F9lEZyP5nqNQYo6ZgBUcOwM5rE1ygR0/P7iXBO9m2LxLA1q7Dqrnu8xbOmCSHjPLihIUsJxmd7222njOwGj++2u1ta2OfdzY3dbsMMCq8xlBvuSasvtI2z0fkNH7g3MZzx+7nsQYhmfij6XzXR03e/k1Zmvfrzf7u/9eel4NOy+PHzIXHqD6PY9BL4dX06CYSrOpl41RrCCdLBfQ9R0URtOqw+FYajNiJhl+A+df56QKF3mbHc3nYLMSgDUc09Q6/ZxO2K3wvfTchb1B73IDCjJQ20nbEjIj+KzdG7CGtd5ty0qnJQ0A2GBzeR6sTZcBhAJvJgQoofZr+wfHGEEnOMsDBB2tRznuHWI/Sv8FYEUrnJg9UJB2B5laqBCrqA+ykUZbRQAXv6tWKtJsNAMoBnV2REYqJVJjv/aVrxL0Ivj72s9/IYuLi9JobNOhRxs7+DHbG3Xp7exItt2V0XxOKpmBTI2U5MDchIyPluXI/Qek2diknwugtrK2KfXNJho4Sq5ckTNPnZV2ZiCf/eznZNDsyk6rK3/145/If/+7n8iN+WXZaHdks9GUDmpTgy5GqVwlmEcmGjWBAAjoa4lnSrGjUikK9NK3CMFkJJagrqzAdiAIxCKYCYDLTF/g1e2bnZMTJx6UVgM6M9sEujiOqS8//cwzcubRx6QyMsK91Nbsnbt3ZGFxke+9/PLLFM7Cb1CigjY2Z848xv6emDOwrcgEo1c4wLa2QVGGH4WlkIVjuaHuY8gmg06jLE5APxWWpB5IVKqjdi/aexKAdXcNq2IV+75lQy3kEx0lYJpkTT9UggFYDUMAtBKIsjWfakXY2ol8G8xlV06l9j+cn3pK4d/Q+yH+ga+nXUDsZYF7vVO0ZNLexeirOui1pFbFuTvS3V5O+D+xzbNg1IA109CVEakQsLYHXbl77aqMjNakAgGmVkG2szXpZUelJANpQ1S0NyVT3/6W1MtjMtbpSCPbZgmOlmnGmVaA19A8K6gBaz0r9xkESQrQHELPZV2bFNWlnolqv5DJAWwHdgWCx2CwdnR8Mi89d35gX1BKeKSCo5kIUyZVVgOD16AmkJYBVaegXmWOvNXWYCOnIeNpQE8z6qWKRmSC+AMi5Fg06Hel0Qc4HW1VfbTenkTGGWZ5UYgOh5MPAQrBAbCSA52g3gQf3bWEoAEkCMZE0Po5rZFVwIrP2Pg5tMJhetqyS0GwBYAVvVgPzU0TsA46Lek1twmyPWDdbvVkfnldrt1aoCGC+4TI6G/+7u+9b8D65//uX8tf/Pt/E4PKXRtjMuMaOUJhDaedBPwb44ZomjnRMRg2WpH2+POOjYoehfonKudqxCb8odH0XEFGxqfk5Lkn5MGzT8jozH7JlSpSLOUDPdxaIBXi+k4s0syAXHnvdPgIto/6ph0Dq29NOy++LULUvoaRrWQWQJ2/uHbbX0N8zLBgnFfPa3KU4vQ17jqPZXNUh0yz+0Hgygtn0VgFmhLBLpwDrqQoAAAgAElEQVTw4DDifUQjEdWEyi/6m7VbTVm4tyDXr12Vne0t/hv0CWwYbPiNdZpy1OkspUR/vKNn9w2D6TO50dwKWUFvTPF3pSYh+6Vzw2cR8R6PBSfLFYT57LNf82b0DSxrYC3ONA4bX8u62vl5n8i2sT+dtjTAexCIMOca8zd2TpMbnwV4WCUcWszYPcG6gRFi9UQ2Nqaaadl2u29tCRCyKS6LYd/TeqwWlSApYOGAUrSGA91aNxsNHDz66GPyta99XU48dJKtH6x2NUt1yVghO9qGU2A+AlFBDs2Om15nfrzTn+1ek/HzNxtq30mDM/9bzkGo0sPuhpZXrcY6xZauvvULeePVn0oxiw0ONXyILGvtKqLA2j87KAMHwJrthyIHqGzymPHZ6DOEnt0EndyzAtgP2R4LsnjwEtmlUOcZmjlLJhKtCzWkIfCJPSVERZXShlq+jEgFAcOgk6DADvsSbINuvD5rh880CxUzCPx4emCW/HscsEvfg/Yh14CQHT8aHYrj6Vzl77heFaDYmrB5kwaPHvQZq8K/F9mWFEi04JfZkfT9+eyhKdZG1+tEqMzvMFaGn1/0Zxwl1Y+VzVO/X3pgypIZZ0cT8zmVMeax3DrTNR46GYQSJ1IFg5rmXutJryXeFyECCT+D2QbWNYIGqllHv279fSXG25Ut6L2FGiqWHsQBxfTzsn3Ki3Ny/zfFYQBHBAE5n7PSzAxks9+T5W5L1hoNASkT4042HYKl/T7rFzEubCfDkqK8JiU6XQJOOMIqqqnLRwOvSuNFttRKKHaaLe5zaO3COQQl34ZmBzF+pLqSEqx2xYKfdJahtRJEnPLocJDNyMH9B+Thh0+x9dsWsq/37kmTlGPNpNFHbTalkNf+rKB6FuBgS0/KmYHcNzUlcxMjUikhwwkduJ5sQGi00ZLeIC+SL8qjT56TL37ti3JvbUGOnnhA+lDzb/Tlx3/7ivzHv/gfcnOxLvVGi5Rg7AXYY5DwaLZb1ICBg8/Af6Bp4P6jZwZfKgg14Te1Kro06L4LBs6nXviUnH7kAxyXy5cvy5tvvCH/73/77zI1PUE6L97Hnxj7QwcOyu1bN5jBhkjSSy+9JAW0zUGWLIhewRfBc4f6L5Ja8xivFtSa8/wdFIsfeugU5y2+g2c0MzMrNYiH2boJ2UMAWdwvnwv60LJdpVKB9bV32diwNdTq9WU5iLvGn+ux1H7puwZ8bclahjVeVzE9+Lt/8CN5xYkuablEYO4p0zyyE+ZjkEyzB2DV/U4zrsRKoZ2XZlDjlweskkECAwE9FV3K9DtSG0ECoindnZWhAXuTXOIazg4kny1KJjcihw8flWavLXevX5Xa6BgpwfVWQXayNelmRqTYH0gzk5Ni6ZBUXvqybBRrUmu3pJPvSUkK9C+xprBQce/EZGDeWm04sqZkv4W9IwRUMTawB94v4jDh/QLOV2ZABp+Dssr2kb/5kecGMDSWQaQQUTC2rBmNqIDauqZYRlNfRHlB6wVwVABg3+tiEPWJkc8MSoYqh1mkVSOVjJyh6DoAVqUVa8FWq9VQvjJpU9o3DpNfRaBUiY5TN6vOIh6qUa/MQQvkcQe4Y2oc+ePIAoVMECilWqyvwLkYzmlZO9wfxgKOJADr5NioHJzTDCsBa2tHMj3tJwWT1umJtPsZubeyIVeuz8t2ExknNFuuyje+/0P5+u+8v7Y2//nf/on8p//zX+0BWF2kZsimxYkyxEHF2KOo3iZR2gmxTKSNpy7oFL0rFL33zfkmNaAko1PT8tATT8mxM2dlfGa/ZANg5e8ZmNCevZRECZivn4Hj6YFDWgk33pCjZxzdb1JaJXbM4kiX1eZqpjGZfePwhDpmf+ykM6NZhqj5byA4+5Yjw5wycyIiRyfUNaQpyFGwBYsctTGgHDAoELcdQsYUBv/mzRty6+ZNWVlako2NOjdr0CrwDLG5w3igZoSbOByIwEYwBxPXRGqRVfyE6L4HWLze0BfVg0APPiwT6iP15qCCusX16zIP0diGaJsZc6OhxRuu/s7AZZS1pe8WA9Z401GzPtxBDa0ewgZoWW/bFPm7qJ2HiczE9Ea7NwY0lOQcbUawFRDl2DVngkqg30DjLEtYR6m1aoEhRMobXgzLZTDpjAVaILAazgs1xQ996MPy4ou/IfsPHmB7AVhHUmwC+Eo74BFAdcfm2HMdJIM5Nsbxxu230GEuQvyez1zb/Ldnnl7DPjOnWW3Yem1w3m5uys3Lb8q7v3pV3nn9F5LL9LhGNLLbV4exj1Y2AHPhKUHIBUFR/Ee6T9Bk4CNU26Kfa9AIc8DALMciZDDTIM/WM8eFwV3NYAOs4liMiPcH0gNAjjKdEObTNhraA07/wx7ElgihXyRFC8O9M4AVJQD0eq23HvuB7tEn1q4vXuveKdN5retSy1dMTd/20/jpMe4dg1bGROPghz1Pz4bwFH2/NtOAFtcQzUm3Dsz+cL+NhJfiK0rOPAsg6ruJ7DZZVHE20wfc4OBruw99DQOn6ffMBqSvKbGOhgBWXU5xC5mI8UChR8xuXLfa9zTA9PuGte+AD4Jjwo+wQBz7xXe13Mrsrbfzdo9+zJkVDfaV4lo20UI7Qb2WeLSjgAW/qzV5DLZikptYFPYfUJR7SCoMSGetd1uy1GrJarcpmUKR1M9Kqcy+3wCdEOQBkESWc3NrU5qoX200qAy7g6BrGJtCVoU5eQ8ZABkVFLIaTYAjTWIEnyGblU6rQxYSXgR71aoG34NQlbXJKJfKpK2OsS61KMvLS1JfWmF9PPbPdrtFH7VULtI2gs3RaTelwvaNA6kUIV6UY1/ofrslY6WCjOfR6mZUCrkegUFn0JVGuy2tTl+KpZqMjI3LB587L5WxkqzWl+XLL32ev++0RH7yk9flP/75j+X6vVXZ7os0WAeowTkkWQDoB8xs43mjpll9V8wBUG7hf9PMhPI6iloFGjV6dB4/dkyeevJJ7mXIdqGVDgLg+K9er7MVzfe//32qziPQBmA8f/cOg+N4VhjHLpgsKLGBEnG1yoADynGgofH2hXeo8jw+MSWHD98nhw/fryUtyJCa0FiwP37O634Q2xhvZ9Xxen9A1db3sD6sur6D3YgUgu09/TMGrPF3g8WQ7/7hv6HokmEfgEcFrPDZNFur9xNU5rnXKHPUfhMnU7Q0Ur/LXSjkDFVclYFMZyO1xQ2uUGvXmbcjFbktY7WcdNtb0mnUo+CF2TL1L3TtIslIZuMgK7nimBw6fITz6ta1S1KtVaU2Oi0b7ao0ZEQ6mTLZS91sXqqjR6TyhS/LanFERrst6UhH8kjYsL0UxJGaTDQWC0XJFrU2HOcEy4l7A5hBtHvq12JkNcOvCTc+FthGBqqzxH34r9NtS7mfV7Xsr330WWZYVQTY2j4E4SU9jE40i0wOECELoDGkrr1RhFFVoSO9ERgGRMtYmxpaNNCwsu9pnsagWLAMq9KP2gCBobA+WGLlIYaNLnJM0QYHhqw/kHZLC6tjUGWbgBmxQKsJNRHc9MM5IB5grUaMEmx1bmbotei9KyNQCZ6akAOzk1KrFNBUSAQteQgyEA1ArQZ0m0uytLYll6/dka1mhwIF/1LACrCK//DiZhNttxZ4SgIwMwT802WyPHDFtSLC74MNdq86ht5xjWldEfAKVCVSvC1ahQBCqSJT+w7Iw0+elyMfOCNjIcMKx5PODR18Bayk44a9sZ/tR05i4voT92pGxijdeo0+w+q+nrwHNUMJJ8V/V/+e3KiHAtYwx7wznjCuzvlIBwr896LPmKWJHS4yCyhh35EV9Eqtr8vG+jrrQdZXVylLX1+vsy0N5jwEIfAMKtWSqgKyRrXLyKbVu4CV4KN+OHekDmygMiX6YYAiHdDw92AOkgfqNp+QZcXLO6s23gADdn46qWk6nKujwjjju/zPFG+NxjmE9mtrxAMNOmeiGVa8AAotw8r7DKwLqom7a0k6kTFQjoBreFb43v/H25s/WXYd54H59qX2rfcNQGMHSCzCQnAHRZHaSFFcRJCQbEviLmkm5of5YWL+iZkJ2ZoZ27/NxESMwxG2bM9EWGFbEiVQBASC2IHe9626uqvq1duXie/LzHvz3noNwo4JF4no7lfv3XfuuefkyS/zyy/TwN6YmQafJ99TKfYwe5QTaPLv5XWCQ5/MmT0fD+ShBhz7CZStL3zhi/LUU0/L6toeqdXqKk6HQAfqxu1aedCQX/v8fk7eblsSM0u798z0V+L8Rwfa900ErHGfcM6tZyLOjW53RzqtW3LhxNuycf6E/OzvfiwFKAQD6BF0sR26lCEmhA8OFWySEjwSKRmATdgyQe5A+4qn5RDewox2KmRY8wAgs48dlHAPE2VrYNX+w4Vosy3g57+jGCFrLzSDRmDj5St0QrRUgQI39uxxYLMm2QJZcW3kbUsKptKgnb/fwQr1FkJrqcx6zwX2mPU1wOrXdjAWywFSRkK6LqaBsQQU2tuiLcHvpq25CFgzLW/ytt0DEhYs872ZLu/dwdCsrU8BdRxXDKpkzxkjVN4BtPqziRnWdJ7SgEK0o3791LnWrDx+XP0Vawp+EkAVfvx55NdFYoNCaUMSnDQRFv98wkQKbLW4P+lTGmUPgDX5TpQoGIsBlOD2aCgbvY5cQ43jsCelel2eePKX5LmPfUyatZrstFpye2NDtm5vUmQJfUl30Hbl1i1Z37jF+kmcW5E55xl42HHUwUHAE/O43WoTrCFwjr3L18O61tdUfyJh60DQCR0qikW57777mHmESMxOuyXvvPGm9oEl8FC6JkAZpqoGZ3yi2WGAVbDU4PsxAzvqC3Ro5qs1WWjUpFotyLg4kg7KF2CPylVZWt4rzbk5KZYL0m5vSbUi8kd/9D1ZXJwXiAi//PJb8n//q38vpy5dl1u9kXT66K9ZMhot5gSgJg36l8q6lp2d489D7b0GS8ajAc++xfl5qVUr0kA9KVo0Vmty4OBBJoX27t3PIPc3v/lNJl7QExXBBYhNnT1zit9//vx5Un2hYQMmD6jREGB6+NFH5eAhbQW0uLxCum+ziYw2GAUIEqgf4GPjCRMyqzCYu86ATIoz9c8/7Pnj7wNgXe+osnLKGAkJW3ujMkl9L7qlSU5t+6y+/uIP/kna1oYtNJUSzPIgMu40mEYGEAEaOAcWUA3nsftKOgRPpHig0GpcEVwzbYmUEYTBDoylpwGnwqgth/Y2pLezzhpgD0phvfteRxQGvgECu3qulKU+uyzLKNuTkpw685Y0Z8vSmN0rO/1V2RlWZFQpyaQEcdmalGZWZPELX5GrtXkpj4dSlVHC3qtXsad3eDahL3p1BmV6GhxkSSlJFR6oA0NXQaqPE2u4DHxo7YAAUrFH4JN1+h1ZrM5rgO+3P/0s+7BqrDoow4bouxp6MrOlCMBqqpVp/YWCQ635TOtWkE1zwKrZSmo2qlNoziwlj+m0qmHAKDQrqwshSdED8DrTXnk9WidrVAJw+rmcfNxO3fH6WYu68rsJfhXl+yHmUUxcA411k+VjtCVMLJxcyH/vWV2RvauLBKxIxZdGQylaqw8Uz/cGI6k05mT9VkveO31RdroDCjEpJRgZVq1hzcdu7vQawCqyrL7AveY0BXZZjr0fkLzXnLqpO4ow4jDC/HegffpnPVCROvC7M1uMesFHTDZhScq1uizt3S8PPfWsHHnwYVncc0CqDS3YRzbBM6xwuF2Qh74ZNl0u8hWjvOmjjcbNo2FZoJke2MEw2aZPHKUc2NF5SQFxNIw6z74izLyYIxmdg+ik5w1r3mlLDLTRsrQ+QyOjOEy2Nm/zMIfoAwwQFAWvXblC9d9btzeUIUDOvx5W2EOoXyHdyjKoCWA1SnCaLbSG8yH6r/s3WO/krwp+/KCnYTFhh/TtTiNXY62ZlmzLjujsAVC4wWKdil2Ic2T71h06vM97xZJuFno45gMCfijGTCuuiXoJOBa76mwtS1WqWvsXm4F0X8UARwCsPEy9Tl6FT2AbCMIZ8kw/Nw2w4nY9UxoBsmcMvA2G71UfDw98mx8yFEDZOnhQvvLbvy1PmIAFnDVX+AYAuxNwTPd5YDVEAkFYwPl5zq/teK24JlLQlDq2H+ZaepANWZ/d6bTk8rmTcvn0e9K6ekHOn3pXyhCmQOaClTx6cuFsQOVMaVhkthUlTGVkXZl5TUN87vRrhNm3tWWMQtCG0eEg4LXbHqRZMT5tYk8lTGJEw4JmWbUEWmtO+T48E5P/Zy9nC/BijRa1UaWCWyJbBcBcI1TQh2LiSMcdaljz65XDScBTGoDw1xywMk5vjn3+GWbZJGndR349OYhwkJkP5GXATs5mxtCI7wPfwxFk6rRlQWYMqPLZxIy4lbJ4kCZmozUek79WNhA6zXbjWpHFlZ8v35e+5v0Z+D1qJlozu24T2CrQ9BamPcP0OZqysNkVAAoPLrGu1Ox7/O64D+N36t6KmXYITqZtkHTJZgN3cT3x835SWFSfdsqDNFKQ/mgsndFI1rsdubLTktuDrvQmIvMLC3Lv8eOyuLAgEF9BOYu2WCrK8sqKXLh4SVqdjtzcuEVVe/iO7LXM/udFqVY1KKs0UX1msLk7Ox3p9QcygB9DkTp7nha4oH9JkRQ4znbv9hzAkllYWJS52TmenVDQh9OJIACyvdQTGALwaekawB6yrPVKVfbtXVN1/k5btm9vIspMpt3+1VVZXZqTwagnvWFXWu1tVDlKuYLaY7Q+RK/0vpRkJGuLTfkf/4f/XvYdWJN+byw/f/2k/Kv/5z/I26cvya3eUFq9PhMrVIVm/bCK6SkQ9C4Lyn5ENhXrFGBbVZa19h7Kv6gfnW02SYtmj/btliyA/jk/J0+ifOvee+Xw4cNy/Phx7WE7HsntW7fljddfl/fefYfXhFASRBwfeugh+chHPsLnsbndkrvvuUfuuuc4BfCgJKeBGasvRRmBiTuaMUy3lxpE/pselmEMxwe0Hbls/7Sz54Ne251hdV8uJRO5f+f7J/naxI5m2+G8+IM/ywBW1vhb7kVj1XqweGvOsQw/ELCqb6SWAltcBaNSwMryKdBkYT/c7gfAiv076m7LQ/ftkxtXTknPFLYZrAidJFiHb8AZs4DkWnNuRZbW9kt5UpZTZxWw1hp7pNVfks6kLgNmOWtSKVaktrxf5p//klypzkoZQRAwnbzkCC3Q0bJGENSpyKSsisnwU0j5Nao0T0gry4v2iiKRYNKitnU4kBFo8NizWPuDgTQaswpYv/zJpyYwCN42RhdNlirDw4jF22WZacxY6lsfjPqYKfUvA3Bg5E1cRs9Y1B6ps0oH2JxuUh7IcdaifhTlYhSMsuIhmlgKolrIyDo1joe89fMhfdIzsHCw7Tsg0sS6V6sf81Y1oDuwDxdvQME0D3JSZdJ+eaQ2G68adMxmoy5711Zkz8qCzDWqgv5H1SLqFxQEdLp96faGUp9dkPXbbXnv9AVpdQBYhTUIsYZ1GmCdtvn+/J/9KQGrHxxpM+E0w+rPIDoUBChT2nHgOq7Cqu9JI49+EOczY1MPVHMEvYIWRrNcVcD64C89LQfue1AW1vZJrTmr4BwHCCKCIEEgw4rIGgbImi4UqUynRiX3HXrvxfH4mvsgw6V0czUK05wovV4KfCNYiIB1VyQwfGkeDEeQGv9+J6fdo7ntlqpwb9zakO3tTT7DixfOy/UrV+XUqZOyvr7OvYP9wkPYesjRobV17gATzxE1BikFLBXwmQaiE4BlomQ4KJ3q58bPRYIiHdDXjQdVolPkc+lzj1rlZJ1mnGuzIyFY5tfjGCyglqnpCs/UQXHcA3r4WW16Oa0h8+vy8SGIGSKf+fHqI1bj7z8EjxZAi9lVBvZiKig5iPWTHJsJYcQ9y+tZRshLEZJ/h1p6OMbKKtHAwbFjx+RLX/4yhTD2rO3V7IIdfl6bG/dHvLd4L3zPHVSCfxHInLbO43zG5zFt/+X3LWw/bPDm5i25cum8vP7KT+TSqXdlsHFdJoM26VDDwlja44F0cXYUVKG9WixIdQDAiroykcqkYFRhe1JGiVI/20j5FtH19ZueX2nGOQ8EMvvGgaE9W1WyH1MVdYRed0ih4Pz0rChLIKAkjzoiBC7KWoKC1QRnG/XWVofLeaFN1B7WyLByzxuQzc+bjytro5yFkoIyj7jHDKtfK7WrGr1I/m2rfdceMGoph2q2Z5o99vUQ1xzXQrgJD6j5GsnbWlrnxDZkBcQiJTgRjgzgMLXNWokYf6YBvfh7v58PAqy5LZ/sdfo9sM8W5Iv2NdpIX3/5Z+q2h+NnC7cxM2AMqBB8KZUwb7PudN749/tzhP/EVu5evxqU3fN2Izk/jaVAgRmzmxRdgpAo2G6gh47Hcqvfk2udNqnBPUUtSnmHvzkYMMB66OBBglBk7PrDsbTabbm9tc1MK8BRtCO4bxf6wbzA1iKz2ul0mQHs9odkDGC/oI61UtUaVV8y1C6xoIlmkiHoVGKmFQsR48CYoBwMwAeaLBhNqBHmmVco8PvrlbIgo7S2uiwdKBr3+tJptWTU78nq0pIcOrCPgKM36Eir05I+skXwjWCbJwgSQXymK/XiRA4szskf//AP5fh9x2Q0Kshb75yV/+tf/jt59d1T0iuUZQdtcxYXCZzb7RZrQ5G5AkttcXFJqrUKQT10ZTB+AEuWlXQ6UjbA8uwzz8g9d98l/W6XdbnvvPu2LM0vyLNPP0OQCr8Un8GfDzzwANv24DoQmrp06ZIGwzE39Tppn8fuOir1ekPqtYaUqzX2UYV2CXU32B4Sreign4BgiGZY2aLM5z6otOd9kFhy489+93um75Jpr06jBE97X8xf+HpJs7IpyMVnI2B1YMlggqkEp8kNpewirDotw5plo7gltNZRAbBibTJgR7tv7I8AWJEIGve25LFHj8qp934uA1BzzZ/I1N1bQgAZVk3uFaU5tyaL8BvGZTl95m2ZW6xLtbkmW50F6RdBCS7ICMmtYlVm9t8lc5/+VblUnpXKqC+libIa8Hwg4qWiUxOyEEoNE5IcCoM/LLc1DFCqmKI4SgMAbp1Vhhap+L7eQEbtHWKqymjC83GITgDAKl99/uMTHKakBTvosydq7r1RghVesYVK4pGlICA5iPxQMQCgmwsqcnpQOC1TDyWNLHAhW/0E62YArHHosw2HwiEaDJPq5o0D9jh9Ty+WHGZ0RkMdLmtyY/aEANvqhZIge6ocrJljdS5dOAFzg4c/N9uUPavLsrY0L7PNKqP6jXJBKnBCRiPZaXdkpwOVs3m5uQnAmmZY/0tVggFY8R/HpOltc/idshIyy/YgEsCZU5P05+QtQ/yano1zgM4C5zs0Z89QcI0SrIcbOPE1WT1wWB566hk5cO8DMre6R6rNWX3upMHBA6NUQaJMx8hPEb1sNQI9zfHKO73+voyDeYfx6nqJ3lHMOugB56In+e/POl9x3ne7KHd0ynJ1gcyQqMVI2unoa0ojQa3q5q1bcu3aFR48UOTe3LjJLOu5c2d5kOCQBGiFgqLWuWbbUDggozHRm0qpIcG5TEAR15SuDp1rlWlHTUw0rO5UOtjCvkw/o5/n+63OLp3XNFjgIDI5kAL9LKo9+7V873Fcngl2BoU7TKFdRFwbzkZAcEvHmt5n8ncU/toYYoYnOrLIvrtTlzhRmj5LmA8+DwAkeYfRg4CJk2oME5//1KGeUCKets3q8HzP+jpWmpcGne45fo986cu/JQ8//Iisre1VeXl7kKrnaVR4CyzGa+X/HgFrBAsRpOz6jGczcowcn4toQzK0sPC88gAHNgJ0oJvrN+TS+bPyzmuvyMUTb8tg66YUhh0Zj/syLhekMxnJzqBHUROod9bLJakOS1IZAawKgSuzrBO0SrMD35KFSRbaAx4WiQaAdHVKUm89I+P3aXuJz924WtFeDcAQQlmLAdaJra1kX1gNIJ4NWS6VqlQBZuDUjdAiTbPCDCvxXNS9CxDmIjGkHU+hbuftZmqP0tZeOnx1JLEy8nWn0f6lyQ0EZ7LZQX++kbXh6+SDAGsyxhyYdHtyp/WZWlsH4Nl38l69BtNAtH+X77kkoJUr/Ujv2f2ZlG0Sx5WvkY97PApkcSwhEIfv9SCfz1s+gxyvtfv8s/o+aIKMRkkbGCqromuC1Wri2sm5H0p6dK2a9bBsVxp8xFpIASv3Pd+Ty7KGYJYlqRPRRd6vtUNElhM1rKhm2x4N5eZwIJvDHl32/Qf2y6OPPKL6JUWUlo2lOTMjVy5fJoibnZ1n/ePWTksuX7kql69coW4IQHWtWqPQD8bF58lScbDeBqx9xZ8Qa6IITbHMtjOwCZ69wp86N+4nqtPOrKAHnSYFaTTr6oBbwgNAmAq9DOxr1gglbNgNoNfifbQRoyEd64XZWVXjZSAe5WE9ZQ9aQkTVpsfS67SkWRQ5srgg3/2DF+Wjjz0kw8FE3j95Uf6Pf/Hn8tr7Z5hhvf+RR5n1RPD6woVzcvbcRekNhzI7My+HDh+i5goAKxR6ATIxfwABEFpCizmsF7Tv+dSnPiU3ISLV2qY4I9rYHDt6jIEC6CAAmDeRiV1eYmZ1Y+MWzxFQgwlUOx1ea3VtlYJMe/buZT/zUrlCCnBrpyPb2y0yCe+++14K5gCgq8o9m7okc68xWxUp4lwbu8z/njnvppwrH3SG5X+ngPVOKsHcjSmLM6ln1WBGBKzx39/+/j+Wl392xnwdE8S0en/YSeoAoUTQGBHIsALIAShqDanuU+AbzoEzPulLeEcHZV+wZaPtPXjM3iliMu6RnIFEGDZUadKTe48ty7nTb2mXFfP3Mn6zBcRRT4ubQ/BkZm5NFlbXpCw1OXHyDVlYaki9uVc2WrPSLzZlCD0OiJwVyzJ38B5pPvd5uVSZIx24KkOyGsg+wd4z4TYmJMra7mY0QBIS94sSQG0viOXgvgBwB+aA7LIaIOqYav/DnZbUpcCzfNDtiqDtEl/Vf8cAACAASURBVMoJf9sAqxp8yyAw+2h1rO7pm4OBxanWDxH5NKuZRNpsxaiemlIVoP6mGTbl3mtmRkFj4oThMXqLE0TqWJvR13SyiyxhXKGOhge6R0tD6psG32XWlb1HgQyPLOs4Qt2giSA6lZGCHuZwx3oyfH5+bkZWl5dkbXmeGdZyYSSNcpGAFYYI9JRWuyfl+gwB64mzl5MaVgWs300owR924yG7iv88s5pGZq2+yRaCUwmj0+HzlT8QPcOK5+YZb4/K4PMErGGA/nk6oIqZU4MTRHsKpaqsHjwsjzzznBy8/0GZXV6VMrLyXAygtnnNaeyQOCHFD+0opjk70enNH+buUMT7c6fAh89rhlB+dMZVXCoLWDOfyxnMXeqUYY4i6IjPNgIf305+n3Bu+bw4PhiREQ8H1Pfc2ljXmtXbG6RPrV+/Jus3bvC1HRwO1ovPD2PPAODPmCGPWnPujOM9Hn3z+YkZDHW6VOQiOnw+3/nsnztL+ByDH9ayBu93UOvPxecjAX7BuEaQ5qDbx+rrOlEzzzFB8k4gs8pBKIbRvIzwg6lvGoUwASr2Hnwf1e/4PRrQik4r91boT+v34yJObpQT2xgCYL63fB34nCTG22yYr/3k93bPCPjg+YDK9bWvfV0eeuhhNlh3NXYe/haY4341Nkze5sQ1Ow2wTtuPuMadQGxc63EfYi4wl8hc4D1wguK6iPPAjtuFody6uS5XLl6Qv/ur/yC3rpyXcfu2lCYQ8xpJj2C1L53RQMaQSyCdSKQpVSmPNbMKwFpFbesEveqU4ks6unkAMbvnts/7LXLsJqCU2INMho+zwLo9hwPYyQCsyK6Crow/NW1t5ynWExQV4QzLWGYaTc2mor4aLd4wVoBsvGJjza8LPaenA1YfZ7Rv6V5LleR1j1nLIwvExnWRtaV6D1qblTIR/O/O3PA1kbWtaeAmvs73GkiIIDeC32T+bWDpmDSYlv/J7xNnf8QgU8Ymm0Jy9joq+kg6o/3Cx+T2Lgbv4pkY93NsJRP3g8+V28j4vOK13M6lYzM1Z9SIjkaJ2jltGQKK5vTF/eZtkzL35yKJ5k8piMa9mjhMju2SjEmPpsQfcH2PzJqwDCtEl4aTgnTGI2mNxnJ7PJTbg740FublC1/8gnz8Y8/JoYOHSL1999335S/+4i/IGKrXmyxvQGb00uXL8v6Jk+xXyrY9Vvql9jmWnWl/VmRWKTg01OAzqYgIFFklAO+RnRFUmFDPMHWa3cvh66bOPRwNtPbTEjjxLHUBmRrBmGaVUFpFGuRoSJVhlhvgC0o4+8xPhliOgROUO6CErDYZyf5mTX7/974pn/rkszLsT+T02Svyf/7LfyOvvPO+1Ff2yEMffYxjgRLvhUsX5MzZ87K2b78cPXJMAxfFAkUYW+0d3iOyzaBZLy8tazcMtBTa2WH2FLW3qysr0mzWZXlxiRRnZGnRgxbA/JFHH5GVlSXOIVpnMVg+HLJtHnq8I+N8c2ND9u/fz9rXxeVltq2pVGpy8dJlubG+Ic9/7lcotFSpoh877J6D1WxAPfpx+bXvtiL6fbs2/Id8AYD1+o7r2+iHkjLDDECdRhX292ftzYvf/yfy05+dthEouwHPlCCcoQz4CagddeMF1oz+5z88D41BqvfpWCoLWNmSzpIRDlh5jTGo6wZYBfXYI3no3j1y8r2fs8tKtC34O30Rw1hF7gGc4QWZW9orCyt7pDypy8lTb8riSlMq9TXZ2J6RYWlWBjhUKyX65ktH75P6s5+TK7V5qaH8Ztynfg32JQAr6s3JACsUVJAJqt8DzA8bzJlvD4ZRTBjp39lpQRuJcNuOWi2ehw30Dcf673U1aPT8k4+whtV/2OTV+gJSoTe0eEmyVHYAp3RTV6K1A8oWghpudfZQdG4dxyyqEdplJKBU6aFwZhBYUN6+RiS0cB5F8krNcAeHDwIiLiHKCGCHrDFpzvan1uDqjy4wU2B15Vtr16J5YKvJsyyjO57Y1I1aVZaXFhJKcHlilGBN5Ui73ZNWuyuTUlXWNzty9tL1pIYVRuOF73yfdaz/OT//+n//nwX/+YHkh7wvZD1PTA3V5kZtrzpDXN9Jw2FdvC4ZHumebsyTBc7P6/ujgSFYxaGuCCfps8cDpVxLAOueu47LAugGDVXo4zUATCm+hQJrDVKw7gu0PlvUcbP5c45j89/776Jhiw52dPacShHvw+/T10TWUUujQJk1kzha2Ii7KczJ2kpqyEJuwAIs+Sbz/r3e5w5CB5DT32lts47v0oVzFES4evmStLa2+Tv0iGPjcNTNJJHKNIAU7wkMA9S+YUh66Kvjo4e0qZfqzkiioAom2A476fnIoBMT5VZ34mDe6qApjOStW3a1TzBl1qS91W5hE58X0ift8z7OeIjZMNPerHbWsDVCyEzm1Yd9H3tNrPcw7JOv4o5QKugVwVxSaxMCGFz+QdmaYIIgP+uox7HzWVu41oGs99iM62waIPQ9gM+hkTqybvfed59861vfZoZ1aXnFhC7MxoVaPf8u/468/eEYQ1/S+Htf53kglL9Gfv/g93h+OIywNq5evSrXrl2jw7SyssI+fM7WwHrD/THYUoJzWSAd/vSpE/L3L/2VnH33LZH+lpSLELeDCvtIusOB9CAoBpuCdQ2HcaK1oGhoDrCKA686KREEInPpNjTaGN6XnWl50ORqwXHeIhhwiQzOb6kovclQ2qMBa1iHOOsrWmuMJuoIwhKsmmgNSlxKoC0XS9IANXiioNXFNUgP9r3GM1B7jvNMo2poNpOvqoyegdy9BvU+Q7YnANAIHDP2NZyZ8fknZ1CgBE8VC9OJyywVX4vJWDWdHNR7zTbkssjx+yOIyD9LB4Z+LuQzo/FZxn2hta2hZATigIHl4GdoBKH+3UkNq71AMJmrFfUx++8SG53fSH6NZO61HpDBTaOlYk+hfhJnRhSo9Jl2ZzmzZ+2XHtBM6mqdKn8HNpafDN4rMqnBRqTIQa46aeZvFUgJ3hqPZb3Xlc0R3FeR+x54UL7xjW/IkUOHeA7duL4uFy9ekldeeUUuX76qbWRaO2zdomtcszdwEzy4qtlqgEkNNBP8jybaWxsMBdRfQiEc7wE9gRoGoKlqWYB3PwB4xTkGJxs/XM/WHzbuIU2qWDs26xsJESOKy5QrrBuFeCXe1dlpkT5MUqfZFABK2iX40tifZXTOQDa2KDMykr2Nmvz2b3xRfus3f1XGw4mcOXdV/sW//ffy6rsnpLayIqVGky16+oOeXLlyRbbbbVlaWZNavcFzeW1thXYVa907A7BlYa3GFndYJ6A8az3lWJYWF2R5eYn1q7A/8/Oz8vAjD9OXgIAfetDq3oaK+UiazRnabogtof3N2XPn5NLlK1Kt19mq5tOf+awcOXJUFpaWqG0zP7/ItmraAo7eY0LIjEmDOyz58HK0GbsDVL/48/oOB6zRBHnmNJ5X9rhydiqxLL4TaR9ACf7JKyf4mu4zUy5ABr6gc617UsEszwuAUwOs7iNmv/8OgNXbvLH2VAOV9M1GPf7dM6y10kgee+SIvPGzv6XCkQZldH968tE7LACw4gcBnvmlfUwqSa8sZ869I0urM1KuLsvNrRkZVeelj8eIsoFJUdaOPyL1pz8jl6pzUgLNfdynr4P9BQ0hYDO6YmAclKCIXZV+D74VgsWaSceQUBbIcSGQZDaedekQZmV/2KIMWi0pjsZkSEGkDSJu9Ku++OwTBKyO8CmLFEULEudLnTHWCOD3VhumOCmtJ9FJUlUvGmyj38CYaClxen7he/FgmRnSPUKgio2EhaGA1a5tBwev75lVi7xhDIgyqmFV75WHgtP1EvqWOosYOxwHdwA986sLSKOsvpjowNh3ot1EvVaR5YV52b9nWeabNSmOB/yPdJECmiIPpN3tS29clPXNtpy/ejMjuvSt7/5AXvjD73/Y/cb35QGrG1QHo3knhQe17Xdwy/OADtfEAgFojdkzz9Qlh5CVxOcjYBSLAEUysSm2AEHZrjVl39G75NFnPy77j98vzcUlmZSh6lfjAoWx1joFrdvScSpg9QxrYiZCzUMErBGo+sbMA9G8c+VkdP9s/L1/Xx7s+jy4gxKDJN7UfpqTnnWC9OrJM7Pa6fhaBKw4mNqtlmzcvCnnz52RM2fOyOWL5xnt7LV3dO1b/Y0KbqANVC/JVvlYowOqyoJq9PG69krVhvMwLknI0c1yZCMEyqc7bz7nbhDdAIMR4eq7sd4rOpd4r2ct49zxmvjPKMY+PxinX8uzJdHxi3M9zZGMa9f3gTuM7ri5Jk8aec2qFuq07JbVV9EeF5lKo6ex12d+o/sYXWBJDz2N5ucda7w3D6Ac2KEGHHv4+H33ygsvfIvOw/LKagJY+awtWMU5oJ3eLc7m65LjspDF7jWdjYjGveZzmj180+9hvS1rzfpy8eJFUtrfeedtRuYh3rF37z4CFTxnz/hg5KNxT27f2pCrVy7Jyy/9tZx+/00Zdm9JHboeBVDtBoJAA7PZ1v8NNWSU6jf6LzKstUJJKsOCoPlZBTaHTKs0WMIzwwOYNt8e2ODv7EDNBO0YV7aSEcum8GwsCAFrZzKUHu6BmV9VwkcQFTR+9tcFOCuXaBMBViuiQBUAuwgPZISzRDPCoDJzjaAuz/YGHHmAXzgBPlbaprB/o53LAMRcaYA//2mAVc9T/clnFv2akerqgaa45qNNjXbdr0m7bkq1nnH3NZXl+OwODka7He0pxhYzrPhd3Fv58yzajQg0Xdsi2v14bmT2iVPLbT3FOffxeGBK92OgDedLRmK5g9keXANaHPBFcG908JAEMMCa+DLJ5E9pZ2cP0+9X17QKYUZwnT9T0/vX1oMUFYOPZCrBSUtEBlMAIEXa6MsJoNPvyOZgIJtovVavMVDVbXelUW9wLwCEQVE2OTdwP7YPsXeYRaykbACAMpx3uAcKzFFfxc8UpUzDNqJUZggFV7tW3XpwkxXhGWZLdiTrw3wlX0uYn1h77Ew0fX4qdAiqMudRJmRGOcDFNSq1KplGqK0nHwY+aQn162NBW/r6eCRrtap86QvPy7e+/tsyHIzl8tVb8v/+5Y/lp2+9J2PUlvI7GnL58mVmWTc2N5nUARVXg1l6/iflAoEWjvGtrCzLEIKkBBZKxd2/f5988Vd+RfbB9pYKcvnyJTl9+rQ88sgj8thjjyU1sD9/7XU5ffoM291AvwVr7+7j98rBAwcFPWtB2Uam9dd+9ddl/8GDUq01WO6lWQjFAcQCtu7+ywErn0j+KP1Q/44Z1tRe7P5oSv9NrV4meBUys7/7o/9VfvL3J9UXYwKGYUTzp5QinJQ6+uVwjgxhw5QhwnrXkrKOGPQOVHUAXfxbA+5WpmC3j0CJYiAVGIMCsUyGUisP5e6Di0oJxjlC3IKgg7fJsbZC+B4TxES98fLew1KbXZC6lOXc+RMyvzgnk9Ki3G7PyaAyI0OAS6hj9+qy+uwnRR58WLqTmgwnQ2F+FXgQ63o4llK9Sn0GnMtlayM4HAzJmmAbJZQv4GyrmOAqfMEByto0MFiuoucyfK+RTOifjmTUH1LkDICZCZOvPf+piTqCKnhExJvLDqmRVsesN8Did8qorkSFogZ0TfWNgg5MPWsNKwNY9vA0c+vROVPDAnzBRqRMlhpiAlarr3UikDutjGBxweixRgqVU1NzmS8uqJwTrpnXoG6KaJ3X8saWOp5On0xoGOr1KgHroX1rsjBTZ4uFEfrGDgekhSBq0e2PZKc/kuu3d+TCtVsErN6H9dvf+6F86zs/4Lxl48533n8ArH/+T9M+rHfa+H7/05zH6MDgm/xAjw5rcugFkJI6DykFWJWeVcZeP5+qgAKwrhw4JMc/8jhFlxb3HpByrcFABJxS1JZoTYMelM7VBWCdDHc71D4reZASo93xsM3PokfbCYa8jmTKVEdHJOPEB4EAfMwdV23PY5n+ECiJhjVxjIKybf7ZxKFgvW+3tmRne5tqwFevXJaf/exV2bixLp3ujsrpV6vsh4ao6ebt22x3o83jteecjz06ijAi/jt3yLj+PBsfAgMkaodwZJyL/LV3A5uUMpiUF+B7Qj10/P547z6WCORcPCKC32kAKe9su7MY94M7aXHdJM+TB7lSLf3HzIu+PkUR2t+XWYfB7vjc5B39+DlfS3EesS+9nvxO343XK2UEgEpy/wP3M8N6/N77ZGVllU4co67hx6/v9zFtrTvgiaAnzEaYl2yblGnPI64TzYiove/3uwStZ8+eZWYCgh9oRg/nGwFNXAv3fvHSOdncvEmlbGQzZNSVSxdOydXLJ2Vn+yZbOTGmDYc9oVKhTzbocBXNlFgtqGYti1KHE4vMK1gGuBskX3RT0BKZmkKSUaMt5Ps0U8b5gbly5wviECbdxPstgQY1kSGyvzKRHiT/jYZNuf4hlEHVqYGjUmKdm05rsT+S4nDMbHANNbRwOKykxW09AaurzIbghjrPWQV3P1v82fg64u3eoXba91BiF3I2Mr/X/Rl7EItxAKPHx4/GtTD19cThs4bzwfaAZha/N7GnOcVgH7t/V1xz+d/d6Rp+39FOJvuEPkxaw56bGn2GOeaIz3mcJy85iN+R6lFkr8rPJXOhjj9bBhpgpcI/Ezda2sFsDi+hQDWOJz/eROXXFoTX50e74GOMfyYZVvYeRjAlPQOBhkgNHIsMxiL9yYSiS1d3tuX6zo6MyxUpQ2G3WuNZ1espbRHnWQcAttHg3oeP5QFY7HFkaRozzUQZuNPZSVq2ebcKCA5pJtZYQYmPr/AafqUzyjBPvk5RUsN6XRAWc317fZ1kAlWh3RJ1I0zVH/eBxAuzqHDY+wPSkvFTg7p3CHyxTADMCwBWGcveRkO++OmPy++98A3Ow9Z2X/78L/6j3Oz05fZgJFKrycULF+Xq9WsMWqOlDDPOph6uuZSJzM0tcA53dnYocgNARL0ZCGyy/l0F2yAqdfexo7S/FJQa9hSMTvBVNQYSETxgS6HRmJTe+gzUhdVn++pXvyYf/ejjUmFroYbOX7nCwBzapGgYJgtYp+2X/1qv5TOsEZjGczE7HmVa6Nr336R+7u/+6M/k7149rdZ/grXnlF4AOOCjlJHon6YWAQI82gRSnw+DuUP2QIs9r5VerEG3Ampa7SfacYaOiFcAWPvSqIxlbaEk16+cZSIoltu43WEpCJ4jkkZgg/YGsrL/qFSac1IbTeTCxTMytzgno8KibHYXpF9uyLii9PnmzoyMH3lUCo8+KnWpy6A4lkG9IiW08DSWQqFa5sIe4JzsQQEcCsFDA94AnB4oVhYv5h9rzceK9k0afAZY5ITxHuHrjrEXsLJ+/eNPTyjfbypXfNEEjeJm5eFn//P6UzxTOg0UplD7CmoWISxbV7D1u9JZ+B16YLInqzWh1u9OqRuYUNbGOu3J1j+/39TpADZ1nKogzLyoOxiW9fCmvXkHlRRWvJ/X87pWIH6tCdPIZ5ZrTqWzyYTGgBnWxQU5dnCfLM41RIY96e5sy2jQpzHAqPpDkVZ3KFdvbsnZyzek1YPrUpSZZlMUsCLDmkbE7RbvuIf/7T//U/k3/0zb2tDpDA4p5iVmsDgv8dAHFSGhcDqggHOgtcR6SIUmxzYKL4T3QTEzYTVxxgVOnodDb4LDakPWDh6VR559Tvbfe5/MLO2RSaks5bKqMDMiROqva6xqdAm1kmUz8skmj5HmHNUtA8im0G/jZPIAZ0AlS23Ge6KjFg1Dct9TKKz8nYFAn2/PenpkLT4HzxTcCeCpYUTt50DanR25dXODwggQo7h48YJs3bolt2/fYr3S6sqSrK3toajR9vYW638gpEDxB6Oh5QGcBxamAZUImvj8Qo2408zz8xI/404xp8T2CWm8Tg12YxvohzGD5fOUvyZehzGD8zINsOaf7502T3TcuP6MppfJ1lpdFOu0kjWXHlZ5R26aE433EMBMURveZYNsj2YyLiGL5WOLzn5c73DsqpU6b/mjjz8mL774u3LsrrtZj4RspWdW8/so/jt/T/ydqwfaG9P7VIMTPxOf+x2va6UhtM0MCo8JWJEpgMO0Z+8emZ+b10gwAKsUpLXTklOn3pe33vq5nD59Sh776KNy+OCatHduydnTb8q7774uQwJWC5LCmjPRAFXOnpUaKDCV4ZgZS/RjBWCdqdaZaUWdKOhVXHtA9xTlUzuUADAXtrMMq86Fo1x12D2IWqigIK6gtasF9KAcSKvflcFkzDqxCurq2GoHlCc0RC8TsPbHynQYd/pSHk+kUa5Ks1w1/QD1mPyUUKcarBQD0dhjHkgxwBpLDTwAwedmz5Y2hudBemb4esWay5z3uXOE506wx9HGOCsirtv4/ggS4zrSGUzP2hiscgGP/L6+kw3NOHNGm/UAiK/b+Oe062TGFrOepDimQb84Jt8H8XpxLG6Tfc6T63gJT26v5a+jtb6WqfI2LdaSDuyYpGSCWZN0PrFW0iKo7Cy6H+V7HrVsytYxpMdb9fWXDNBUSbRum2tvHFp9sW0MrgPqMoI3BdnoduR6pyM3um3pYf0CrKIzBFspjdi2ZogaNynI8sqyLCzM08agVhK+FnyE2flZac406a/o8xkTsGqmtc9Wgc5+2bi9ab6OZmNgU+Aswdd0RhkyVlinyOzgWggCYTywAXSiUYfuvSst0cHZCEF8bkHuIxWn0udNT5dJmmZ9hmMFAATzr4isLwNrWuOO/tgIdxVHfVkul+UTT3xU/vh732HAfmNzR1558115/9JlubK1Lbc7Hbl44RJ7r3Mc8K8ZRNeuE1QtrtfIrPEAb7u9w3NzaXGRNatQjUWrk0G/yzFD5M1FN8F4wzjhT0AdGGUaUGcGmxBroFatk/eK1jVf/OKvymOPPynN5lyyJkH/RcCAYn9IGmEdELAmfJ38Fv6v+u/uYCRXt9sGIndZk0y1QowRpX8nWsjUvX77B38mL792Rqm/qEdOAOuYyrbTzlaK/oGVONF1p1ooXEmauEnsINbnnQFrcgf0Y7APsX/6Ui+PZXW+KOvXzmcAq9thtVP2WAywotZ8df9RKTfnpNwfytXrl5hhHYznZLu3RMA6rCD4O5aZ4aJMPvJRkUcfkdqoJpOySA/JJwBJZE2RQcVeg9BZpYTsFPc19hLOPIcsWraid4HzBr4M1iLsSa2GwAfeCyEzDcLh/RBxQm08sduvPfcUn4ZPoh9uPCj5f68X1U3LNjKeSaCDrOp8/FzI2CDyDcCqtBoFRi60oIBXr528biuE13a6FSnFFrMJgDUeli7SwrrWBKyqgJRnZz0bazekG0ql2/SekHmzegiOx6KUPCrskMDwsOm9hvXw/j3MsE6GPRn0Oiy4n2nUqbzV649kuzMgYD13+QalyRH9gzIb6MC/8/vf/dDZVUwrsqv4L8kk2gOf6nTmDkCXCc8f2i4P7wt6mrMRD8+0W2aaKU+3vz5HGM1SrS77jx2XRz/2cUEN6+Ke/VJAAT5aq4CzbpkDlTuw5lV4xia6NO1wiI573lnw909zHPSAsyx6JkSQXiUfgY/fT6Cbyw76JxnE8G2YawfilBCfv0htyztK7tz4PUI2/tbGTdarArBCVn792nW2+EDtNBqcQ9UP9KOrVy+zfgUAYDJUim/M6NEcYh+YMx6dLv9eB0L4M4nEeS2cBUfyzmCck/h5/z5vWZWZy1xGNw/G/FnFa3t/02lZyg/KIOTXuj8zj+TF++E9O9uXioZJjlEPBLMj8TM+1rj28HcXW/I5ievHPxP3rK9Zf25OW3SAPm3dO/ULJDOM/elnn5Hf+eYLcujQYZlbWGDLA+dg3cmJvqPznbipWQctPVzT/TTN69i1to0uOxj06FihvuvGDVWzhJMEhUqWCjAopM4vatharS25sX6NtdsI0NSqMB9tOXniDfn5az+VQb/NYAZ+EMVl9oBtxdAgXpVAuecIVlV5t14sS7PSkCqyrKMJRZgIWq3HnWscOGCNzytZT67CkKZZSfFDKR/+RK0Posvbg65sddusM8Vh3ShVSU1WnUQ7J8sl2e7sqFLkcCKNUkkaKNOADeXB60q1GiwFAAd9uIRsn/UxdnoYqcEmSJh/LskaCqQ63+t+j/nMqK9fbosQ/PTnm9+PcFZ97+dp7X4t3yvZM8tEqWzQbn8S2zTlnMuvsTutZQ8GeQbSxxxBebRP0553sr8NsOZta5zrfIbV5yPaNWzN+D6ePeznnGpy5M90nYK0D6vbFOh8wFF0wJoWAGiG1bNru9aDuoOk7rkTy/KeYOfutLe10MtLu2Ac1VYyyInrWQuTkRSlP57IzU5bNgYD2Z6MZAvKn0jGsJWhlqVokERbsaFPKBxUKNB6SxXsjWq9aiJT9l2lUiaQCfvR72smvoOepaAkDxUMUzfF2BHeEoeiTezXOqZQjGZFNSOFPaS6EAoY8DMtyK0BVw386Jo1thLdmaLUq3VZXFymbYNv2NraJGgkpRh7G2JMKBcYDWSxXJYnH7xP/uR736Waebs7lB///avy5plz8v7lK9IdjeTmzVsE6PiuRdSfLi5KrVKjfUEgGxlSzVqruJD6swV57rln5dChQwzwoY3QzRvXCYYA8hkw3LOHn0F96rWrl5OMF/w0KAAfOXyUYn4zc/MU93vwoYekVkOAoKzUX9oGXZuZzhE6imnL6L/6aw5Y0y9WJiieXTawr8BUf7yWPZYvpn/PAlbVEPGsKejfxERJEkWTevR2IfwHQUEm3DRoo4EOnH220xnkNSYOlanTDKsHFdVuaPaPu3kykGZ5JCvzRbl141JS5+q+b7qGtZ+3XxNiZasHjkm5MSeTnbasb1yTuYVZGUzmZbu/JAMA1rLakvJ2VSof+5iMjh+X4qhKmlK/Bt0IVeTH00bpGQArRJqqbCmlDJB4NmgyNO1p7RlWjLExAyFGtO5CiShsg5UpYT6tS0zhy5/5mGFU3dxuCRdgkAAAIABJREFU4BNDGKLueDB0DkIrCX24acSWzrEBWVzPmz1nnV5Tgwp0S9RaYgOyDia+Dq62Z46smD1v1CFN3oQB9x8CaEvnWkuA6FjTUCfqjpoGSOg145E2dmYthQnOGNjB59CEeXlxXvasLMpMDbLmPUGAvVopSZN1GWhk3ZWtTl9u3GrJpRu3pY0oRLEk83Nz8vV/8Afy1d/9R//ZgBW0YM5hoGz7gswfvPHfoPvkHVf83g90v0YCdvSEVTAfzIvnQzkG2qko6mHbHEa/WpcDdx2Xxz/+KVk9do/Mr+5lZBVbFTRaFyNAtEk3qmVYA2D1r82P2/+dB0nRCkYHKQMOHLDmavniWp4GzOK1I4BwUSszbxoDT5w7z72kbIU4dlP2SC4dARabfuOgv7kuO62W3EZ7mytXWEdyYP9eOXbsKIVcAGbfevstOX/uLKk9GsHNKvomTogFnmg4GDhypcSseBL3RWKyLa6fcxrjfeTnyw0Tv9cMVWbfBRGzOK8+Tjdu/jtcP/9a/tnznlUGN0Nx1mUcqAhGg48gEe9J6yb1SSrJwsXiUlaIB8CS9eI1J8FWuZoljK/XPvl441jic/J+uW574z37QRMZFMyugg4oJZmZnZVPf+bT8uu/8Ruyf/9BaczM6qmabwSbo4rnvQa/J9UlCEd7EoAMXGlfHwHITLM/eA2KuAxSsf1EjwwCtGdQUZCqzDTR6N5V4xGpR7Qa/0bQr8Ogza1bN+S9t9+Q7Z112Vi/KNdvXJROe5utnuAkgS6EOiyWmZDco20e4LSOQM2TotQAVstVFV9COyAAVra7gRNhUoseSENZiglAxWCW7g0N/bgOAoKew1JB+oUx2+wAsPaLE2kN+9IZ9nVdjiZSkyIFlQhawWoxhs92r03nGeC5Xi5LA5kP0hrVvuoZpvMHZwf3it9DjAK1cYk9MrG6hMkRnrc/2+S52jN1cOggzO/Vn6XbswhS475M3ucq4OYApgBqd1ZqF7jkoNJayzxllsGE3E/Gjtrv8vucgC2UHfne2nWxEESL95Y5N5Q2lrHVmTPD3FzUccUftzP+GkFROVVMdxuAOjSehIH9k5wj+eCZ9dzGewFYVXRJ2WieoeGqcfG53B7lfTGOM5axt94yUUy3wWpr3AFP74l2DDZPu2xohtWK/1nBmSjgKnQejCfMsF5pt2WjhzpWNvdQqruJYuLecS04qQho7dmzJvv27SVj6PbtTZ556KWqHQ3UyWXVHijATJx4T2oFTFguyLpiRqEl0kFLGtM2cUaZzw8AK8aC+nIVZVK/FrRbt8GcxyC6lZ53WrKGz6CFjVJAMW1jKSM4VamxxZj60n32VO9bT9mxZUiZ0R32pDkRefiuI/Lf/eiHUi9XCVj/8uVX5KdvviVnbtyQWzs70m0ry4j+5/y8NJoNZqY7bW15B+V1yy8xaAAbAzbf/n17pVFHsmAsa3tW5N6775HFhTna3q3tFufmxIkTvN/W9ibvHSB7fmFBVlZX5Itf/DW5Fyy5uXmtJYYyMqBJEeeP0n+15E8z69Ff8wx9tvY0ni7TdiNP7Sm/+DCfm349pQSrMn2GZZ8wmuzItN87mDUjbG2UNEvvn3/xh38mP/3ZGWsFqjWrLuZVNLCK7/Ozn+vWspDap0xBKe6VxzX+aq87S8LtcjmH+5OgmdtGlNKN+zJTE1lsjmXjxkUyFaOtjT4xSQcyUk2Fsciew3dLsdqU4VZLtlsb0pxrykgWZau3JMNak3WqjWpVpFWVyic/Kf1jR6U2RrukoXSqWqYCrYhBr0c2QRkB6FpFigBFepCpv4k2Pv2+gmlo14RuDb6P640a93e5gnY40C5BQElZf7AnFE77ymefo6n1C/iBEw8wRm/NoGr20xWtjAbM4p60wEeNnzrP2UNOG8t61jLJPFGeXUEiDCGiO6A+cEwhxe40rPzBkHCNA40rAQEe/Yr3gFopgmOjR4Hz7W1wLBulNFWmWJPQCiJyzXpNlgBYlxdlpg5udY/KVpVySZqowwBghVJwbyjXkWG9si6dwUgmxZLMzc7K7/yj78g3/uEf7gKscZvmt2dSw2pgNX9ATzvE3aEAYPWf6Hx4VDHOZeKgWcdcv0byeUyHxQEo8BsOVL4XUZBaQw4cu0c+8rFPytpdx2V+ZU1K9QaCignQxb1qhtXS6fQzkUXQhZwf767nPc2kTTucI5Vnmh3MUYLz8xrHER0Q/j33kKIAlkrvp/8pXTgbRZ/2Xdh7OHzQWw8Kf2ywjrrxTpuZVFAmEIkG9fzWrZvys5/9TF5//TXWsqKQ3oNNahCz+y9OmVNX85kSPs9AO0NkjZHBXM1YenBnM5AxSp9X6E2AW6j38nHGrEziYOeo7vnMiH8WfyZ1jFbHHm1OnHcHfu7AevQdVGtdyxodZb29RTFJjYfT4gJvtqY0MwvTj0SHR02zh3Ye3EcAhDFqpH53JF8dgKyQXdy7qNOEkwRVx9/40m/Ks89+TFZW16Rah+hFIi82lZo0/VjXV0kpdRuaeU46xml7MwFNuf3H94N+x+CIcP1euHhOdnZasrq6QpYA6GdoZ4F7A8WZ9FhGVlFTOmLfwPPnTstf/9V/kNub12R7+4aMRx0ZDLXdAhyzpKwBdVqVEgEdrtPt9aTf6THyix5yzVJFmqWa1FDPKnrIlgAW2D4Gc41yBVV9JEUpV4/pgDVhVVj7ikG5IP2ykA4F0aXOeCBtiEuwLAbKkBqBrqLFDg53omqtf+0NtX6HrxdKVA4lbR1A1x0ks5M4nygahV/B02CjdhMHDDWsePoqXOGMJmMomf3zdeT0W79P3wsZmxcWyzR75XsrUoLzgNXt5p3OqNSBg4hOztHK2ezoeOWvG8+qxNbY3nIAkj/P/N9ZR3u3DgBYU9Gm+F7QNWF1wbmNlfgfoUQAjz46kkrB1YxYvLdwANpf1U5o7aI+c2TJCFiNXuvt1rzV4LR79WtgfSWA1eibfha4v+AZnzhHDNngsw6KrTcvsv96PYxT68H7o4ls9vtyYfOWXGlty0Z3KCNkakCHR02a7S8HewB+sAfdbodMjB1r04LgLD6D38OBhTsGx9WZJhrkMBEXZHbRl7WPnqwDGSCrm7Ql0wAPs0XWq9oV8qMdQcA4rp8I5PFdAM4R0NKJdqaezUGlpDX5Gv9Ue8akiJXMwcfFOKoyloZM5P5DB+WP//APWB7Ravflpddek7959TU5cfmSgEfS3ukyAMdYGWwE9omt7UEfwTmwq7QmEu/BXEFr5ZMff07uvusu2bd3rywvLUq7tS3NBnwH9Hi/JidOnpTXXnuNNqdW1b2HljXQFThy9Ig894lPUCSnVqlLY2ZGDh48JHPzi1KqNLV9S0IdVxVrLz1Lt0IauHda+wedP/q73cHRD//Z3Vfvjcay3kYQw340Paf7STdy1ldLqP/6/mhnFJgW5cUf/Rn7sHIvjPOANe0y4J9lFhXzQ1SvQU+l8qqCsCZRHcgqXVj/Y7Iy+WGZlbMGPQEDwDrpy0x1IvP1sWxuXGaQFEwrP5Ld76GWCNYiFeZxwhZl7+F7RMp12Vm/Kd1eS2bmmsywArCOak1qMTQrVZm0q1L65KdkeM9dUh+B6j6Qbr2sJS+jgvTRp7c/4NosVkoyrup56gwG3ASyqTyfzJ5ib2F/enCxVq9yf1eqJQJggHrU6oNJwtgvztPf+tQzE826qIMbnU5MuEeYGMFOHBqdzCQbwyfpkblUUXDX9ZKWMUpZSKTgmTm0YngIigCwGu85AoNYexEPQH4PaxJSOfwEMATAGp1XANYk08RDPihqaKCeUUM6gCatDrU1SJgrYF2QmZoC1iIja0Vp1OvWv6ov7f5Yrm9syZmL16WD3rUFZERm5IXf/578zu9/h4sQ8xdxT8xuxa0HOjBqWLmsXSrfaAt+oeg4xgPYo6DUa07Ed9RZ1roQLxjPjiUeVIwWeY2yjZhjtSxA8n3YJNU6VYIffvo5WT54TOZW16RSa8gISsp0xlgpRkfSFZ1Z+yITk19PvRSPUiUbzhyx/OEeQU5+3Px3yJDHudHPeQNrn/GUAj+d1mJXS3pJ6V1knZ6c0c1FIzyP5TVzGAfuEa2Zup0ujSDElFQgbiz9blfWr9+gUaPYRqEgGxs35f3335O333qDdCFK7WtRQ8bQatAn0vqh1AxBM22J4Ps7yUiYUWYfXrd4Fn0EkssEsgxw8TmZIU0UiB0A5WKmOp6YwVRb4uUHsf+vU0U1Eqk7Rf/Uv3vgTJ9cml2O68HXSswoudqjO9cQeqM9czsYGST4BfZKcCoTm2h2QSlA2kaLTmig+CXnZO5gRABHHTx9B9sslCoGWCbssesgwvtG0xbx/SVpNOp0LH7vH/4Dufe++2VhYUnK1YruyV3RbpuhXBYo2hjOk72Qt0NeL5q8wzL2fO6sP/W+v/qckjVCP02pT7c3b8q7775DleCd9hZ7Lh45coRN5yEgtby0QgXROltgFQR1WOfOnJJTp07I6z9/WdodZFxuSKk4lD4BK+i/uh55WxQy0WwJSlHgyKH1E+tG7ZCEqNFsuSZzpZrU0ZsVWVYDrYnLAMaeCUK4emParkWNIAFlpSj9kki3NJFecSK98ZC2DbTHwWigOsIYG9QTYdukJPVKWaoQhcJqNRYCsuVwMFFziIcLGiNqW1HnxsASxjexGtxShUAbWWLU3iLLivEgYp34jnSCbH/gObFuyWwUfWhaA6WmWv0dmUSWlcTYEnUBK3XA+53mFgPIyZnjgjW2flDXxXo2OPDMy2kW0VlP/Fwo/WFw2N+fBI7UQd+1RnPBs7i/kr+7sJRn86wjgP7emUFuTxJCUeo/+D6wQCPnKmFSaHuQ/FZK9SDcluG69hzcybTuCu50ekuHPKshe9dq0nXOPMtTYJbMba7aCu3fyNdcSTROiI2BPpSxmmB/eG8TPZdTAbMkRp/Y3NS5V8kmPlNjb3H85gwjawqs1huBaTCUy9ubcnW7JevdgQz4fu26kM6fnvtgSeCe2HKs30swCkFipaKaG8gsN6rG8oOzO1DAjwDTCA7xkIB+gB7g1IRQJdUB3me+E+y477lmoy7LS0v0Q3GGzs7MUggOcw0myLmz52Rza9PsM2iwOkanDHvgk3Feu38VAbUSM5spAlTrNMEzH9cpV2RupiHLzYYc27NXvvEbvy4rS8vSHU7k5dffkP/4k5/I++fPS5d+qp1PCHTBeRcRqB6jtU2vC4EkZHE72r1DUNtaIxPrv/1v/kTuvuuYLKKEaKdNNhZK2jCnt7c25ec/f11effUVAlj4D3fddZc888zTHB/GDLt+ff2mAt6VNdKL73vwYanVZ3lW6eKgdTVdkry6flr7ybdOCWrm13p+0+uy/8/LsEZfuDscyc2OPv+cNfFdbmd/TK7RQicBWvUnvBxG5B/88T+Vl187baJ/Dlh1zxQhoBSCvj4W5hvBOksyqV7HatR6f53JDqX84n/Kx9Gf6HvRonNy8F4AVpGZal+2b10zNfnss0jugZIPegaghnX/0eMyKddk6+o1KvPPzM9KdzhDSvCoOiP9woilKtKuS+kzn5LBsWPSHNd5tu2gdSpV7gsywjqE0FIFCt1lBnFhTxQ3apkO1hNKePxWmaS0VlF4xtU6AvGaSQVzAFsGAatBt0cdCnao+dUnP0LAqs6W133qZFGRzuhtDlgVs5rgRMK6VXpnatRT59GLu/WosD7qZriDbo05Hvr9vX5fhqxfVVCkJT0WzfS/hxMDxqJi0SV32iNg9c0SnV4e6jYAjX4ogqd6MCZygpoLnQc9dwp0flCnurg4J3uRYQUleNglJxxOLzJfowFkxofSGxXk5uaOXLiyLm32IipKc2ZGvvEH35Gv/6M/5ALMA9Ypu4rvAVj9twGwxuyLhVySgyV/DWQtuVeMyubOTKxXpNMHh8GeD+8WWY6w8Vw9NoJIrUdNsy8THEbVuhy851559NlPysrBY+zDWq3XVC2M/IZS0qcS0WCPT2uOY4pZyVCPU+CSZPwDJTNvFB1IRbpoNvpuWZA7OEGor/EfNzwK8JUCcqcfPcDSjGoE2D5/fj1fp8ysoMZlgF6NA1IoxwP82SctGBRglyPHoX7hwjk5f/68bG+BytNOVCLjsJLoMHr2hboKB+qYeweq0zKYaYTQsrWM5qc9Uh24EeiZU+g1QN5OIAs01XYMTFadeyCssSRSnckGZWnL+Wfs11DAmtIk/dnkabXuZMTaNqepeeDO6+Y5NrND6uRrYIv3bcGsuD70vvA+rYvaHRyxQ5AiYBqkSDMaBSlVatpAG/UgoZaK80JKobaCwrOEUjQUHb/9uy+yNcwsxItY/6HKCtl1nq5Uf6Y+j3H+77ygDYTnFKT9/cxYWLsI/17tdYtDp0AHqt3ZonP03vtvy5kzp+SBBx5glrXd7sjly6C8b7Lh/OOPPckMLGiBb77xc5mfA4DFuuvLufOn5b333pTRqEfF4U6vzf6ETr+m4z0ccs/g/MC+x7kAyi2i2xBemq/WZaHalJliRWqoYwW4N4Vi1TVQVWutOTKCFpwIM9iwi4PxQIaVomxNBtIa92VnpA3UGYAwxVA8I6wVCC4RQKCtDrKp1v8RYBOZV44d9T6WrR9MRmwLMMazxCGPTOpwKPVxSRYqdWmidhnxz6GuTex3F0rzdcKh+jkdyjvYosdr75ClMcCqwdu01t/rH10TgmvadSg8OxH6LCflIbaXXTTEA41xXaV2VF/NOGGxtMgYBvn3T7Mn+ffg3kkjhfAQgYtRZzlma+WSZFKiCri2EjLvhp+NTCTaOdq/tK2Rj8cBq9t3tUvmNNoZ5ddKfBMHotb8L9q2aDv4nZyt1BYiyEEmgvsrlukhPTejaq7BAvd7GXCwtYHv0N6+ajc8cJH9vH5UAao+s+Tz4QikvUPbOpwRk6IM4NCOJnJ1e4sZ1hs7aPWnoQvOCwMr6t6BEQDKabNZI20Q2VWlEcKOWUeJAlhsZQbqajVkaT3QPiFVdTBA2YECVly7UkFgVzOusDHeext7GuJCDzxwn9x/330ULLp44QLbyM02m/L444/J3MKivP/++/L222+z3QtLFawrAOwzM0VGR8Y6SwKgaMMxmUijVk+DjfY+zyTBBuA+ELwCYJXBUO7au1d+6/OflwMHDpE2/daJU/Ljn74sZ69ckQ562I4mVErudvvS6XRlZ6fNdjqYM2Re0b4HdF6MCRlgzOmxu47KV7/yFfnl5z/LJMvN6zdk4/oNJlaOHT3KljsA5e+99478+Mc/losXzvHze/es8WyB8BX8VWS9sf/x/ZjPZ5/7hIwnJak3Z+TIkWPSnJknDZoKwUGdOrvnubI/0Ge609mTX4vT3pfdc1m/TDOsAKyWcTHsoqyGVJPBAZ3l5DJsIrUvDr4n8nt//L/K3778PocSA1XwnytQjw/14G7f1B+AzQaLCGxC9X2Z8GS2c2xK1cAhGoBC9rU8zpYjpPcP42HqJKOOLM1WpNi9JZ3tmyJVLb1jWzSjiFPF2RIMCDTJpELW59rBA8zir588LdVmUaoLK9IezEp7tEcGxYpMykNEhKTZmZGlX/t12dy7RyqjCmtYO4WRlBl71KC1UtPUp4S4GAJN2DfsxmK2Chn7ehn+6Jh7EuPDZ/GZmabVsLL1JWyFzZElukiL//IzT6aA1YSSmOoO1N2sU2tGS7PpCrqSrEcaXXCjHJ31BLASIKRCq+5AKxBWo6aG0cKwBijylOCMs+sOuYYv0zR/CM5kDju8bqAC9UHsCeoNn63XGDUFEsd0Iv1uj5EtANZ9K0syi75Dox5lomGCq5UqHYx+D0akJOu3d+TspWvSRlubidJ4XvjuD+Sb3/lemp22FZhLwiXrkoD1n/4vAqVgP3wjhZJGyhxkPSQDFTXUFnDTmTPmz8TrWAlsQDewOfR5SpxuDMKoSE5j5AKlIlwqTABhKQgsHTp+nzz23Gdk7cjdsrC2T8rIROPz6EGGwLk5C+reaXoES9OpbPGafk8+pmkOTD4Cl/m3Zwk+IDKfvt/HY2vcU39THPU8GFFnQz+nvdh0X0x/X9oGKNZoAgTB2LHwHLLyjDb35eyZM9q8+8plZp7QN21ra4uHCnpVIgo1QvsP/7FMK+aKwExHk8iHq5OjkcGYvfbxOqjxsScBEttb8dBIDLLdPMZJdV871HEN/47Ms7Oseh6wJgDTnaMpdDy/pgNmXSN6T+kUpI6o309kfLijh+9H32e1PcYasOfoB6F/Dm+guFv4Lzqhaf/VdF/EPelgH38im8759YAL6cygnKnao89VvEe8HxRavAan4utf/7r80tNPydLyitRqdYIefi43Z9EmxPmJz3kauEgmk55qKg4Tn6PXeyr1TVWYIeQBNWAIgly/fk3uv/9euXDxrJTLBTl77qTc3FiX+++/T+bn56hI+corr8jpM2dJb0RPRtS24u8LC3Py+BMflcMH97IO7Pz5U/Ljv/lLGY56pBYjqINMK8ZWqVZYSgIbDVofxRyYyajygOR/UmIta6NYkgba3VAx2FR3nYeBYGrQAnK7iWeLgCa8digBj+sVaRVG0h4PpWe9I/35sqYwMIiQ1QEVGPVyZQrTqIp2ydpxIJuK+lc+Nsyh7Q04oigxQeCqMhSZr9RlplCmyjFSuQTC1paDf/pe81r0GNS14CIFLYKGAf4ehTHiGZmsc6tzdMAWA6Zc/ya65PXYDopj0OZO9tv3h9tLP18ikPV1GG2pvy9+PlmXAAll3UvYs9hr6fWMIXOHrI0/Q//OGJTD9ztgzTvSmQyrfdgBqzuKfq1knYTnk+z3KePSNajgDX/Hd2lgK9UcScZj6Ytpokv+HdMBq7b5i/d/p3PV4XMmZsvMrTtbJYou7QzHcmULGdZtudbqSpdtOLjIFbhahLpeLctXv/pV+ZXPf44CQq/+7BX58Y//Ri5evKy2kIFCvW/SgUsApDoHWppR1iAVe04qZVZF3kZKEe72EpuKe4LY25HDh0mN7EOoaDImdfYrX/ktZhFv3lhnuc1f/vVfE7Riz+B6mD+0cwGzxVV5cQ4DLLLEDEwTrLnQysvBLL6XSsX2X3E8kka9Kr2dthxeWZGvfvFX5cEHH5ZhsSDvnz4n//FvX5Lzly/Ldr9P1gnKrXr9oTQbTe579GzdMfry7e0tFaErTKRWr1mJRUUWF+Zlfm6GLI92a0vWllfkU5/8uHz+c5+T/Qf2Efxvbd2mf/H222/KG2+8Ies3rrMsad++fVJnm5y2dFBaAVG4RoOtUA4fPSb79h+U55//ZTl85JhUq02C1jv/pIwo3+cf8ObMr/L+3of9nL8P1PQbbRXos9Ls5M8sYLW38Dz2rifkK+TGI/LtH/6pvPTKiSRokdhDfEUu0JbaSvVRyHDBZanxoaBT97eesdr2xrUSIBiYpnGyc5ECVhl3ZWmuKqXubRl0bkuhBtuggrj48Y4f6r4pa2cyLEmhUpF9R4/KpFKWy++8K7VmWRrLq9IZzklrsCrDYlXGoPPgvGw3pP65X5bu0SNSHQCwTmSIvqm4JpgMZGEaExMBd0+GINADsBqT5Ogfa6De/QfYauwHfSYqRgXgnjeHha99/BmaTWZYzcGlM4eJ9BLDQA2GweAhwf8yZJaE5hEdJHcMfb2QvJSULhpAMOqjg1VQNngjBhh10JphdUpS6uhqWx2INiWvGZJ2JzSpO7JBJLWTXq+HqDWEFfhvuzstWuNrfjjutHakWinL4sKs7F9dlrkmCtoHMhkNmP3CmJFh7fdHMilU5Mbtlpy+cFVaHajXqQz5t3/wI/nW936Y+oLJlnCnMJt5xav/+n/7n8RFl/xAiWCIFK6o0Bxqh1kt6tRNy5y6I4HP+ILJA9boEBAU53pL0Xmx6FAyFgDWWl2O3PeAPP6J52X18F2sYSWn3QCrsFeXgjkKnnCjqnowKXR2iPs1/X6nOT8OXPJzEg9apUhl+7tOM4LqsNuqDtH3lFAcEGkwYfFavnYioJlmoH1u4xw7YMAB3dreYsuaS8igbm9TrAsR4ApEXoYD0iqh7IeWNuwrR0EGNU5c86Z86vuhUFI6k/Y2VjqwZld1bfh4HXxFpzE6qZAa1xZWOp+smXGaek6wDYcp3ufXj8/V64qwftyJU2ENaxQPGkmi0JtOtjos+p1xjtXh9iioZlScmpx3QP1qcY3AieD1SOtS4JDaF42A8poQAkA9eqBQuq3C+8FiUNCmn0/2XU4My+fU3+NzSDzk9Ye2h31+UmCs845aoz/6kz+mavTS0rI2krfWEpESHO9jauDA1kzeOc2c0jG1Yu/3tYa5wRw4EMLrULa+fv06HTgoUdKxHvfk1Kn35Oev/73cun1TDh7cL/MLczIc9wlu33v3BK+D9Qla/OLCohy/9x45cGCvLM7PkVFQkKG89tqrBKT4Pu0/3KczVW/UuX7gbEGRE+uUGc1SWaqFEvubztea0iiUSLOqIt4GFWELaOnZbhl0rAXr8UpmgiWoUJOLFjbdwlh6JZEdGZKy1x0M2Z+cLBIAU0SWDbyzRtYCPbDTqOlBlqMMClSpLBVEmBHIw970Hq0QN0FmUIupebZVJwXSmWuiwlHIsOJ11uhCg8EoYr4300CyPUmrgYSHQYvrmg5kR3hZRJbORpBkH1fXRH/i+U4b7HoTSblKSq/z9Rw/69fI20Zf4/57txNxLeYBdbxGYu/YbzA99+gfmAgcSdGhZ3t+3cf94vvTbY7uU93/+bFnzwGfNWvhYEA3BrfiHGbuL1AnfWzOdPJ+qbiO2h3NbPBstTMLWRn8RGX6+Mz0l5aFxV8twwp/j9nJ3Pkb59vHmQesfMbeaIp/L0l/OJKdwViutrbk0uaWXNralj4MPtKqxixxXw4MtU984uPcz2ALtXa25dKlK1yonGmcE9inRQfrJTq3EJ5C32m0zgCwQnkB3lwmzV6znMi6em9X7kn0Mq9Uta8r+1leA3uuAAAgAElEQVSXpFYpy0c/8hF56OGHGGDr7nTkpZdeYlAYGSJQigEIMeeL0JCo1wmMYWsgDEWlb+uAQHtoNbI+735WMdCAc46KpxQ/IBBfqc/Ilz7/K/LEE0/IYCJy4ux5+U9/+5KcvnBBRoWCfPTxJ+TxJ5+Ug1CCn5nl+d6BkJCIdAY99rX2utR2p8MM8srqMjPGc3OzHA+YHbhf/Il61pXlBTl29LDMzc7wfra3N+XNN96Qn/zkJZ4tAKvb2y25cPGSXLhwkcKZ8F/R1uYzz/+y7N9/QEqlqhQLFZZ4eexleuAzC1inncGZ8yb84/83wKr8+TTB5n83QMdsZyI4llgr+0uKczCeb//wH8vfvXrSjWGGP19I7Iye5XnAyoJVY1jRjzAdHXV/tSaWFQjco2iH9CEA66Qry7NVkc5NGXS2ZOR95b1VkwfY3dcDw2FUkmKlKmuHDsmoVJSLb70l9ZmKzKzuk85gTjZ7iwZYh1IoVWR2uCCzX/iibB/cJ6WOZsuHtaIq1nPfpaUk8BOVcYTAYZnMSmVwWJmIaYRE24v9iDpqzWQ7YNWgfmYev/z0E7RwqjOnGRm2pGE0zGs1zEEFlQGqYyY6Y5UxdohZxjXWf3ktifWyNNtji8AiBF4fl2RXtQkzjbRnWK1e09tzRGOPv4O2jPqlhLflgDUhrNohG/A1DHXi/JIypvfviwaTqyXOFpnBVCKdXa8RsB5YW5F5yDAjmT/qiyBjBTWrATJMiErUZGO7I+ev3JTtdpeNnmEYvom2Nn/43an704en0DX98bY2dIpDf0s+TFrF1IGPB64eqkqpUfDukdq0hYk7Vjz0EorS7rqB2NYmmX87+JIotFGCD9/7gDz+8c8oYF3do5Q31gJiMSolWBe4A0T0jgQfPiu65MYqOvZ5B2Oaox2NnCqfRkXjfMQsVXNz0JN3RvIPy53C+L78WO8EAPKOCt6n6qigL/VZS9Nut2R7a0va6DXX7aqaYbXCBuQ4nC5fvihXrlyxXnVeG2Dqi1YXoM9T6WBsAh7qTyNI5d43sOkgL7aTyYAco43H4IFTy7kGAtAH8MvPjwcY3AC5MXKwyrUY9iyBaKrqnjplIeyWzqfWSuadhOgseFTP91D62TTg47bND5pMxsEo8+l96OZzQAt7ocIxqZK6j8f/jA4h90BOHZSfl1ICuPNrEY4YPvPELz0pL7zwLaoDz82jL54mVp0SnHccPszBH9fsdAfcaukCaMX3ON1NDZFm7GhzxkLnc2NjXa5fvyLvnXxbzpw9IRcvnZXBsCvtDnopdsi8aDSa0mw2CPg67W5Siz03P0OBByynjfV1PcyTKHjatoIZEMswQLAB9TQQdwBQrVPsqCAN0IAhboSMDYiQQ1XbpehWURV8IWyk9WYI4lpvSmvZMUJmtVKS1rArm8OetIY9GbLeCw3Qsce0RocBEESVKRahEXXsRcRAcU6hdKSG91jD9WFxIv2h9WTF3AlEqDR7VC4oePXWPADfFQgvge4F+tUEep1KbU7U3ek8azAwY2/A4LBSH7bPYQskRNvV4UhqKi3zzxYIVjetiTt3PENwzIyjA1OuG8vi5sFOtJH59eh7Kga48lnWaXbX93e00Sx7ydkI77XplOC4r3ycCeC1z/r3x/p3HXeqsu6fnbbftO7NThULYLngT35/+X0kUNeZF5kAgTrA+C5cZ2isEqpImyKEz4NmatIffS7WgjD6QdCdIMNJe4jGli4+R3GO3Y/QjErOT2CpF87wovQAWEcTuQbwubklV7Za0oefBZq2cYG9BAMiK7Szw4FmUSsa1NbvtzpbS1cQfIFNUa2a7cS52ZOdVlt6rFWF4nCVQBwBJD/b8Kf2bNUfFRPUfQnQ4OJJ25tbBHW4PkoWIHIIANjt92X95noiyAZgiGu22jvavpH4c0xAO9uYZdYVvWRhCwloIQpXhW0oE3zDOR8iK9zry+rcnPzG5z4vz33sORkXS3L+0hX521f+Xt56/31pzs3Jb37pt2TP/n2ytmcPWRqD/oBgEtljrAHSgWHRsC7g+NdrpPxij4N5xYA2MsAQgxv0pN/ryNrqohy/66jsWV1lyQZAPQLg77z9FoH6+ydOMrO6fvOmPPfcJwQtUBCYwp0+/7lfkQP7D0mt1pByGcHKNKkz3e+ZDlj9WbjtyH/2w5xZmUU+5R+aYdV2P6lfrZlTB9nZII3aOc++Zi+pn1PAeiotFwraKqUprIn0vNL6dzwHBCq4lz1556xW6/Wt0Af4K2tzk/GYNoTSigeyf2VG2huXRPo7MqmocrPjBd/H+Df7cGP1j8tSaTRl7eBBGZdLcu7nr8vC8qw0VvaQEkyV4GJNxiXtp1ruzsiBF35HbqwuS7WtLIc+JTMKWlKD9W89lmmnjRXCOcd55EkG0wtxBpL7DjjvQGfXftBWkw+aNGrXLSBKSvCXnnnC5Ms0SoYv4ya3aFvisFkPVtAP1alzNUqdQs8q5AFTzIpkDahGj3XhmGW3RYWDn9dJMqz20DzSbYsiWWj5iGLu9278ojOsB5e15MlRgpm1soihKeroggdgrVVlYX5WDuxZkYXZhpThFIx6zLJiPAPUr/ZHUigBsHbl3NWbsgWVN4Ldurzwne+zF6tui+k/EbDi76hfRR2rO9z5jKILRuWvp/OT1tJFASvSpYJSKQGO7Wp3DJJDFJsHj4o07lS0AlQdjoWfU7GFSbkqR+9/UB77+Gdl5dAxWVjdw95MlAWHohnl0KdnWCnElHM0ps3QnQxZdDzSjW1y5neYa3c09LOW8bf3xoM673w5jS6do7TI3R2cDzK4/CbMOTIscJqRqel2+R8UgqGWiAw0s1RrawSw169cZnb1jTdel1u3Niy6bgJKEHpBDaxlF+lsMZJXoICLKi1CsELVAD0ynx+jBzf8827oSXMMdbAxW+AGETMY7YW/7lPvgQ1dLlnKrr+HqylmGUPWMV4n72Tq9UKrjxx117/Px5e1UylrhLYsCC5knObgpOlzV7+YB8FwaH1Y4WB5k/vUsY/37Ps73gP+7s3tQW2D8Ue20fei18xWylU6Jd968dvy1FNPy569++iIUUHPG3SHVlZ5Jzzurzs56j7P8SDPvzbtPdjjpM3aPobwEdomLC0vytmzJ6U7aMmbb70m7773hrR2NqXV3pKd9rb2F1xED1mhWBLmnOqDlYrMz81Sfb2902brBewDz56pUZ4wIIMHAVowhcSw5vGsHNQR4I1loTmTAFYwRuBcMAPKcgSwbIpSxevoE4fr4hyAzQNwc+G9UkE2Bm251d2R7X6XznexWFXqPZ4XHAjLpLCUxtlJFBZSx5YQgawVFZuboB7PBbXwHmuBgFIPKEIjYj3sD8hyQYsetMlR4F2SKjKu6q5qwAjOQVEE4Br2jJoMZtt1PGkNNp0K7Gk43HZmkklDESXLhplwk0f6d4HOwLRw34E1nlYylje7+TXHc8ezg4El5Psl2pBoa/33MaDk7zWuRYZ1xCCVCaIlcehfcNbkAavuJRdL0TvL72F71ZamnT2WbXebGW2Qf8cvAqx6XSs1oEpuhZlS9Qk0a5OKQWn7GY7PHgAfbw6w0r1iwEz7GLvwZnzG+fnnvJsyewSsHD+y2gWATyFg7RZErrV25PLmplzb7kifCsNwXk3HAj4B9gNaYEwmUrZ/Y084KPf+ngTSyD7RD0UfUy2AxXpGoLffA3hTe1syQSCwMNQ30cAg2sF4D0h1rrGv0OUBIBdB9TH3AsYBAc3mTFOOHj0qR44c5fx0+0otRla1tdMmM2Rze8uoyhCbqciBgwel3drh84F6P0CrM/yQaVKGhWY7UbM37A1kZWZWPvXMM/KpT36agPXS1Wvy0suvyKuvvyGN2Rn59d/8ktx9z90ErHCKEcQe9EfSYlnEQLoDtAvBsyxRHRnnDwArBJZw3/yeYZ9aK/jeWrUkx+8+yk4XyPQic3pr45a0O205dfKk3Lx5Uy5euizrNzfkmWc+Jp/+7PMMAqxv3GJgrjk7L2vw64pI+kDZNU00pOdLPu2iVNtf9DPVh/tFH/qA3+8WXYppoTTJpmc5d4SxDHaz8nxsCWDN4Qz6N4HdyKBOsv/UblD/HkFJ81coMkQqqTPXNCDGcwR23AQU8d3ZAJ4GWoifxl1ZW4DS73mpyECGFtRloMQxjgnjUYuI/6sye7//yFHISsu7P/mJrO5bltriirT6Tdnur8ioXJcJ6DwIaG2V5eCLL8i15UVp9CrSLJekSxNkGGAwSvoYM/EFEVzLGpdQvmDt4pg5Dgkkr1+lf0omJnwe67pQcDFHnUSeFV967qkJi9upbqY/6cGTRmiT17GpiSzSmJ6+P/2c2oi0v1jMIvh1eHibg6mI3CiXJv3NiU5a+djIMu1EUroSMrKoXco430mIzu7JxuQvUxzADks6BgUVodBCf+tvYHRgZosKIr1uT2qVkszPzsj+tRVZmGuivllk3KfKGgxgv4sGzkMpVBoErKcv35DNVpsUGRTJ/973fyS/+70fJUdJBJkx9+fwCaP/d//8T1nD6oA1GxGybGUIIMR5wGHErEuoV8Tv4Qziegkl2OlARpFz4OLRZGQ/PWpjcQY6Wd6CQTO1SCFU5Mh9D5ISvHLwqMyt7JFC2SJwQL2kkKSAlVRW9FBT2S49ZDOU3JQm6XYpAslkPWWEJrIWjO8Pk+v3EQW9Mo68SdBHUJo/uB1IxNf9W3lA2fdNAwjcfEkMWUVZ+r2u1sIMUacCypHVDYvw4Lt44bycPvG+nDx5gnRLKiQaI4L3Z6I3sa+njw2/9yymb/xpgDUPyungGAU4ubfAoHBg7vMZ12UeCHsdfD6gFeeHdiRsCEbUxt7gPu6ObGDD90WUxI9BFwfKfs950EpxrWBb4tjdFvpnSE1LWmRpiwW/f4jlkEiQqymPa9SvzT3pRtiuB5AWAwYj0D7NRsGporNWrjLq/6M/+hM5fOSwrKyuMgqZcQWm1LDm98yH9QHiOs87sriGj9efI+pOPCgCJ/LkyZNSrUGoZEdG0pcLF8/IK3//kpw49a5s72yR5od2TdVaVTrdHdnZ6RCsA6SirzUA67Fjx5gBaG1vy4ULFzgnUOv0Z4JDTgE7AjEqduT1NKgVQvYRYhg1CBzBMYbYEUwVACpo6KgtJYAtSMWEcnqjIQHrpAx6qWYvEKAblkRu9TqyNehKq6eByFIR9VsaBAI9EfOE4BAUvXHvqgis0XWI86kStpZAsG6wZBl+jAvRbAJnOLUGyBEMYVReAStozQ1RqjNBK3rXUvBpour2oIoWhXsJa9JrovGeehFiRPr92Ns8ZzA2C3AlIMTPZM03BOscsuy2iPItcnTNaBFP3v7lAWv+LPO9hD+dEpwHtNF5i2sy+S76DsoicgYRgz/u/OVot9PWte/ZdK+nmQ5ddy4YmJ5Z6b2mquN2oCUlAp4tiDboTnszP1fO3ADKcP0JXJ/BEleJDxs7+9TS5xb3Pn0b01xgosIYXPG5xXOENsvYWtMBq/oBELtBXuvGzo5cvH1brm62KLpElx3lVwicWGswzayMmWHBwqk3G0lWBQAJrDVQ/ylEY+dDDH7i957l5PMqILMIxoMyl9z/5HkFsMyFoGq9yHLO2PcBvCLTMx6C/lshkENwkGfqZCyra2vy3HPPMeuIcf305ZeZdSW7Q1d7UjfIdTcY0q7BYVc7qcEFdrkZjQmK4fPMVWvyiaeeluc/+7wMxxO5emNdfvzTn8rrr78phUpZnnn2GVnds4f2BAGBer0h1Sp6YY6YRcakDEcTmZmd4/er8NWEbC0AVWTDQB9vkkZdlT2rK/Lw/cfl8IG9vCbWP5MexpiDAN6ZM2cJyo8fv59B0RIUnPsj0qkRdMCZqYEOBXleGJquG8twhLRM3ieI63BacPQXnVH560U74X4GaqnR1ibNmnJnJ2e27vPod7o68K70T+Kzo4YVGVb/PgeSXGeBEpz1mcxeGN2V5XDw2dCezVR01W6mgXfEvZm8D6UZyTXpF1iCZdyVvcszsnn1jFSkzxpWXMt9Qd8D+BPBS0oKTiqkeR84dkwGhYKceOUV2XtgVcrzi9LqNmVnuCr9Uk0mzLCWZNxpyJHf+5ZcnGlKvYs2cUXpo4YVvocFVJHRd4ZGo6T7BsFkD6R7yRIFJFE+ab2F3dbWayjNMu+Y9hX7NGVs0Rf65acenXi2kZNhh6TpOGfWDA8BcOGtVorRL28HEZSxkriCph8ylNXEefOG14FL7mBR6ciuzpuxwAmd1LeIHqeZSsP0A7bm3NWNbXEyByUbyFsdhhkVjZXbj1OTx4hOVWS2WZd9q8uyMNeQGjwf1rFqxA4y4yiOL1SbstkeyuX123KLdJURnZgXv/MDefEPvm+hz9051mz8R78fokvIsEaHO7+ZFbRkr6cbyiXRtf7DHXAYY/w9PdDV0eLhZBfXbGq6o/U7lKaD8In3hWP0hG0ZVCX42AMPyROfeF6WDx0jJRhNWBn9hxNlPQOVqmuZdThbUzblBxms/IE6zfjhtRgsSWdHwwFJYt8yZYnBMzMco9/T5tsPcl/T6XJJnZupzwkZziTaqLWz3TbEDTp8xqCdg5YEx5KiS2fPyNkzpwlYoQyMLGwm0h+yi/58MwcA6YgadEl4MdyWpv7r1C5XzYt15qBGBho6ruvr0Oc2GkR3JuFEuCMWAV5+rrJGPQtYOf+GxJyuGOfTwZJHbqPjGe8/nw32azjQBejguELtajwMdRwmWhYON0TlSdW2vp2IdGtWNA3e5QF5Clh1FEyKsb8fKJqpWJMeuNAFQbZVMyi4VrlakyeefEq+9rWvs9ZoYWkxQ6NObPgU/sYH7Zk77bU7ORnx9RQopBlnn9DLly8TtBWKIylVJnL1+iX58d/8J/nbl/6KGdb5xVkCVth7CICAlob1hfpTKofWG3L0yJHkAEbwhoJKpBmp/RoMenoQc/4QANIyEZznAL8FADOASLw2HpEijLZCAH91iKCUylQSLo0nBKxw+rrjofQRDYd9p0NvvVPHQ9keDqSHGlooyRMgaxAO66TPNYC6H61l5XnpNtRowVTeR5AUtE4Iv3gPZbT4gZp8tSrNSk1bD/QH0umhXm1CYN2o1ii8BLVgtLgB6IagU9KKQsYyKI45dig1QrkaNDCsIdTLNgtlqZWUbswAiAFnz7RizjRDrfICXlLBwKSdDpk1bUqZDjRjxlOV0pMdnjiN3uImsOfsTSnA5dpPFMntlLdWUBrLy2Zr8mPS3snmGFHkSltO+XDyINjtkmej+W8DtlxLpLh7/3krr7FAsLoHsewkKz7pGz2CLP++PGDP7ze1A+78GxME9FKr+Xd7rAFMH3XypHJWwIyX/8HJ8CB9qjicH1Nyzlm6MgkqBm0I2nhTwAZgRYC+XyxKWyZyvdWWK5tbsr61LQM8B2RsnOFWVGYEAlBeUkC9Bb4PKtn6HIYjtLGyBIpHzO3uRhB9CXXJAFMzMw05eGA/ASMCNgBxqH3vdnrUhcD18Mya9TrFibBWcQarIFqPtgRAlP4Rs8+aja7V67KFrGqxQrCoa0SBAKUjKPJlfb1HY34/2o2lrCuAbiiGq31iq55SWZ594kn53Gc/xwDW+sZt+clPfyovv/oqhZVA8UUtYIM1qfPyzNPPyKHDh2kfca1a4/+j7L2aLDuvK8F9vcmbtqqyMsvClEMVAAIFjwJIAiRBkBy1emjUAgmKEzGilZmHeZlfMK8T00Zsid1Sm5iJUT9Md1Ns+RYlDUgR3pQFyvv0/no3sdbe+5zvnrqFZmdFRWbevPeY7+xv27XXLjLRB+K9eqMlt27PydLSItEt62urDGympibk8MH7GLDeu3+fPP7IJ2TPrp2s9qKiWq/WqLwnJiZIXof1gtkZn5yScnlE8sUiK+NMjRtxlrKi66gifMVoCQukBvTFx1dYh9qTuxmlyCUdTGL728NEDwLWxSoqjYMHow6y/RvrtbjiGh/LA9q4Yvzq938ov3j7oiZG4Qpz1JDrIx0Zo96VF/wcweLjanTUGf0vVFuNaIiBNNcRQg9/Hazlum5a14lvQl0j+HVdyUhTZrePyvKtC5JLdVk5DZNP7v/Qv0ALAOU0I7liUWb27JV+JiMfvfmmTO/aIdmxbbJWL0qjt0M66az0U23J9DLSzEzJ/q9/QxZyGUm3RfLwYfPgHIkTspzTzMQgJCVDm9NsNWkLOXLJ28QM5stJEki2YJ60gF07x99x36y0GkEVk9Fuk15gwBo8TYMJES6UYFjlSbHRGLDarClTImHFhsvu0NHkMSJWTO3vCStRWuHUXgDP4g04odZrqw/WjK05fVofdgMZGEpnTHQ4cSS3DknUEQageqazPxCwmgENokg06SNTtXPbZBSwpvoKV8HDajYBT+lKqlCWjUZX5lY2ZWWzSmIOBqy/+T3+97DQY4hog0RmJy4R/8mP/qmgj9WDEVcMyU3uAUJocICBd2fCgwmcYmRkJDL6OJ5nszXLg8UCvj42wngtmiVm+y9iJaUwAmueZcB67wPH5NETL8jk7v0ytkMDVuVWwhZVSKofizAmC6zvpp9CBeSGPnQ4ws/5vbqRDX+PDG/wASgEFfSwGqAK944eHXNgkueIXLKPqfLeoUwNgsUKOBzdRt0C0T772wDngfFElvTSpQty7swZ+ejcWZIrIGB1+DKuXrNVd84aczmgG29GxV/z/eojH5L34LISVgKSTpbLShiw+nuwtd2piuVPGZQ9UAwTMBF6wJNDvg9cD9n+9CRLGAxrVKuBxqDDHMP+PVkT3qe/F079sIqz3x+++1inUNbAVOmVDnwePVR6nNih9usM146OutHqu+r1fnqeyyCE7n9CNzE5QDKZnHzzN/4nefLJJ2VmdoajBzRXG8hviP2/y6b6ZYLXSH4SveXhvYTH4c8hlKGfkkazQWgTmpE7/Ybcnr8h777/lvzs538vS8vzks3B2WvbWLUu4XaQb1QUUYHA/0p5xBJlSjqmo4aU5sUTbhocecCqiSqOBmpjViPIlfqE4GKcwEhOE0KVfJ4BICqu6GfFfwSAWOdGvyNN6Ukr3ZeekXG0QArTakqt25E6h6Sj1xhBsyUCrZ0GASL68DA7Es8a35HcQHXV+8qZ4DM2+jogjST0ajNgHikUpZwvUg5AQIUxH7CnXAtUndM5GZEMCZjAdByNHMNw9lSX197otaVJ8gsgotSAlTN5QU0HAa4G9M4q3ZO0sSWjykzIGGDUDF41GOuxnQM2c7A/FMf1/e8BxUDFgWZ5cKbhMN0dypo/U9cJoYwx8ZnwU0N7pz6yjUKxa/N9TsSMj+9J2DbKdOB0h7YV1+MtNJGe8uOkjQMh6uccHM7ma6Iw61gfRcFX0Brh+yppu2I9ZI5IRgNx1y1+TbrVB2dlJ7c/P2PBHZPywSiS8N7Ca4h+tuKCc4kkUUvYD2Qg5YxHkVa/L81sVhaqVVnYqMryxqY0MGu83WUlEeRIOCcgwSRus6IHg99oTnCa7+31435U7ucIfocAMSaLcj06OTkhu2dnjQ0fc50b0Tia9XUkvZoMikfKZe0rtb526COkplDtRZCIu0GCrNYAIznING2V0TtubTbQO22iK3QGLEhoFB2knAb5kpE8WQEA50IyGtEttiYYzI8/9LC88OkXCL1dWV2XN996S/6/n/+MwTX84ZFKRaa2Tcno2JgcOnTEeplTJHvDeo1PTJEIaWurSpIkwJUXFheoc5BU3b5tUnbN7pAjRw7L88+dkHv37mHSDgnxd955hz4w+DHAoDwzO8vZ3hNT2yVXKNrISiD1MHotK/2IuVbjAE/Q6j71BEsseQ7rdthr0g9LJml8HyRtVPL3MDZI+lfuc2Ae8HJdkU9eWeX5w7nQke2MCxme2U8GuvjsN773+/I6A1ZL0IJsj89WWzAAWWc1PUKQWouEJbIZgHp1FElRXJmhB9hTbdBtjttjPUMzIU4QCEUFm4SESS6NJGddZraPysLtK5LL4tg5Q104QZy1PnrMBgnHpIHRUZnaMU2CrdM/+wfZsXuHZMZnZKVWkEZ/OwNNQcDaTkt1dK/M/uNfkxpJ+2D7cpJGTzbacMjF0Jf6VjUqYGbSBR1vA4Z2C0zpU0Jv5gGL15ZE2ErYaOyTMpJWsNNZ8GKAZzho8TJYf+ql5x6zR2l9ZVZN8N4eCDKNmwWaYEzDIvqAZKpIn9/qVVYLWPE3ZUXTIGUgoPL+GUuzukNGogdnIiaWGdelEBzCp3i1GuhqkKosh+h9UoGkCdXv/O8GhPkIUzg6s5HzkNi7ZAaczopWAlmQGsBdC2HHyCmhdD29bULGRkpSyMEJ0oAVmZZmE4xyXUkXyrLe6MjNpXVZ2ahKo9WmUv7mt78vv/EdsATH9dDheaL41T/50T+T//wH/+cA5Dl0CpLGxQNbdSaU8Ch0vrHWnp3z5xcGrNzahK4EWREb06D6WntPVFkZ+Ju9XlmyBN/7wINyHAHrrn0yugM9rJrVQQ8rNpM3XOvmRMA6SNAzzMiGxvxu2bjwHpNKMTymKz4ygHIERfKMuvZ0gvHHKADQLJvuBSNTSfRKhudNKuIw8LY4zJzdnjQbStKATCdEsER6euH81fnbt+StN9+UK5cvsoevzVEe+gWDxP7gBNmZy4AHW57d8nVUGJn2G4ZBnt63Pg+vrPrvfo7wPaHDEwawWFZ3ZGMHVWVn6DgGa0XgbF/OK9NnwHOyzy6W4bhqbogA82HtI/HDDJ4N4c1O8GYeb6SP/DxByYciYaRVdNSDkU9+P1h3D8A55y9i/IvnsIYV/nCdNUttPW6WLIEs+jNxOULwAKIeOnHZrOzYMSO/87v/i+zes4ejB5xgRiHmrlPuEOhoTX6ZQDXcDf58k0FBqFPCvanxhAfPmpwAqUoq1ZV6c0tu3r4mZ86dkjfe/Ae5efOqNEECgv9wIKHvWaFA0q/BIA9BGiqL2G+QewxvDGcAACAASURBVF4/qvzQtxYghpUr6t8m+AR0RBSuBg4p/4OVF3srl5dCJs2B6KhuACaMaiVIjFDhhKFupfrSyoh0stpfCtuDoBKO62atLlu1Gp+HEtaIkWQpMQmSuiBsQWVZGXQNeuuskJZAgv4B5BAVVIyBAgEUiJgKJFsy2K7dI55oMV8g/Hc0nWPQihE9CLA9YAWrcBsMxtKVer8tqP+QiwLwx3SG91pMKzuqV1eZlAPhHc7XURInEtL0OGqPyCNKExwVA0xRZwRGa1CvxTB2temW9EyUU0M5DHWXJj1QYTPWfRKTGA+DcSiEttP3UOhgImDyfectL6Huci00LJnk82j9/Q5b84A1TGxxT7JvUxfGK02R3jKd48cMdUGon32vJ+3aHetqdhevIzkck5EoK7p+afAW6vtwP/v+oQ2zP+h7PeEXIK0Cb10/ZxVmpYNhwkPvVbkYgCagX5bKSKcnUu20pJHJyla/J0c+8ajs3LNfqs2mfHTxkrzz3vtya35O/RIGVXlWRX1+Kqqh2puOOY56XrQF0PYAVZDNazDZbLFCo0kORZEh4YuKLXu/6fhiH/Q5xoXuLVq3mg3qWvhBeY4Jyso/+pVfkR3T26TZqMr8whyTw7inrWpVbt6a4/lxHEL/EZAykRGjK4Csa6FaRE4KVNEUlp7PZxnoKRRS+8MxcoszK8kWnpGjhw7L5z73EsfWbGxWGUT+/c9e4/3i2uATw8agYgXIM7kvel0lVyrm5cD9h+TIkQcYVC8vr3BUzfz8HGdaUyYIj+7Lww8ek1//9X8iB++7V4o5rT5fvXpVPjr3ofz4xz/mOh49eky+8rWvyXYGMyNsQ2H7F/QDZmhGzLXqZDtuwQNWlQnvH9ZEIquxQ2D0oe1I2h3//W42a1igm3xvs9eT5dogAVl4HjPzfMnF3YPbuAA2WGX9+m//UN5495KmuFSgjBugL90WiMMQPGhCFXuG6JQe4MKoq2oQqQSRVhhhI0iaSdVer22tcVoVahWUwIitRla4xqqnpSPSbUgm3ZOsNGR6qiJzN69IHv3gaLEL4P2uX6DDcuBEQMCayTDZPbFtu+RyBfnw9Tdkx65pyUxMy0q1gCOyGiuphqRbKalvv1/2/KOvyRZnojclC2IzzALO6xg+QJub9UaEbkIFF7IEveQtI3he1Kd5zFMu0ZYjGYTX8F4ErBzVlhZLLnliGsG6RR6fe/6xfuQUGkaSUCCbOUiSBqt6YL3AnOhsI+w6tAJVbHSU2SpUhgh4w3NEVRtavbiSqFKjtOuuCEnlTugo3ALtcUB8g3I8Ak1HOvJvPkiXmWMNcmN4MgFkFsQGxFJkCuLwF5vpBfIAn/9qfR8WrMORQj/ASKkg06iwVkqSzyLDjZK1lu3RBN9sovepKFutnixu1GRheU226g3CL775nR/IN7+DHlb9Coq3yX1kv/flx3/wTxmwuuDRLAVjL/x1N8CDwYk9aLsHf6/DEP1YIZ6chpiVu3g0AIXKKqNeAffMmTsI7EnBWJsjR+WRpz8lEzN7pDy1XdI5JTLBBoayi8AVlLc7A1YPfELlk6z0xUHDYEY7qbBCo3+nooqrUp6QGXTMDd6RqFjpOsfswuH1uiPiijg8XuggaTVQDSzurdGoEbK0urzC2aqQNfSy4u8gW0Iv4PkPz8nK8pI0W40gATTIHD0sSHZoX3gtYXDpMuEOlctPCLsL1yd0/sLnEr4O4ovw9yg4tD6NYdl8RRoZOsOykQys4QDAA0pAvN0543momwYh4OHzjuAoZpX8evDdWZrDwFxZJG0gdiKojyslqgodoYB+QT2uki6FDipejwPW2Mjrc6C00ED5e6JnAf0rWuFBxv/lL/yKfP7ll2V6ZifhW5Q3a5/w5ohwDySd3mHG35/tXRRQpGvCNfP34nrDZ+t6m4GKpBlkLi4vIKSTUjkvrU5drl6/JGfOnuLsv5XVZdnc2pTNrXV1XmHsbVQTKpOE1dLGIGBtGzmKJhx95i/UCFiG0bcGxAQSPyCugkzA9sB5ZQIIhCOZLKHA6PrFf+R5EfRxTisIjbI5Opct9H+m+tKQHiuVqIICPQOoOyo6cExJOmdM+t6/imcEJ3dsfJznxT0wmdFu0rEGEgJOqtL4oxctz8o8kQ74e7Op7MFwOHxOK64xDUc8L3lJy3i+KBP5EnvfcuhJtZb5Vq8j9V6H7MVgMu4Rc5gh2Qwrydbbi8QrmqMIS8Z/9M1KSopp0DlhxJ6OHFM/QKWqgwSBjUugzbDqbCg7YeAZ2qSkXCVlMtRZnnzwfRDKV2j/IrtpQWFkT52x00lGbDC96+VIhoOLGghmEyUVt4teAUwG19G9mD0OdXz0XjtXssIa6s7wc37MpO2ClxHab9WxOn/adXVIPOe3OGjT4hsftAHaOkQ44l2+1KvTBLWShGk7iyZvlXSJNBUpVEW1wtotFaSVzcn4rl1yY35Bqo2mXL52UxZXVrQalc3I/fffL+PjYwx9EByurCjKApB72EgkYtz5xfNAkAgyMuhERVFoOxbRDJmsTIyNSXmkyComSQwB9bVeOOgFFFHarWbUvwk00zdffVV+9Vd/lYiP27dvyD/84mecwbq+uclWHVQuq2Tj1YSWJ3zhIWAdESg2oRtoq7QyRB+awXCGsGDMcNXOKK2YUbbAGJzNyuGDB+Vzn/2cjI+Nk533gw8+kF+8+YYS6nXbsrm1JWvra9QTqIjRY81hakeR1VeQQx0+fIQ6anNjU65duyI3b95QVEeqL+VigYEA+ldf/vxL8uKnPy2VyigT4Kis/u3f/FRWVlbkyJEj8qlPf1r27ttPWDAC9LWNTc76LhZHNAGHUNyD0KghLyE0QGRQXBz5oonqX/ZrmB8zzH+7m27x11u9nix9TMA6mEeLYb+xPgmDVe4+eeV3/kDefO+KchMwwLROXuiiZluyKNBQRyIodbI3xLA6qsarrx77ZNhXqj4AEwsePAP5mLcEEopr3v5InwG8CE1B23cm1ZHtU2MMWCFLTobquiu02+rZxxXW8W3bCSX/8PW3ZPvsDklPTMtqtcgKK2xHX1qSbvWlseuI7PvSl2VDUOioc/ZxvlQixLwDVv6WsgkjQQRfH5ZV90XcR86AFUz6RR2R5PrRk4BoWYHtR0JHE03Y91Y0M/Rc6sUTj1rAiiyMLjyrqlZZ9R4WVVQgcnD6v7himlSsrFyZw+kGiBflTIrmmCUVamQ4rGfIHVHKvUFw/HjaB6RQDmQ58TOrrRQiVaL82evHXm31yqupXpSjUb3BXoKjwYxpxvsWFGMeMeh12mSyGi2XZOeOKRlHRjADgdF5WrgWNOM3mh3ppfNSa/VltdqSWwvLslmt0Xl6FQErSZfiQN1i/tCERtUSvOsv/u2/lL/4d7+vIp2AEDG4tIRAWMFxR8KzF6Fj4Z/x1zwb4+ymmjCOafCHOR/6PDSriTXmc0F1oVhmwPrQkydkYmavlCe3SR/z05hZMNIl1xJeebAKq99HaLxDRyS8jmGOdzI49PUKlVrSoYAWVxm/k5QiOp6Wk/mf7Jk00jGDWXhed7D0OXniJQ5uvYI2PJixuYvsh+7I7Vs3ZZMECBfl8qVLcvP6VTr4MNL4YhbXCFv8ebkhDHuxfI/4mlFOCAuLyTvwN4eZhZXRYQ6pV179GvyeNcut8HIMbU/qBZc7KiM4WgZJw3F8PXypI/k1Z8QDVq9w4/3hvbN/KIBsD6sa332vxOUi9r2FLMVBtSKsOFOOrBLt44DgYOl1xT1LoY4LjbCSfxhUMoIHDTqT+DuTchhzks/L1LZt8oPfAtnSfpnZNcugh8/AYfUx2XqkK/5bBt331Mc5EgPXnXDosc4e6LuBdHkD7BUZ1HPnz0q73ZBr1y9Jrb4pC4tz0uo06FR2ey32Wl2+eomBJp6pyyHmleJ0YO2E08dMbq+jukQ5yVj1hJOIz8A5RbY4rIZh7dAPC46BZq3O3jFUKcnvgj3M3tC8TI6NS6VUJglTL50ieRL6WDdbTal3OtLqYqZjW3ptkMPo2Aw47UhSePIF10SIOHt0AKPVZASDUbLUapDNCifuKa09cniOzEJ7Fh2wwlabjjbsDRzfUjbP/8VUWsqZnIzk8gJiC7IDm/iChRUQ5nqqJxutujQRZKaEBFYYhwEkEkhYeoBg4Ti5ghQzOcKQ8T/Tzyg8WlG8NFGUc7f7ZrM0SRIHT3cLQOm0B+isYfo4DEh9f4ZV0TBp5j4AvwcCG9oC/EwImhF70EkyNIl/PgwIve3F96KToYX3pEGHkoi4zrvjXoZAjf0S1Q/Rve6y7TY31H2hTQhtvf/M4CiAYHvvfKiPydA85MvvPdRHem4NPtR3ipOfPtfb389nY+gJVmMpI84OCxik2n8tKoF/JEPYYSOTYoW1nSvIarUmpcooZ42ubmyQsAz799HjnyAjLZK02MP1Wl3qIFnbqtHBxVpxzjHXPy1jo2Ny330H+FyxR25cv07oPPYuntPU5JQce/AobfT8/LxcuHAxquLgfnAc6FPAYbGgk5Pj8rWvflU+9clPycbGqlTrm/KTn/xYLl28TAQEEmUNq+5m4GdiBB2IoJhQ8hEi2s9OWHCzoTYahGxWUQXaAsmrSH7gN3HEiM5mPnTggLz00suyc8c0UXq1Wp0M6nDssWfRZ7q2sS4XL12S+YUFVqJR5UVfa3l0TKampjhLtttuEUYMzoubN24wUYZKKvKAuM8Hjx6VB44clpHyCGURQS2Dh25PqtUt9suCWIpVuF5fTp48I5WxcXnsscdlHDNoC2WSZnngo60tFm4xcRzLn3OduO+kJDq/fND6y9iu5D5M+oWYMLlYVUjwMHivfj7aFfZD2Huf/HtKXv2dP5C3MNYG/itjJoX8Eqre7ii/QlQwU/ivvgf2K+7NdBRoNoW54RqoMmCjT2+cMx0lk6UXAJ0GHQAfC743m1HB95DmXOK52zc4VxiJo7Ag4D6vFpxAMJnmOLbpmRnJFUsMWC+89Z5MTk8xYF2pFqXenWJQKumWZDt9qe5/WGY++Tmp5wCFB/quJ9lCgWhT8CzQJiBRQxLCtKCzFnBf6LSwGIa9lC/jnIWo55mfBRJLm3kVEk0fDONN1b8gQhM69lNPPdR3uJsbAq8uRLAhLqQ6Rh1XiKwkxH0ZoYL1gJUXYcbYF1DxznEAip9Dpxi/A3bghodK1B++CZYqTx3yrkIYY5X85jWo0GDKEj1q5DTFFRFiqDMBLauOkhIssH3Yht0aDIaOeFsK6H0aKcnO7ZOEBOczgFfBsbSAtQnl1pZeuiBbja4sbzRkbmlFtmp1ZrO/CZbg7/32UKOiL94ZyKK6ij5WfHk2InQE3DHwtQwrRRrUxGRLXF8zwD4TjtUBo8D2Z+O9ICH2K6kMFOah0GCuHZy1Yln2HDosDz75nGzfvV9GprZzY2mDOjIscUXUASVsBE9ok2G/+8ZL/i2839C5Do106KSEzgigfpTzxPmjIDRKHejV6jVYdjSosvraq0HyPo7BubLqIARjhoLqgF6reuEwOpyZZrPRXnvt7+X0qQ9keXGJsyuje4QiA4up90aZoxnC1vR5ArIVw+TUOVNoFSt3eHb232XJkweRKnd4WzBc3vd0HKiootSKkiqdpDOr16MojSTJEe/LYLYR9oAb2PuJ1Tj6cd0Z0H2uY5VCRR0+/+h5eg99kFr15AMCLAZbgTvs7RDURwGxnD9vnNfn1iokGHtB2X59DaPA1BbTgAX8zeUpfD4D+9wgwTj3y1/8onz+5S/JzIySLXHdLWhma2Ei2323PRTq6nBPhXvHn3tSN4d7zXVJqDvgcF6/cV0+/PAcdeo99+6XOqol3Ya8/e7rUiyCiEgYsF65elFu3b7JLDWrB120TSAIN9KFfo+IFhDdeY8QdT8TR6hy9KRawzxEPAPN5KLiAJsDsiVkfdWIdqXbbDNwzRPCCXhtXvKIWsmYDtgeiKEAyxKdWww4YUoEYxHqGNFhydZOq8NBMplsntAmPH/YBVRsINNw+AqogCADblU3ly84E9q7j+x4V/po9APUt2BBdld7aAENxhxZVJvgaCKYnChVZLJckfFiWXJwvuAsY2+Q4RfswMpg3Ej3pYoeVumSdIn9tHBikN0Hu3IOLTApBqqYS5sFaVSnJ5kO4NCoPLsr6kx0bp8HAyEPWEO9F8pVUuaTBi/Ux+HfXJe5DvOEq8tdJK9DLKjLL3WYEZm5P+CJQt/DoRMX7pMwOe7340mFKKgNZlpH+8T2cnhZ/n72Qg4JWEN9EunwQGe6vfDPGhiMp4DehtPHCiNYbK29wwPN5N5P7m1PFKiuisdwOcunqZUBu8xwWckotFZmhDDuszBRI3BQtSqKtOpGtyPrnbZkx8dlYmYnq3Mrm5ty+dp1WV1dl8r4OGcxY89if6KaCehtLl9gQOsM196riSQwe8aN8dkdZSYozIZPT0/Ls88+TYQD9NHJk6e4/kCkYH7q2uoq55hj74NxFw4/KrxIrqF9oQtCJiaaMDqmStuJoA5rBSgkjgVSKfxdGYqhhwmg1wS+jZhDMKP7oy+5PIJpsBfbyEZrR2KfeCYj995zr7z80suyZ88e7kCMmTl79qzML9yWl1/+vOzes5tjbD44eVJe+/nPZWV1jUm1VDbHKiyY45977jlW2La2NuXq1cty+eIF3hM6cSnD6ZSMj4FgSnjd4+MT8thjj/IZP/fsCVZX0X8J0qX5+QWZm1sgLProsQdlemY3fYZcoSD9VFYAt7Cuvsgmhz2Het9KzhnBMPniLxewhn5DuKeSch36J0ldhN8bHUCC4x76YUGr7o04SA2D22EV2G//7v8hb7wD+4axaGhZMP+E6BSfPoI9quhQslszEDUiJRIoGSs2YeNA0wDurjOxofPxHIhu7WpcgZ+9co+EJ+qZYLLHNaDdBd/n5uaJGoARC5NYWDMmypyAFTYOI21md7FKCvm78u5pGd8xKZnxaVkB6VIXFVYErE3JdVPSOnBcdpx4URpAlGYVZYFkTi6bpq3izHEjN2TLX67ERA/WFnvYfSEkqPLlIu106JPRX6L/ivVzlIcWC6n/jBgz9dmnH+k7wZH3bGlMZ/17qrW1b8h6hygYdJLvHrB6hYNshE5K4fT+ESjUAwD35PQ7Mtg+2wnBqs+EHbhBg+xRgK2Kyr8b+6l/d9BxhOq0/QMnBYuk871QitdAzsdUgKNOCZgUWsb+sk5HCrmsBqzWw5pjwKpCC6eKc7Eabeml8haw1mVhZU1q9SYzgN/4zg/kG99DD+sdJnzIa1x8QoJBuoQvJ8lJZq7dsQyDBK9+eJbDHXh37Fyo4wprEEya4aQcBDOg6DC6NbO+F5+rBMHPlEfknqMPykNPPidTCFgntrH/iTABZE7SWhWiDClmRJV94hwqdjFkNzTooWK6W1CSVF53U4CuPqMNE0CnXel6r058zHBmljp0Lu/6HOKsXNJRGPbceG0Gj2evXqshta0tWV1apuN/8cJHcuXKJVlZWiY8SNfN1tAITfz5+3W4k6MBqE+nDiqZZCjUQNWrEfgeO9ne8xlTwIfHxNn9XO78+GsatDrRga6PP09+BkOzrS/J19TBZpQHVnWCeZEWiOttD0KLomsySHDSUfZzRwkYk6uwcoPML6Bk2J/+fDhGxoNBW29fnyghYAkk7Ek6jVEFKp7J6/cdygH3EHq5LX9G8IHNgdPrVZSIZ6bzuYLs2rVLvvWtb8n9B44IHLJ8sWD9iRqoOqLF1zMMCJLnDtco1BfDAla/fj9uvPfj/el70D8PiOLq2iohraiQYPROr49K6jnZqq5JOtuXhYWb8t57b8sHp09Ko1nTSgDISTBfknoO7i6yyn0SJGHNR0fK1quGrHWa8LdaTfvK4DyyUsCsc49EDr1WV3pInHAea1dGiiUplwrKzFnMs7fM5Q12pt3DaDJnglXWeFRWa+22rBvDaL8thPLCcUNAC5bfXgfEEoAqZujsgUkU64r2GSWD0v4/h8TR58cYD4yvyeOelYCi38YInj6hwZg7C2cTAeZ4aUTGCiWZKIyQIRgjephSxR4D9hLqI4OANSXNTF82e22pSZe9rAgc8AXHGOeBW42euVIqK8V+WvK9lOS7fcG4vWwv7oflNVtSKb7+gDwJtelgX7g+Cvej2mNFZnmymOY38BpDm45jhBVIBiMB5DzSFUZMFinBAB0THc8q1x4Uxj2ecY9++HkSnFjia1gw7frDdV74WddKyb0X7h3vY3V963vGdUlsWwaPHK4VAlYns8Q+9IRzuPYuY+FeHravNcDVY7jtCJ+Ft7yE+ouNDHQRNGDluF3KQAAJRu84YLGSYsC6WKvKUr0mVVRaQMqUzkit2ZbNalWaHHuhfaTsdUtre4yuiVZ8dX/ilP43fb1Y0CoN9ggErFGvRy1LCAzLZUAOe9yfCOwA6cVxPTFLPcb4W4mP4PdxLyKhA1KrbEr7Y+Ef8hoy0b6mHSD8EbPTm0zIQQcpgSNHIXNNY6K+Hpn/S2V10ilnYFFugPhJ+/ZnZ3fLyy9/gfDofDbPHtT33n2XwfNDDz0kI5URWVic53zUsx99xMpyNleQLv2qvuzetUteeOFT3OONWlWuX70iN29c5zgg9O3zeXc7smfXLrln/z1Sb9Spl2u1LdqWifEJGRsdlT17d8vMzhn6sYBAo4q8sb4pO3fvkvGxCRkdn5R0FoQ6aCIAmkHd79DGx9v7zoAV+nxQXvU3l8HkPribTUruv7v93kTAWqcU3/Ujeo7BgDV+c6S97Bgp+V//t/9dPjh5lj4txAhkfsQcQI7QXdptM1mCPQRiJNqiDv6GAA9JTh1DlcHcUSQ9umnGFuThYoVSmRFgO7sZQLmRbFSCLCRftcWrK41mlYEsIOJI3t6+NcfkBZQ9krVax4u5PyiTNooIPaw7Z2akUB7hOec/vCJj28akOzJF0qWWTNMv76daksVePPKUbH/m07LF2agkKOGIIyRhvcJKDgZHgWbyka7CHsW5HYlWHh+l3omTbGojQcivTOw6vspZghWVZMn9Lzx7XAnr3bD46BKrMkQbzCorMMLu5DgcInTs3MjETpFGiKFzayKq/QCJKgz+hh4Frd5pkBw6ty7QXgVWY2rXP5gO4Wl8lI0HrDSfVg3l3D5WWK2P1Xo2ocC0YqNBa2SEoSgRsJZLSrpUKQgCVggroGUasHYsYM3JZr0jS2tVWVnfYNUVCvHr3/6+fP073/clCDZRDHKKIcK6yX4MluAfKUuwG7jBwFEP40aQTncAdYDAKwFJrByg7P0zbiTCv/s9h4PmzesInBBH3huZADKQ5RHZe/ioPPTUszIxu1fK4xOSASSFuHaduarKzTjg+ZoGrO48hgrNFWGYYU8qtej98QcH7jU0+gH+wzpy4jUJWZG5lq6iIpIBV2w2DsaCq5j0yFjjElDgUFOGI6Qceu3nwvk4U7jZkI21Nbl66aKcPHlS3n3nLY78wMBwxVwpCZBen7Jta1JHycji/amREOfbmVGgw2R7ixU59mCaEU006lMGXAGZ88nkFiFu2t+L93g1MXleOBkKNlNh9PdhgLpXBlxmnTzIn0HIQMnrsx4lTZLpiobOI/cG3meZXSdD8esPZXvgeRAyqhV2TcLZX82+xXrMA3er4pLKXkltoj1JVj3cq45c0fWNg3VHfaglMUPPaqESvLkz73JBPjAQjOQK8tJLL8nnPv952bt3vxTLZQ3sTPWp4+AjogyqSajwoJEOde2gTDppl8svH1j0fMO9GTkmdgOup/G6JgGUxQfwMlRLSMSSwtzUnCwtz0mtsSlzc7dkdW1JLlw4J6fPnmL/tjIqqvNKmSFkXeWbBHH2zDc21+nYYg4hHEaMtMAoBzikyGTDWQU5EYK5Hoj4Wl32Z4JYCVVVtHNg1ESuVJB8ARlktRHddErq7YY0GuhTbTPIZQ9dPy3dlEit2ZQmEpHogcuU+HyRB8YaE84FGcIz9KSnt6owIaRwSvbY2r4hW3CvJ6OVCiGBsEPscW0BWdHm78gqF3MZmR6bkIl8WSYLZQaa+BycGWSwSfjE6xcOjG+mRLa6Talj7A5Y2eFcoye4o5l49LLCZ8x2elLopaTcT5E5uNDHf1TItIjmAasikoxkzoXWKvkad2uw4nLOpA31hk0ZCGa8s7hiMun7Xjez7RX7TueVbJsapCTlNtIZtrcSWzayg5yPaQ5bGLAO2wcR+sq3/116Y91mJveP83TozokOojY7Gs8ziDgxAxzt09A5dwc+DAQYsJoeDyvIDnnW/afrNczR99f43BDApMDWqUlLN3Zx0DqYqGTyG4+Z6DNNkOmjDlhhSUKFao9Cl9HDulKvyUqzIev9ntQhFRjl1BdpkuujrWgGIPGQtDHUj+p2QwFhpjCvVaGFqN6q3dFxPHwvx365PkUfq8oNmIXhw4EEyiv1vH5vL8M6eYBgc+rZ714qsGcb5G2hb4FqLL4c/owgFnKFxBnuB/pI5UNJ1tBDqwlQIYKDPe1mf3E9DFgBc05niJp54YUX5b777qVffPXyVXnzrTdkaXGR7QXoQ6/Vq9I04jcyqdN1ypH8DYHoZz/zGRkbG5V6dUvWVpek02zJtskJBtCbq2tsLYKOAQS01WlRf4A/AIna6R07ZP/efTI+OS7bprbJA0ceYKCPivSVy9f4/f4DB+SZE89LuQJCuaKie/qavIiQjgOFBtuZ3j7AHIE9vyi5q0LNPTkA9Lfik9uwYaXRcBMO/RkJR5GlWuz7ftzh7gwf4mvTv+nvP/z9H8lf/de/k0KxokSu7a5kAeEFf65mlTQAy2qbCqv1bSVeoi+OyqhtOJWDFn0Xpe9Q9mm2KhJxpqR97OVmxdJ0AMahcbxbhvwMSECsra3SDuHYkX61JGCEsoQfBVudShMSDDg5khrzly7L6MS0dAqzslLLSCddISQYsNxcvyD9J07I6Ccelz7G6HRbQyxHogAAIABJREFU0oXcYewTbA8RHrqHEaDDv8T4KqB7NEDXGEp7ortSKAFKrAl3r7zqjekeJwqJ+1Hlh+1tpgNSnzn+oLmlURp0IAPqGUoqQ2QQ0OdprHKu+AcCgtDBtR6JsMIaBrIKPhr8iqsoqgx1Blac2aXCYPnYnExjFGRGIfzyvWJiFsEPbRwCIBq4F1YZyUCqFSetRmmQrBVlFXaKARrkbQ4rKqyjaOxHhRVBPILWVIpKuNHoSC+Vk/Wtpswtrsna5pa02pivWZRXv/db8o3vBhVWtZR25W7qBn//yb/65wxavSIaBqtJIxcFeOHmT0wC8E0BIY4gKgnCF1/KgSAkWl/dFPxHQ6L07TAquZFR2f/AUTn6xJMyvnOXlMcnmQnEZiVpB+EpNpOLhB4wbsreTGjFXRRTWNlxBeeXkwSZhBXI6D7sitWg+K6PM9YDouPXYIGcny8K4sOxI0MqBl6lCz8XHz9WKIPPzhx00ny3GLBeuXRRTp08KW+/9YZUq5uWkQrnfcWZSd/4cLSjBAuDMGTVEnvMqkjqDMZJI163z8oyR9Ur36EeiAJFn18a9KRHzivIAAg3BqOhwzj1XBGywYJY7nNz6iJotjXZezIl1htWJfYdEzFxqpOTlFsf6eHP3eXLnToO7e6rYvUqisNzfU392nw4PbQPXoPRJxlNT5EP0TOwUUWMhgyurQGZthlE1+CG2uZdwjGhsTKCKcLfMlnZs3effPkrX5GHH35Eds7OaArfxlW5BnUDFTuc2mc27Otugau6EjHjNKkjoF8ttaPbwoMRF6pQhxvrt50ZfV8gMVlaAulSV27P3ZCNrVW5ev0K5wRevnJR+l0QKWE8kPZ9wqECY3bLWYNtTAeC2UYLjMLKoggCE9gAkC3iMwiO8Rlcf7lQlDR6bDCnFAEZmYCZmdFnXcxLBs5jMcuRW33Q6GdSUu+CwEUdAawRqgwklIMDDFvQUShdup8hwQpzBK5bqdPgsMZ97s4ijeBLAxplhlQ56kkhnZaJsdFopAeMOeZ4d9voYW3RERorFGTn6KRsHxmTSjonBST3AEMGuVK7QSZjBAI9sIjCYep1pY5eQAQCCFhtNALNN+HPeRJNZTAjsisyImkZSWelkslLGfrbiJaY8lSoFWUY10YkBombaIUpWgzGNEej6xHYa8qZBaxE6hiEOdzL6BeOQjxy8CH5ay0aCaJA38MfG4yZbnc946gIh7qG+3/Y3hh2bK/6elImWWX1c4XolGH2xFn3/TjUe0N8m/CzoePpOSn6Pwg0AQU01FU4nkzvwfyWBMSYa29VOSLqzEHmmCXqYSV5SfoVfk3J9Qn9Ofaw8tjY7SLtfk+qrZast9qy2m/LZq9DKCJgrHxfp092bPyP/ErKqelyzmdXlBv8Kk0MQv3hvlU+WVRA0GdJFq6N3TPfT0IoLX64D0GnmnkSJ9zUYgP2KMb9dXoYs5FhIKrtcjo2TFvVVPfDl0Pg5+ganfWq/baECBuxmnNe5KCDrCqOoNVtHmQdOn/nzml5+umn5b777qc/dfPmTXn77bc5JYCsqUhOIYhu63+yFbNdTghrPnz4sJw48ayMjlSo47qthmyfmpTZ6WnptBqysb4qp06dkps3b8niwpJUGzXZ2NpQHox0Wvbv28M+d1zL9u3b5ejRo7Jnt8KA5+bn5dSp03LPPffIl7/6NRmf2ial0ogWGqzoBDnGc9GcVNKPi/1atq5oVtmS5TGZImXMWMsjO4YLCBit72LS7voyKqxLtUh67YfBHtXB/Rbl3hJJn1hP/fEf/wf5f//zj6WfBpxWx7oAGQM4MHo36d+qsmIFHhV7bzuEDIbtCcqwC34DlRvcNwpbLq8a6Klcuczw81a0wPGAFEIyo1ar2tQCXW//TGTv7bngr+gvn929W0ojo9JqNWTx6lWpjO2UdmGXrFTBIoznq0o9K0XJPveClI4+DFyB5Hod6eby0oPOILpIz+e6Ft8RsDoU2P1h3SMdKZaL0ex65yvQa8Ta9CJ76M8F9wtUEeKx1OcffzgG7WiKf6AqEC6YB6xxUJHwhBPOe+wY6SancvMqiGVpY2FRgVD51P42LcKpg6SKUSXaszHKpoVsrEGHAsnjW621VQmm7RjmcKEcD0GikBDXoI60K5goYHUDaOQWoHEeKRcNEoxZeXHAiktuNTtSb4DsIitrmw25ubAqG9Uasw2ArL363bsFrJYitOsON9Gf/tHvyZ/+4e8N4NLdeCcNI40nPctBIiEKVQA7dCiQByKhkXJnPkxI+Gt6PhUuJoCowFVY4dzlK6Ny34MPy7EnnpSxnbNSGpuQdCYvqT6qGdjIyJbac7TjKMQIBuPOilDSSQmdbZfDwU/F4X90zWaY7giGbSzBMG1nlzhE+d7JRBsGCcnn4uvqzoxeUxA028kRzCj5U58O+8L8nFy+cEE+PHdWPnj/PUImmeWOIhStZvl6uBJjP5uFFfrANdMbV+2UfZTN/wY79WPQCQrm+/E4xoKbDFipMNGzYMF9aKgzeZ0DBocKVQ7vDffxFF4RCK89Clht04ZBbAibo2K8S2+s99UNKGqbz+lzSh1G588F7KvokySDqmX2fBSHO6LhPeo2Up1Tb9alhX5jQlC978L3hmZalfEcQZ8PDY8r4JH2tGq5B6xwWDRRIBza/ukXXpSXPv+y7NqzR0ZHRwfGQLkZhcEL9yh/jmQrlpNB4xzvHJVhvVZ37NzBVoMU/1d97NUyF0jX3/EQdW3r6MnFS+dlfX1VPjj1juzaBaKHnCwszMvp0ydlcX5ORkdHBHMTwSi8tLAgy8uLUdUZjItgxQbMCn1sXqWO5oj2kOHVIBP9nOl2lxBaEBRhnimYfzGqBk4BKrmECILVHXCsnEg/m5J0PqdwWvYmmn5ClpgMpIARauIF4yRQgW3Um4TKgakUz5eJTToVGtQR0WCVJxhovAboFOvFNvMXYlHIpmVyfIwtME4SSAJAJJRaHenWm1LOZGWyOCLbRkallMpIPp2lk97stWWz2yLBUhNkf4CQgaW+22HQytnCuC6zd75nUG2CPkC4j+C01E9JJZOVsWxBSpKSAsmXvNVMA14EldADvo+pNwwOyp9J/IZAJeZ9iPapVRt4THpR3i+hx9Trs/jDrBZjZJK+DKZcksFmKO/DgixHdODw7gzyVEFSNPx5WDDmOoB7wljDFbY2mBwLA6Jh1+JOvLca0K9KHCd5bUm7FHFG6BvZFgBd5z2s4TU5+VJoL/14zmwbXZNxd6gf5bMbzdJ7FXto77+ugesOJChZdYSVR58c5BR9oN2uLHeast5tk3W7z75ZJJHAJqzXD1ngfbQ7bHOELqf+0BCI844RaJIdl6gTjLUx0jX0qgdTE0I+Blxb2A6C+2Niy2lPEMgaKgBBKKC1rU6TDvXa6rrU6zr+hrPi3a/C2hM+nIsCVF+H0E66o665X53BjMQokm0uBwpFh54vyTPPPCtHHzjKivDCwqK8+947cuHCeVbA1M5o3yyTZ3hWhGjnuBaAEn/y+edlYnycBHPrq8vsm5wcGyPB3OzsDP3PVrMpyyurcu7Dc/L+qQ+I2kKAeuC+e2jDCDvt9+XAgQNy5PARrj36ZUFehcLTF7/0P8i26WkGrOjndcQcK95EUirTv/qFOvpPGXPgSyiEmPdsoYb7Qu7TB/gEQ2PEJK/J/TnMb0u+1mj3ZKXhCLO4VSuuCIc2MAxW1UeNoAdBUemnf/PX8n/9P/9Bqs0+4dGtRlvShOpi5jXshFp25bbAmBuQkUHOAnIqS6CgAgsobbiPfeSkF5RC2XLfiYk9a8mE34C+ZRQ14LtAHtwfC3UgRzjaXXVTGdm9d7cUyhWp16uycuOGjIxNSzs3K8sIWNMj9DMAa86mSlL5zBckc/ioSLcleQasOcL7QeDHpAfu0RPwqZRUbd+4LwF558zVTlvKlTJ1MD5H8jPjz9FeemXQJwzY1hH3DNg1kx3/+MSTJDONjEbcbR+RjAwENV65DKoqrviSAY5WUnSTqQOqvaJJw+OOkgtkNp8l7MIVf+i8+mu+D7BIWCyMP0gaH/WpgiqtGUeeh3OSvLKjlNOxgjGoHw2w3jANVw/Zj2TAqg3VEFa8p9kAJBgKOCNrWw25ubhGwiUoGODLCQn+9vcG99XHFVhTIv/lX/8L+cm//ufR8/B1Ctc9EhbPTtsZXJG7oGo/hhFMBZm+EE/uF5cM8Px8/ry8ykNlhWNmc1IYHZMDDz8ix558SsZnZqU8NjkQsNqYZA22WFbValGP+Pr/voB1mMK6Q7Yix3q4owJGtXA9w2PCaYrvedCAD3Mu/L3hmrtTFR5nmGOkAafO7drcWCdD8Idnzsi5s2eYZUUWTJ11r/hrRXYgYIWckrWZ4VH0FVZYo4qlkT54hRXLhH1EllNn9tQJbgOZPVeYUBhwfEO5iRIIGPcBY5VRBlTAV2Go/bj4jEP0XHFFxCEOdQ5InjxgDQPIMGi1DUonKPlFCDRZv2NCphCOzNmc2TSDbxVHlWW/1vC76zDPbmKGKCBtaCkIHWKO9bJsprpbg9DqKEHggbezs6MqzYRBhoQGmOuHjPuXv/JVOXbsIfYcZUGqMASF8N8y5sm9HDuaumKqVynVUaXY+0z0s9ZL5pkc/wwFTXuOqVM5SsxhomkGkiBWmp+/JR988I7M7p6RiakJMlmeOv2BnHz/fcKFTzz7DGerrq+uyqXLF2Rra10ZQvsdqdarHK8O445gEAYdPcckU+ooNJ1Gs9OTkU5KJoojZMYECy5dBLLjgtWzJS1UanstaaNfKIv/KQHVuzrX6KnT6irgUG5s0aKiVZ2M1GqoVmyy0oqAlY62owMsWGXCpOtskX1CActl7WuF86ks330p5DMyNlohqzTkDzBmAZkSYMewR50eiZEq2bxU0BubzggqNWADrnZbUu23SbDUSqekYQQskEdA/VpodYHcOcwMxHaW8IVeAzkLAtY8AtasznUdQR93V/tdPRkMvUwZRq8Wx4mo84XAmlUDeKDuEyT0Bcd6mDyBEMeZhyN9i2SYjbmO0yVx71+ykhk6RMN0vx/XZd2dNQaHVr0YZtvuFrSG9pXjPLzHyhAq4bE0mRgT6vnfQt/F7W5Idpjct8lg2mVQ7z1mmcV6IWCleAcVGLc3w3pQo2uKWLZ1n3qbCCv3xuAermUY9A5bqzhgBeu1BqxkAI4C1rYsthokX6ohdcfzYy5lvHcgqz6iBsgCEjnCbuQwugaJKiU0csQKnfkO9rXOE/dn5c88vE5PzqsqQBCBXkBz3oOAFU41yIvKGFeYL0itinE2Wzpih3ZV/RNfD9g2t19EH5jTHgUVQf8g+hI5czWPUVdoUoj9CRwDrz/+2BPy2PHHJJvJy9zcnJw+fUquXrsio6OAZ4pUazr6DigTyBt6Z2sNEEXpmJAvffGLMjszy4ozmIoXF25LdXNDOs2GHDlyWCYmxlnNrm5V5ebtm3Lr9i2u29TkpDz6iYdYXca6bGxskLE9rATi3rZt26GB7LEHZdu27ewjThmhGIInHzvJPDgh/TZ7Fb8rxTSTaNDdnE1qrNe+pl6QCvfOMD9r2N6/22uABC/X48JaBK4LZkrHn1Ut5ObVirt6nVHSNiVvvf6a/NG/+/ckVE1litJuo2jVUxI8m9qg8tmVaq2q1UTOuA72rwWskMV2oxlVJ2GnIFdhVdLliklZ92Ns5JknSCGjW9WN6FbCmC3yiXEnFt+1+iL77tkv+WKZwe7G3G1WWFv5WVneAidCxQJWcB6UZfuXvizt/fdKv9uSLEa0YUIBbKKx5IeBMS4CU1F8n0TJJMYIGc4N9uuDXwh51mtU/Rn2t2oMCaJDzXCwwqq7x4hZrP+RZXgLSv3gPBhZHONmXg8gXbBChaElYgtUDT/lFVS/Gf8ejgAB3EkFOj6P/xwZidhOWsU1ELtE7x37jNxpNPcRs1ZxbuKjmR0yuBPjJx+PA8c/GN+DOX65RMCawjsACdY+ClRYGw2QDmRkvdaUueUNqdYwUwyDq0vyym9+V175n7/737PnSLgESLA/j+Ra4HeuewADDoUlCiQCuEYWw6jNMcfzdTa+qLoyhM02GbCqklJBwxcyh7nKmNz/0CfkwSefkolZhQSjwip9dQDDgNW8KQasgBBZq2W0Nm58h91v0rBHchE4874edw0WDbIWPoxoc+M4ASQ4PH7sFMQ9SeE1hk5ItPZBRj48n79XK56AA7dlc2NN5ufmGLCeOX1KVleWmBVGtcafq8L7NfmAdWWWyope3K8+G48IBDXoWvUJs+I65N33rDMGs5IAmeigz6gZ9ZuGSpA9qSZvrmRgdPEzev+YOYwai5yuPD5/2FMWOoasBgewVPwt1Cm8f1O8A84cFVDsMEYVW6uwIvMIBxtGGIof2XocG8YTzoQrVRJuBERU/lzD56itA0p2AV2l8znb1nep/VWuD2m7g4DVzxPdh8kZdxGcGgascNayUipX5MUXPyOffeklmZ3ZxXl7YO5LOuahnkw6lKGz+XFyib+F8Bwck1Vy9KTFXXmG5wp0bZQZ8Sp+3MeqEBcYr025cfOanDlzksErqqn779mnsOomSJO6sm/fbo5vwPXOL9yUpaU5aTQbsrKyLPVWXW7P3SSR08bGOuFTeE7s+ex0mawsFYqEtU5104TOonsava6o1iCwBbkLINwY9dJO96SFOYHFLCusCFbr6PsElLaJxJAyd6K6jSANsGywXgOKhz7WRl2r6pwRzkSTV5u1mqAqSKtwgDtD76OCwv4ljubok3ADowtI/gfWTRyviZ7bjuS6fQaq5VRGZ8OiioJ5snCQMxneA2atVqUrtX5b+nCusXZpGH+VbVSANf+gew/7Cs6oMjFilE+W8OK8iIxkcK60VHIFshRzjD0UDCtcVp20RKgOr3dWTFKjxdVGK/erT6DJN8435xiMuH1B1YIlcYKAlcd1O2ZBc9K/8H0TyfKQ5I3vgdCJCoPfUG/4Po32SeA7RHvYklgeGClKbDC56gQ74X7zfRnuea/+UUICtuEBu5OoAvtuc73Ce4GMWntWMiBXfRpfn997pPsTgUIU2JMUU8c0DdMx0XokbJk+IyTbspRPEhKBHdQC1s1OUxaaDUKCgQZgZQZJvXaP+5LncyQP+kCJMNGAFWMzyA3SAey/wXOQNYQQfehzvVa3XbH+MxmkGGOPeYVUEy1EpECUjUyTttT8I/S4j4xUosoP9Tt76GJ7324pMQx6BlVP6pQE9shG5KL65Bh88CfAb7VveFBnA4pcYbD6xONPSCFf5Bib02dOk2xx27ZttP0418wMCJFaDCqv37ghc4tL9MEqo2Py/PPPy/59+zk7Gb0SFy98KBtry7KO3kYE1ORK0KqZQrHhU3Q59uqe/ftkcmJCDh04SLW9vgYfZJ7QZPgAQPaMjY0zoH/q6afl2LEHec0jlTEeE2u6vrFF3UMUEGHTJeUwwFrb6EXMRMH0AyReQVKlLLpeiXV/UtctacuGvZbcb6FvhZ9b3b4s1eKAVdd9MOcbi3MyYPU0mh5V95XImQ/elP/7j/9YrtxcEUkXpAffVt/BFhe1HWW+gueIs3cxDk2cUFD9OByP/lWzRZnwfazBqsLiSUZmSYForBagx614vil09ebmujSadSONVZ3sSTTXdy7fuD6wJ99/8H5JZ/OyBBu7vKgBKyqsW3DXR9k/C1nJ5yqy+ytfl9Wp7QxYM62GdPMF7lF6B+ZXhnoVc8uZoLDRNu5fIHmL+Mr9UciF7x+0QoU625+tVlh1h6Y++xh6WB3toJtajYKyJPrIm8ihs74Jv8ikE5SsTIQzWVXHxz1zunn0fKqM9UbgKMOJcSFJCiqPYuMN7E0Djrhfm/eHRE6j8zPhQqyfkkKIbLaglA9YoDodCCAU4hRUXmHoUWEtBZBgzlgi/QYzyE0GrMgxZmS92pTby+ssjyNDVygV5Ru/+T35+m8mKqzJXWa/u8n58Y8w1kZJl8L1DtdH4aSDZAthxtc/ywAHFemCZjnw+7CA1c+TNO4aQKhT7UknQNpwDDBkZkdG5eAnHpUHHn9CJmZ2SXlCA9Z+V8cFeRWG9gNGiw4VZkpFZPl3WY1BJZY08OFauEy4TxG+N/yZvpe9yeUwVIBeYfULGvhsYLSHVQI+Trn6mvr66/GRNGhJvVaVVqMhy0vLcuv6Vblw/rycPXPKnBsbIm3KEaNvdDalsxar8fQKYqhkVc7jADeG/sYBIt7v1c8me2b0uN6fE94Tdit6XlzB4HhOcsIKD1kojXglgA37PXv2Fp9XQ+BMcYOwmVDphvLsz8QVcyg0A7IesP2GjpvLN6vKBoPWbGUcwPvzdt0XfYYOUFqABIEOQ5CDHkpk5LVCqWOaeI/e3uBoD5MbyoBn4KMeViNA4c2kZP+998krr3xdDhw6JDt27GTVVd2swb0QrkVo5P15uXEclLfYIQh1iq8R4HG4J4e9RTD+RIAQ8xAEAWvkG+p4GkB5V9eWOWrh/PmPZKu6Kbtmd8mxY8dkZnYnGROXlheIXgEr9rVrl+XCxQ8pW4VSXrZPbydMeHV9RRYXF2RpcSGSSzhGCEzhdG0vV2SqnZHRTF4A9aabCOcRlRhcByqsSN7k0tKG3i7lpSVd2WxUZatVY9AHu4P1glwU4HCxBxsz5dBHB9ZQBNk6Zxg/c+2cct8q0QimMR5DZUD74WCowRSK5Aj7dTFcPq1oiGw6x72J0TIYM1OWLAmRipKRTLcvQAHgqYN9GCPC0J9abTelkepJPd2TVKHA32Gr6s2GjdpR6CCeJ5JgebBDAsZM9lKRci4nlXxByqje5nIMhrPm+MOWABGEL7Lmc9yPznvFf5Iy8b6VHIv7Eu+znl6PlRg0Ucla8i+EwAb7wvIaUfINfbK0MxGpT6y3XPpdh2oxJyBGDGyk67jQVwkDsaQtdYcu2VeKPvjYT7nTBtMfGYxfI2c71M20vYE+ClsdQvuT1GXx/ra2SwvsUTxw/el2IN7/gwn/AT+NSahYh7he5ToxcRqvpx8v1NF+LNe9+rv22xMablV5kIFhn2x02rLQrMtatyUNOKtkKlWZQsWN9sWIWdjTaUym2Hc7p7fT16uhgrRVJcQS6AbtldTWDJVTRQe5zdNRbnHrTbi+0N0kiomYiRWq6PdNPRvAHNGiAWKjYgnVNLWL0AGa9NRkMMdpIWELWekrvDlcY02CInmm0ybckWcgCV1TKMnjjz0uz514XuHIa+ty+vRpef/9d4lGwUErFR1fg4AVgQ70wdLyKnv7c/mivPDCC3LgwEG2PywvLsqHZ8+wytrD7GXOs0X1DujFWA69mjdWGWGFtd1sUu/jq1HT73gPRgIdOnRI9u/fzyrr3n37GFjjetDHiXVZWVnlSLOz587JkUNHSCCFoBaVVozHgS4oj4wwgYfEBqrY3oIYT1Y2yvxgE4T2PNwbd7OD4euApC/V1FcNK6ee7Fd5GXbUaNf5TrHEbUounntH/vKv/kpef++cpHIVaaLCCmuDOdgtrSyOjJSZwNjc2FT/utGRbD+GkDPh3dPEvhihZJjYwj17pT5sY8LFaLIGc1tVL8FuokqKPlY8Xyf/4nsD9I/rNxyv1U/JoSOHmDyaX5iX1uqqVMZ3Sis7I8tVVFhH+Te2rhRGZd+vvSrzlXFJ9duS67allyvQF4HNcD3meoTn4dg5G+EUBM+8FySLA180DsrxjGJkrfsvtAXKQCmpl5551BtHjdXS4K/R041vGhcA58NtEA1XoPhCZ98VXQgJHghYjYyBF8HgOA62omTYxxw7DFiH9bQxe+nVJOuE8EZv2E841e2uMnFhADYI/dXAecBqTc5evSTndG94wEoyDe1BBBswxtpAKa9s1OXG3LJsocKKgK5YkG9977flN4I5rOFeCfNAUXVKhBVW/E8GrJHxDZhhXWEnt2BocCBYDC6M9jqEFA3LPkeCmGAf9Op5jj1YfSkUy5IfHZNDjzwmh48/JqM7Z2TEKqwMWMlOpvUmODPoYdGEPQiZoOiHDz2nQxA1bw5Cyj0wGMgKD1FA7iwkHQNfA98c4bqFCOVw/cLrCc8bBvl3nMcb3s2hSiphVJdgNBGEImTDrLiFW7fk8uVL8nd/+zc0UOg1gDFhM7tR8fvzDjH/HpgMBsZ6Z9w3QdCBQgj3ijf1O7wvwUjtTrw7gQwmbF6yrx1eU9ZEDNSI4VOxQ+QSrhV9fPnxcH5m2gxCGDp2A892CIlIZFqCtQ2Nlgai2fgeA+ZRnj+aTRzPpA0DvzDQoxJmVh4oCszXw1xRdZQAH/O+x+jz1tvtzzuClVkAy2di1auowm0jFp54/Cn5yle/KrOzezi8nQ5icmMbk57LZ7j/dU51zNB+NwMf7g0G3hiZkM3G8DWTF95TTHGgxyYrYtRYbSkgTYRhLeDIEfKT7svKypKcO3dW3nrrTTphMNbHHjzKHlYw9s7O7pT33ntXbs3dlDPnTsn6+pocOnSA4yDS2ZTcunVD5uZuK9oAkNeeGm14HHiOE/mizORHZTxfZMAKZxa9kzoDOiUNVlCbRACAaClTzlPv1DstWW1sSh3ZYxjUABbOke+AvyLbDdiuJSUx8gKM8OzHQi+3OXZxAsblX2WkUilJBRVy9uMBsgsnE467SMFY1EEUleulGbAWuymOnAGZB6qjIO3KMTsN0pqsNOAg1rZktbElDcKcO9LPaGDNXiAmkLRXDuuMeX6deoMjCsZKZZkoj8hYLi8FVLIMzko4G+DRAmIX3Z+oXhdzRV6XtME2rGOCtBFfM8AqF6pXBmsScfadAW5gp6IkCoJ9UwvwA8ham0i8UrYDKKY7YuFWSDJih/pjMLDST/n5w2O4nkrqGydu888kA138rlpk8CsKlIOA1/Uo3kldYrIzzP74Xo4TZkGyCn3IJXX4mZTgftCkudqe4V44rgnJc9dPcRCtyaVIf0QzRPWcYZCEGqx1AAAgAElEQVQ67D5VMeioQ7BqK+4MxYeebCAh1WoOBKxstbJ5rXyeVqzgqBDmgDTCgOwjQHMd3kBvN6uq+h78jHsIW1n0erU1wa8bx/WvKPGJg/AYdt+GwIFxdb0ZJecNtutINPeZ/NlAz2VyIMMyMjIbPxLKmupoXl1U/VK4J86XkUc/cVyeP/GcVCqjsrm5Ia+//joTeKsrK5JK9Thz3QNMBsmlEquZWTL2ZhlMHjxwiH2kS/NzbLdYXV2ScimnjOiEXaNHtcfROUTIpdTuogf2lVdeYQ8xUC1/+Zd/IR99+CGlGuc4ePAgk4wzO3fKgw8ek/MffUSUCZJ4CDw3NxU6vbK6SsbjgwcOyvFHH+WxYRdxH+fPX5QHH3xQHn30URmdmNSZrhaIQF/pl66fYgjsyxAZyT0SymRor8OfQfS8XB8kd438ZusfHjiR1tnvgAbH/awiF8++KW+9/Zb82U9/IZIZJRMxrTjnrWpLBiqs8BFgb6AXUZHPdDMRkpHXiHm+rZaOf0MSxlBxIbQctg4tVdQl1nyjzPRKvITjoKUGDMHgaEBFm0kcQ6IpLNvX0eQOAWtP5PADR1hFRRK4trQslYkZaWWnWWGV3JhVWGFKSnLvK9+ShbEJ6bSaUgRSAAUvBpKwi+oTIanDBD39q6y2jFAtaDKbiU9DWVLHIimE8TZoZ7E5sUq8pMUO17ecDOEV7s889fAAuoUKzBibNHazHjaLkkHmwGIoew5jRjYVEn/YngnUzemN1Sy4WL+jVtuUvtjQihaQGaTMBHbQOAQKW+NKfrkx0+BHx27QSDm8x9/kM/GMXQ4jenBudRgBmUA23a85/rwbP/QG5HMZVlint03K2EiRfZfs8vEeVgSsTfA1ZmR9qyG3FlbYwwpHIlcsyDe/+1vy6nfCOawB2VLCEric/fm//Zfy5//mhwNQHTciGnDbVrdsnW9YN9S+0cPAk5vCoJAesIQKITTOHnz55bkDz54a7g1AUkGXXpL82DgrrAcfeVQq0zulMjEVVVhVagGz1nluKTYw4eIxn00D1lDZ+D0mX0ss0x2/RmMZAljJsGN4hTVUYAMHM6OdTBRQPQVsuh50+WdDZyDSuUEaL+nwwNlAMAoCBM7nSqVkY31dFm/fluvXr8mbb/xC1tfXOWCdCg7GUEP9KNiMKg4Jxl6cy6GmNOqmKOPsvo1YsX0OJ2OYPPh9+F7g90SiBO+JDPmQGWAcJE7jrFAXD7IGkgHmDIdBFP7uTkX4HAcNzyDcOZTZ8DPhc6OjSVp4Za2LZmYGDm24hzwYUciXhuQZwDRZNQNsVJkiQcoTOUFmFHWms/VBJVgUQ8ZzXnc2I3v37pOvfPlrcvjIUdk+Pc3gg+dPQiBtTEMot74uqDyGzySZjAplE+fFNS8sgNFXEwlwVADzdgOqxw3gkNTl7mi43vTsqY3A8NmW6T5H3Vy7dlWuXb1K0g8Y2U99+pPsz0ZAWyzm5PwFrcBeuHSerIfLy0sM7qA3MG5CnyXmuyocWAMhvS4QCY31szJaKHG0Dfo9i+gHIkmWcQw0jWk4l2WFHLWaZrctG52GNPodtrzQmAZQbjw3ksmATZ4jQeBodFlR1zmOXiUpMEDnPNh+l31goD1CBlzXMSXtTlOdaY5N034lVmdIYNGRdLsvuXZf56P2RPKpLKuiZJkGXJ2tHGmO2VnZ2pCtdlP6hSzH2iBJSoilBY7sOYVDALbjVkdatbqMF0qybaQi48WylBEcEjLdpv7tAb2H6rMAQt2hjUd1N5/OSRqzSOCZYR1JIAJyJu9dNjZg61P10Vfh/nQbHel0I4fz5JkGpcrUCgI01wmhnWMbwpA+UZW8OKhy+xRWWP04YTCatHf++y8TsCZ1eDxzU3dV+PcweUeyHUN0hAGr66vkcd326Hpo1R5fMJ0qC9a6xWSKBqx6jDi1FepC9YscUqfBrVb/lLk/sgv2PO52XeE9uq9FtAUguyZ/cDvBpr3Z7chSsy7LrQbHLYHwBeVGDlFKgYwFDqvNvYYdaiuEH+iGqYkJ7ifsJSTSkPzX5KbeR7LFLKq209lUh5kMwPB3bG2i9YD+DwJZTJrA8yHzMJAbJJHC3s4yOIsQewEE0p+P+lNgErZ2EQRilhgIE8fKQaEOmwfZCvdLy9EjD8jzzz0vI5VRtju88+678t67bzNghbsB/YHLZX9kF3olzyrrzl2z7IPft/8+uWf/fVwU9sB+8L7cvHmNs5zBBYC2hMrYCHtZEUxsrq1re0ynzWD30MGDtIUIMG/fviU3rl9jwgp6BJ/Fc3jyiSf4TLCGqJoClnz71m321yIJ+cgjj8rTTz8jDx47xoAaz+zypUty5eoVmbs9J888/TRnkKN/EhXpkdExfkdVG4m4yJ64rx4bqUEcb/A6mfd18/LVZMCKCmv858HCmO6VOEiN21/8WF6BjQPo86d+JlevXpH/+JPXZKOO0WFoeYNPUBdpaxw0OTElm1tbJAsDaoHEjJAhssur/kQ8QZbpllLPecsSniu+yFItTY1LjEEXPB3Ms6R0zBQ+Xy4WmGQAegcTJjRpOVipNK1EvdBL56SdzsvhQwdJOHn96mVJtdMytn1WGjIl86tt6edGVU+Bfb6Xlge+8S2Zr0xJq5uRAubMZkBMBn8E/cjKCs5hPZi8ArvVVqQB94exJlunlKRSqhFZuGJC3wjELDANfVn1X1EsVKb+1AtPPORsG1HgR/Ypc2yVKEEdLZyGpyJ4X3tTsEiqABzFrdkvD1LD4Dci63ED48EsNYlCkHkuY6pzvlO1AHGrkPonCnF0gWNGzE7sSsQDVpNm6wmPmTsVhWxwIwbqZhAMY+2yzAwBHgigVbksB9gjYK2MlDh/if1H1nOLwA2Zd4jkRrUh80sgXapJC3CsXE6+8Z0fyKvftjmsvukiFRZmRePgHMHqn/2bH0YQgYEAy9YiuVGThi84lbJW5nKRYnanPPxMnKmN4VB+jFghaAXHx31kc0UpT07J4ceekMOPHpfKzp0kXZIUBtbnrMBuDi9m4Wrm4w5I8LCAL9ZPQzLHwRrceY36ihupMBDnH4ZUqNwYeyJgYF1MKcJoJF9PniN5LcOdESWNQGULDj36Taqbm7K4sCCrS4uyMD8vN65fZcAKx14zcjrP0edUhVAS7oNEb5QGHLpuAzA5ZrKM3e/OAoEmfQL2Wfyszo0qQ46EsS+/dyhQXCMcKn2Og7OW8XYP5sLRC/6MPAnmz8Df73s6mTwJHSpfh3AvRA6eVZH8+sNnhVFVwyoyOI6PqwHRjwcdCr/XDD+Mg0N3/Fw+m8/JMXAcrIeuZTxbMrrHiHRJ16pUGZEHHjgqX/nqr8nOnbMyPj5BRkaddxcbZf5s8nvH6zypzwvWc4dfA8GEVa0RcKM67jJE6JadTyvU1gvNZ8ueCsqPO4267jpv1PcZkwAwpB0ljIAzhP6rK1cvS7W2JdPT2+lMNVt1ef/9t+Wj8+fkscePy7579kmjUWfC5q133pKFxTlzwtUZR7VBq90KdcP95dCPjR5QwLXTGc4crRTLRAKQ9EdShNtzNmM0fzIlgL9Xe01pE6KrREX+zFy/QZ/DSVYILObrNannsWaQWcgG1gt6FbJCYhcmWlo2Gw+mBll07X3DGmUzWvknlNArteh16qWkJBkZyeYlZbBjyiecAUGVs8d5jIABN8EKkBJWiVPox0YQQ+dZDTzIkVIIZpptSXe6MpYvSgXzaPMlKQJGaTBmBKv9TEpaSCaRtE2dQAaQcKjbSirCofWsXOOz1jNuyTjcA6tjBgWLgrjIkA6IoNlww+RZ8st7PBkwBPAwD2C5b+0w1AnBIV2mvdfTq3KqQ1RnRjoYEOZgL/H4lgR3nUeiNupZC6Y+ptI4tMJqSY8wURSjTdR38bVytFqo35KOm7fhRBVfuweug/VyxrY5HmsTrrrvS1ZlraIa6vQ4GW3kc7baSb3Lc1pSUvWY6QJN36sTa/Ps11pNWWw2ZL66KeuNBtm4kXItZPLsZcSe0Vm/5si3O6y8jI6Ny+jIiExNTZGlFl9Xrt2gIw+9w7nb5GGKn2W0pr0+Zz2OVMqESWKfoQKIgEGTpQj4CjI7u0vZc1stuX79uqytrVmgqrbLv9TBjivzw2yNxuuqe/zvLjseqPr647hx8hfSk5UjR47IM8+ckImJbayEnjz5gbz5xuuywfma8NlA5NOm3UeSC+cA8mTX7n2sZB84cFjuu+8AYdMIcj86d4aVTcwZ7/VbhBTPzM5QV2EXbW5sEMVCfQ/0BOVB/W8gHaibcjn6u48++gihwCPlsjTrDbly5TJ1H/wWzoTtdpng/OTzn5Ljx4/z+hDAYk3PnD1Droh79u3jGq6sok2uJtVqTcYmJuSR48dl9569UiqVJZvXpGRcYWW6cQC36zL+cT6uv6fREVmqKwIq6eLEwSol+I7AVWXLEQaeCOrLxVM/l/n5BflPf/b3sroJtAySGinpthscio35tZXKGH02ks5bbEIUgRHQQnCRSMS6gYk+bL0ktB39rRyrhgotfC7nnPGAFWui7V+lQp7+IsfnoIKeSOpFOsFQBxqw5uTee+9lsHv54oeSk4KMbdvFgHVutckeVtjINEa+SUYO/uqXZamyTaQwStb9bLYrbQTRIJIiY7W2ujjTeLYLIiV1COj7ID4y4jFeozsLSJQaxxD2A9n/TS8PPF+0DUJHf+7pR/regO5jDDxgZRWBjIfaFA8oCTDhyj6oQapmNtTt1Sskr3X08PlZOroKt3Nnlw8KMBYaETWMbqw4+sRYKXkOD4rVpETBsDqxyjaG7F4UwYMMIyJ2SBg1i+29Z8LFNKzKxUpK1ZT3hqI8Xy6VZdvUJGdcIWBl0z17EjCPUaFjWkkR2diqydziMrNPaHKHzwg48Ld+8Ls8RXxlkQkOEjyW9emL/Jc/jFmCY2ff1jyoMCfcAd2kyYpM0O+hWcPh/T9OExBWZdUwxf2GkQE1o5HNFqQ4MSlHHn9SDj7yiIzP7pJiZRypYElhqj1JjvoUYEKo++7w/PI9rEPv0Ub4+PX5e0KHZNjnzMbesU4eHHkv1S+zrqFBD41S0tD7seKgUgMeBApw0DfW12R1eVlu3bwpl85/RGgwSJcUqrmlwZ5VlPBovfrl330N/B70ecUBO5WAOWd8tkaaEu4Hl5vkPbmRxXdCkANoGY5LJlarMjq421mIw2cTB0uhLGlAgcAi2n9BH0fIKjzsWMNkPXRk6EybjqGj4EzAXAMN7MhKa1V1/t3Yx2G0Mfhdn6uOpyFNOxNVGrxpj5D+juOjFQKkFnAeVM+hoqa60Z+936n3orgDUxkbk//xy1+VJ596mg4VMu5IreuYD2cxNEMaQHRDuafsh6RhpuhcNsOANZQZOslkQ40r7czomxMDnaWV6HQ0oxAZYF07H3MUw3lwHhrSviY76Cz2erK8ukxHErq+Xt+SK9cuyc//4TU5eeo9QoRLI6hWFrgn5hZuc8A9gYYGjcM16Do62kArFu1GXROpFrSW8wUpZvN0IvM4PzLcVppxYj/00TX6bWmDoQkyaOgTjpHgGBqFArPSyv2CAFxnQsKx5LEBvzVYGyoSPnMOASqqw1gDVFoLRQSn6HVqKaM37sEEgbIDu94TKaSzMgpoMyo8Du2GE9OBnkCfKpLOackW89Lsoz9XRygguUpbiyAAko2Zvt2+5BAgSFpKqJqmtWoLXwxOBvvacoARp1jZQnVVyQgtxdwXyXEMSdzHimMAqMU+U6TUWWnWecuswgY8E+obqPPiNloNoAbArpPwEq8dCTFd8IE2GNdHPJQhXEKnJv5ZfQTfT5qA0Z5e9yvi+WCD2j2uUGLZFBXhge8wW+p+F4mC7Ct6n92zEnSpbCWDq4j13dc6aHlIOm4cwBIQSDpxIm7Wezn9M0DqRNdjAaXvFz4HP05QtQ5tRqQf7LZip9dyzImANdo30IVGitSmTu3Jeqsly522rLYasgk5NfgwelURdNK/MyitpTh1n+G6ATttAIGRpo3k3EvAeEG4ZIiVSL4oU3rXUH9Tk1Ocb4p1Qo97qVSU6uaWrK6uyMrKChNLx48/JtM7pumfof3mtdde0wDafE2XOVaNrVYT6W+zITifBo9pwRgu6ANfS16LXRTX0BO5fM56rdCfuVxB7r3ngDz11NNk40W17ey5M/LOO2/LwhxmsdoonWxaxsZHZXxszPRAV+bmFljZPnjwAXn6mWe5PvVajdwX5z/6ULpkWe5KqVxgpRQJMhD94PT1Wp3s6YVcweZEq+5HIQp6Ade4Z9duee65Zym7qM4ioT69YwcDM1S+b1y/TnKhUrkszz37nOzbv5/Hxt/wOgJXBMmdVpuB1eLKiswvLHDNn//kp+TTL74ok2AdBmcAmZchQ76frO1gIDUV79lk0Jrco+CxW24o2ZGpnKCX1b1/+5sl6UKkqEkTP+O+wdm3f0o79id/+TP56PIt6fazDPA70Ol9YTITaENUl1E5j5I71usOHw4REmDA9JlamDSgCSbKkQVtmvTU5AzJ/8iNoUgBcBn0e+ij7kq5WJTFhXkNGDFL3Pwy7vEgUZ1GkQijPBGwpnJy//33ydhIWc6cfp8B6+jUDAPWhfWOpPLjWmEF4iAzIsdf+XWZzxakkymJpHLS4bHakkNd1bI5sGdEPWGkD3z+CAKM2LHD38EK3GloUlxHRdnoUgt3sAaOutG4T/0lkJUxYH3p6Uf6nB9nziLnzZlDx5s1aAOWk8OgGU1HtREXg4GoWIVGdyN7jTBY1zLayYA1Cg74d+0BgLJl03xUpXF2ttCZdQFUofOmbQ0vLai1vggXfRVurfAFl+jSGu+CgZ+iT3PhoPhQ8ZgYH6UCpDPmEEFjy2PJvt+Xza2qLCwtk34c2RI8zFe/+9vyG9//nWjdosROoGyjLICVlT1gjWGcFjh6/1Ci8qIbMw4Gkkbdn4W/z4MV/12VrKUBAmKscFn0GTtDpI3JAavfxJQ88PhTcuATj8jErl1SHBnXQeEWsMLDYaDuFVarsg4baxOeb1g2LQpIg4D1Lg/RlFWiOmsbhvebDOwN6ne3LF7o8Ced/18mYA2vE8kOJENgmDc21mRjbU3mbt+WG1evMHC9dvUy4ZHIruJc6ogpk6fPOXXlNOy6vDLGoIxD1uPRRnAMNNDStXHnmYrDnr3/3Y035RDDnAPGWnxe544pZBlN976udzheUUVGz8nj+ny2BHTazx0+h+SzCoOwUO7DZMtA4iDYG76W3t/uVQ1/P+5Rj2PrY70XdBIB62Iwq8EK19eG2/vPqAawb9KINpzll9dpFR0Ppv17uVyRb3zzm3L8scdldvceGnIPWENYIJ+XWYuk+HrAGu7psNITyomvHwM4q9Djcwo9U3lh32UL9Psqc5yDSFnMaf9KAEHSRJYGr3BYiUYImUfdvvT7slVbl9u3b8jZc6fkp3/713Jz7gYrrpmM6mgEfIAEw1lttRrs1+G8Ws741awzfldBAgpG2RMVu9tjAoSVVzwr6Ctcq/VIci/YwmEEB1KxDE4M5o0njLYRVtLBXmp2BQ6GBuI5OhokTCI0Ou4X1oAVbSBZOrG4blRIUIFBdYdVaIPFIiiGvLTagDhjyk5GCpmclHIItLViQ6giSDqQ2IJjhOoaAn5URQGP5p7UET8gv9E1ALxSg8JSOiulTE5ydAwUpoaIFfcKWJjKiQaerv8V9aS2AMEF7hHXwww7WB+sD9Eh7ew/p0zrukcs7Ti2JbWpX+xnzVuat2OBqyeVeI2oRgRJlyhgHZKEHdQPcd9WpLNgo+kPaPAY6oNB/T04Ts/1bQiLD4ORSN9Yosv1eng9oU71Pe77EuiA8PxeqU3qNN3r1ghi+gs9zewbtj5MvxY9XnyPHvxH12aBtOteVO5dp3owFun8sO+Yj8oqq/ZMk3qZxEvG5MuZwJ2urDebstRpc6xNHc8Aznc2J/kMvgNq36Fcc+QJe1hVbzBJ6a1oRmIEojO6pECnY8+yoBL35Prz0vvRlg/83z27kxVMba1pyvnz52nDdmzfISWQDRlU89KlSwMuRJRggE4zv0rXJq5g+zNFtROQ4DBgZTEoZOz3tbfKnXrSWkHbt+ceeebZE7Jrdjd1x4WPzjNgvX7jKpNLqDvitmBv0JrmumqrWiPb6569++TpZ57TRF+tLhcvfCQfffQh+w6B9IAuhS/g8Gjv/8c6ISDyOdIkWrPqInQr+lZBGjc5Ns6AFVDSEydOsCcfa4ngHxBkrANbEODvG4pvcXFRbt8G70CLASx6O4GyWVxaIi/Di5/5rDx6/LiMTUyy4g3ZSX4lfbCkP/FxPl+7m5JFBKxBIkP1uPcT25/494R/GGvC4G8puf7h26xO/9fX3pBfvPWB5EsTDDrB3KuJa++tVqg3A086VCmiXfAza/coAIIlmFwIWs330TV4ttDnPWnqBBPM/CagCgR86A+HDCriKZ/NyMryEm00ZI3omoCnQ20kAl0cryvtfkZ62SJJsSqlopw5/Z6UsqNSGt8mW60x2WrnGKSCpTuVyUkmPyPHv/YFqZZyUgehbKYgrWxB2oW+tNpgJkaSIQfuKF4r0VftuiaHDfbbtnY/QMzT3RQDWB0VZpMRLGEV+1AIUrXwyb5w7+H97JMP9xnVo1qDgcyW4XQHRGMLpRkn+5v/t4DUhSn53YWIFOLouXP2YetvYB9Ygj5dqfT7HF7s8ASHFsfypCaUQmsVXiZjB2QtqMLeBcZDpsbkHJW7Sr4KNxYQWTlg87Hx1FENqbj1IvyaoUjQhI6eVs7F63blG9/+vrz67R94PH/nHolj8ijoxwzWn/yrfxZDPW0xHBwVZm3vdguhk+8Z4yhIsZ6NkLiCIyGCZxYFh8EA8bgn0eYnYfbh1DY58thTct9DD8nYzCwDVgHUuq9N/3QbXPka6VLIEpwMRpLBoBvZ8D61UqgLNyTu1CSFrVkQD0XZzrsFQ+FYnPB8YUDqjkfyOpMBwTAlHAUKrOIg29aWWnVLNtfXCQU+e/Ike/iuXrnEbF2XbH8OUQtSUoEhDfeUr5U+x7jvFhIbKQYjsPBn7XCzcD+zzyJgNuR7jSXYjbUHrF4JRcvbMPnx9YrScha0mT63oCAIDoMHFjmZXq0J97z1rvs6R07EABO5wvD8+qPjpS2rZ/LulRkiQkzHeMDKdXHHnhl2dYgcPeLnd0IQh9k2miDpgdMQZ1FVWVgfGa7TrhWs288+97x84Ytfknvvv58JMjiC2kMVj1agWxo5ToOyz3sLWFaT+ybcZ3TAneTAk3wwhPmC1Os1svJubW2wT2bnzDTZJDFqAXNIwQKKNQBJCMZOQD/i73Cawj2gP1uVwvcqCI8aNVlYvCUfnHxXfvH6z+XU2ZOSBvNtGhUxDeRAjodKJkglMM+Us9wKgN6iWmncP5YscLQOnpsHYKhY0lEDrNfYFXE90McOkScTMFKyqC6g4oiEEAwqNBYCdjoaQNMAhqWONJ4JnVPAwkGawXm8Wj0lkykC5jwITzIyMlLk9aLKigGU+BtgcoST0znvsmKh+ztD1l5WMFERBUOpQeUwtgZ9gaiGZvJZaZE8EAkvOCsQLk008L6iCmtPypm8FAGN9pQtSO/gXAN+RibhFmfAwv7r2A2FXBKBY8RQ6LNlUAoZxHmQ38A8ZqsCEypv8FQykvM5q2x5Nt23LANTr8Ya8zCDDc7qU1ZkR2dxz9Lf8160ASMZVQujva/8mQprDiYeKELBk9a+X7QViUfkXlcZHYAIBrweuv/jfvmIPyJBBhfrOST6Y0U14AcF7U++H8PxOJTRoMqM2kX4eZB5YU1CJ8/XwMIrPbMlA10HAPIdfRFJopBnD8T9nHR6EwEr1slGL0dVMN/ntMNgFiX5SlqaZKzvyFqjIau9nqy2WlLHp7LoHy+SZZ46LNVnUp/PmUzUKVaO2FqFNgQkjpCMwVgozG4lrFLHlCHY1apOrBddf3vAit8r5SJvmQQ3hmiCrLEogzWkPtBWgWRCg3Y6qHDoelsvYojayRqKxxGBkZ/mcFIdmUgJjFBPrE3z/+yuPXLi2edk7957eF2XL10mCd3Zc6cJCOCkU0NFFNz3BKEPfemU7N67V5498TxRgEh+nzt3Rs6ePsXKH4Ib7aFvkcSHvamZLP1Y3B/uB/obt1kZKXM2K3Q42uAa9RrtAF4vFopy9IEjsm/vXjIEkwQqk5Hx8XFtbYKfYiRW6AnGGLL333vfiJ3u0+TBnj18nuMTU3LfgQOybcc0q7OaFErsbRdUL28Pc3AHnLrBNzQtYB3wD82H9TNFH49cqni/Jg+Ntbpx9l1ZX1uWdz+8JH/+138nmWxFup0+R9coiZWPW4K8ma7Ac4KsQk8bmRj0GwkqgYKxU9IuGImjolDrOpbJZswzYQ07xvKh7uNcJk0+CIykQu6RCIdgAogm6fBOyHdKumjRK47K3r17pJjPybmzJ6VSGJPC6DbZao9JrZOXbgbszqiwZqSXnpDKjqyksjXJFXJSmdwpqckd0tm+T2R0u3TSOZFcWdYbfemmctzf25tziJutoNenjOLRcixVV/vEOQ4JSaegJ9xMhtpBrVhq4hwVWujY5z9xmAGrGwRkdyPny1mATWlheVrsP1CgrCu40LlNBq44ls+dcjMQaVGTrdg+8KjMSFNJWCMyHAE6Zq4AHI5sDh7tdBCxhjNdPSsWGhBX3J7kGpZXGRB7KhnH0WtPFpS84vwzUUbbunCVbl1AzNGRWh3VFYWV4TX0r37zO9bDOhhzDG8qF5E//aPfkz/9w38Rrfcw+HLokIYBFasbCSIePhPbFP5ewhbNwPNY0cMKbZsHhd647iykuimRra9sn2aF9Z6jD7KHtVQZl24PbH9wYCGc2sOlCVBLt6PycRfSJX9uUXAxrBpqlxgG1cnnHeu9waedDJDDtfOANensh8ce+LxVDnxfRA6UK0iLpv3v8WO9IfgAACAASURBVGc18w+j0WzUZX11lRXWa5cvkY1vY32V2clGPR7mzeb5IItGdZQY7+DH137XuJfUO3NUIQ5WMdggn2Ay9vuN+q0sYPXqo8uYz2ylY5BwruJrCddf9zSdXG8BiBxGNfLhWkbBcVAhiKRTYQ381c/l95xM6ETP2PcFnAGDr4QyxMROlLgJnE46Dp44U2fPdabvLUJpepox1T6fJiFQDpsOyYqcbIZVMyronOzavVu+8rV/Isceeoisi2TR8+HsgXJy6JRe92CfajiWKZmUCZ+HaTdL7BjJgfUaY5zMpYvn5dTpk4QdoSfs6NFjrFbM7JxV0oQeGHxvEv6FCgacGIyrQXCJAFbJmwoanGF0SxakElqpRfX0+vUr7FE9efo9+eDUe1KtrrPnCuOCkKhBrysCNSQNoG/LlRFCtEH6gPuHTqHzilm4DBoRROOZaE8MyafoDIO5uGX9fgrRVMdP5ycCAgyHFrodny2WCupQk+0UwaQ6vC4/rKBawAoUEVtBuoAJoxdYIbqoruXzaRmplKRYxGgbJV/CJWEdiEgIxlJpK4vKPjLUOBfWqVwoKuwMiSM48UiUphFjKis3DbyRITkUizqhrSRJnOeKpAfeA6/GyGgYZOKiEaxKWkdVYcYtnCmci9jaFJFFWMcsbBtsWQccBMpDoOtssy4ZaKo+izoAOcpErYr3xiLIZW8skgYoCpivwdagbJbJcyYCrB+W/kmUlBx0ar0HKtK3xl4csj27ftTkpSVNTR/HelSTz8OSjQymvXIfeLFOPJdMWLrOpO0NLtd1GL5rNRPBV1ytC4nswoCVxyNTYRy0Qi5iWdRAzK+DcwvDwDq0PT41gTE61lurdb5GYdKT1XO3HZZc9LnSrnsG7h1BPwIPkJQZ0cxGqyWr3b6sNOsccUOUnmWasK/SOW2v4HmQMCLqB5MctNeUkoMNw+BcW66U3V5RPYCa4suv05NQDEY9aWHVKG/zGVgbtkHAn9P9wY68IAGhCT11Wvy5EXni6CB7nUgPvk3nwkI3RDbr/6fsTYPsypLzsHz7UvWqClWFtbCjsQMN9Dq9T093zwyH5Jh2mEHZHMZQlsmZoekI/3I4rFA49Ms/HA6TlmWFTZOSFf4j2aJCw5FkRzA4I1LkbN3TDTS60dj3QgGovertq+P7MvPe82499JDVUV2Feu/d5dxz8uSX+eWX9iwQsFcnXc9BO5XOST5blJnZ7fLKq6/Kgf2H6S/eu3dPLl68SODZ62v3AOZ0CFrjTCQCENlMXnbu2SPvvPtl1uSilOLmjety8aOPpNeGUFWPthNjgnkzUalYb9UJ+hag7WL+wF5DeAmA9MD+vQzqdTstuXDhgqyuLrMPLITY8OXCiXv27JHdu3fzXrAvTExMkPoJ2417uHH9BpNQ4+Njkstn5bnnX5S5uTkC9Em2PUSrHW9no4sl3K9CP+pprwVb4tCvAKxLTQ1sklJqvkuEOTRirDgp/qMdI3bQwyDW3UsfyNrqijzZqMr/9c/+WPoD1N3mpNsaSCqrLc+8nSfaH9E3yGa4/4M1wueO8Wt3WDYEA6HKvspqdDaHKlK3rRe6W1MEMdOCjKU4zTad4t7LoAb0EazURH0JDVxq6Z8ity76b49PCZ4b7MS1K59IpTQVANaCdNMlrjnk9Ep9kaOnt8uumb4s3rlKOnl+26x0umVZWmpKb2pWBmOTkp/eJ6lSRUqVbbI+NiG5UlGDIQw2uF4MgLs9a5vMeNYsvzBatD9jL7viI0qjvVJWUl98/tSAtarGz3cn1ClFfDMXJpwDUIKtnscmVRKsjgSsQX+sp02seCJqM3WfYKqcNSobq46iO16wTfEkd0qwUVhGZFnpoAbpuC2gdXhP1MgYRVYwIeFkaNYVRgB0Cp1kVpWqKURyyTsdrYPR8U3JN7/1O/LNb/+OIcIoxrMlshQt0qCtjaZu4xEcBbbciIYLPjTOnl31Nh++SeG+lP9lzowBjqSj62dnNDRSfVVDnoPICQHrK3Lg1GmZ2LlLiuMT0h+gDitvsXZrEs0AgNK3VTKYrP5oEwjnyShnYDQAGqb26jXqppD8+usYRK8tHDVnQ2CbnPPJ84XvHWVw1TExOgkinfW6PHn0SJYfP2Ybj82NNYooLC09oWANatg0YxpvoH7cELT63zy7ytowy1bQSHAz0jYB0VyyzdcFNcLjuWOnawdsjJj2SwfbaljpiFndnW/84RhEx7HsDemiTtPHfLA5PuoZc6xddS4AtLRRtsaSDqeDyeS1OE0VGTx1bJziPpwd5pqyGsxszpxzq7fznqu+7rCusOnDJuCr3UHQqsHoNZ4bMgeafbOsTnCv2LQp4Z7JMqv6zpe/LK+/+abs33+IPUFJVdUEUeQEh0EmQqvQmXYH3+g0UUudhDOmS9BE84LsC8ar2arL3Ts35ObNG/L++z8lNR3OBhwTNI+fnp4RtLWq1moULIEYxwMoRy7MS6fTlAMH99E5gr2c3jYru3bukV2oyx2rcHwwh9c31ySVhoN2W+Yfzcv165fl/oM7tJFgsayvr/LYN27dklIpz/ZgqAWFo611Lppphn1u1VvSajR4P/gsmTRscYPab4AEtMJRajDer0q6yraBQ9FsNNgjFZmHiSkE25RdQGeDzuyAmWVEnwFeESTpNJoG0jT5DmVIpTC3mWEFHRhtbfDwsGTgtKGcBEDGtRzY3sQUl7HBg0oOIIve1siGcPPudHlv2AdwzSlQEHNZOvYAj7hHV4ZGRkgdexUvyqdySrdkFkx7sYKeBpCbGwzoXOcAIRFoSYm0AIRhHzAtMinWSYHmC6AKRwsZZZdpZQCXolBaf+pMAbYioL8QM6w0AoDzpaWISH9vwNY9OfZCV5VgOLvMHFo2zO34qDXuYDDcCy2YH11HaEc8a6+12FYTaoE/zWSEqtfDlt+plEahioK6tCtenpNQN1WwQ0sciaa536KvBWq+VuOW3NfdtsCm8khRsCEWg1Lwa0ECxtbjFnFuwzVmgPprpcK77YAzHY2Fq3o72LV6OO6jdp8KA1XZM/Qt9C5TFH1B0B5zuzMYSA19QbtdWazXpIagEBxurj819Qg4CWyf23AV2FUAYSls9bfUPmp9vfp7bDeF3qi2fsiMIMBV+rRnQiFQ4y2o/Jrdf3FKtB8btiAJNNVHCTPccYA48rkYRNayHYqvWds3HVsNTjDA5orDNgfRAiSTysrU1LS8+tprcvzYKd7n/Py8fPTRR3Lp0kXaDfXTlRXiwn+4TlCvc7ki7eoXv/SOVCrjZGvdvnmTlOJusxEFM9w3qYyPc23iOkHHRpsuMGNQ44rPlooFOXhgv2yfnZVOuynrG+uyurLMvqrwTzCnEIiFjZ2dnWUAEYG0uV27ZWlpiX+fmZ6RUlFL6MCkAY0WvUIPHz7C2lUEYiG0BBqwqsUOfz3N9wx9qORaSfp1zS4Aq9Jp/TkpaPXAlAaeYxZezLwInW23Qfh5+8IP2Re8mcrKP/uX/1qWVmqSThUIWAdp+BJWGoJ9oNkxxkhKW4XBdtvegSw4e5CmcyYYq743/TS2P+uhgihSCCacNTZht9diDStVx1MpZljVL4NvECeWNKhAjVwTr+pLd5CRfHlC9swpYL16+ROZqExKcXxW1psT0uiXpJcuqCI11Pv7KfmNX3tOfuGLz8hP//z7VOx960vvMJv7w7/8K3m4tC53HjySm/dWpccyIJGlicOSK03JxI4dVB/u58qSHZuQQa4k1cw4L6gDW4S9OZuRNv0h1UjA1ed4I+ihDuaQSDerDIvU1954ceCROTwMqnQGtWueA3NQYU1coihwErD6ZPrrTLZRoASTBEbG6zVDekroiIbZExzHa4vVX4ujNB6tTgI4leuOo1RbFksCsPpkR6S/3qwrXQXjlYNilhZEq8Oo58f1MUrIqIGKQsHQ/Oa3f0f+9ndACXaSQkw+GgWM8Dfvwxqqfg45pkGLlacBOT92FHWxegOMr9M93aEf9ez8uMPgK24/QNCezcn4zA458+rrsv/kSZnatUfy5XG2+FHZWDjjLjag4Fu1KGwjMsDqY+3X7MYi+fdwvMLrGzUHR41teL+jzhG1TQoMQHIehecdBWKfFlSIN02fq+Zg9PuyubkuS0+eUMxg/v49uXHtqgouddHjVxX5PFMQnt+dlhCYxWOozgzO686JZryG2x/4/YGI5cf2Hn9+zf55GBddezqH/H38m3pVQxS28LloxiSR7YaQjgWnwih/aGPUYVOWQ3J+6EakPo5G14czp75ZR2Pv2Vi2WFaHLzymn5dZU3PKWRpAdgXoeFtZJjgHNmuoJMIBAPgEaEUEG9+oZXdhKl6tqdBws4HdJWjN8PMnT5+VX/kP/yM58sxRmZqepvI4M74M7ZgbHNgpVTSM6Yohpf3z1pC6nvqF35FxJD2OWeKOLCzckzu3b8nFjy8QVGJz3LFjl/zSL/2SHD70DPsG4r2wiajBRh3Yn//FD+TJ4jwdLGQS8WzKpTE5e/a8nDxxWg4cOCiViQprUQEKm82arFfXZf7hffn004/l0qULsrG5QTDWbjUYgUU9FMYOPQURFMCGygxFHtRCUKly0m/3WQOOzR6BTxwfDoKCU1ULLUJxmfS12JFjOSYZBx0VcspmZHp6m4oS5bWthc8bqAV75JqbaqcnLbYyghetGzZbWlhGA/tCsYQ9AjVeRl2EM5BHCxCNtOP6kAHGF4SPsI8AuHqLA1xbG/VOrbauG7xW1PppfON1qA5HcxP9ZJml7fBauFb7ygxCb9o8AoxgvvQGUjDacXoAFeK+NFEri/ZMgy5EL8l+KaHVQn/Aa4BzS+o0xj6XVeCCC0dvWzC0QBHjIoR9V3VeBA3YUQDhArTkSGWknMlJOZ2TTLcvWaOCKgVa1xYdFWt/FQYBwxYyrkY+HCSMuxa4zfGfdHosfhnulfq7gny3aaE9iI6jDkUsSPWUetqkzeIxba36WqfNATvA2tHQXgW6FEPAFs/SNTJoWtMMZIS23JlyPE4CTIbBfY5pYD9hp338qGeBkfDaYRehs04J9lgt+GyEbwuS0f4C9MN+iAJj5CGr3a48rNZlqVmTTWTtKZCp1ol0QHrGGogD/R3nZlDPM158Xi5Wh3tX6qiys+NeqpF/6D1cTf2doLWHdW3taljjFzXHiJTWYRvCfTkcMxXp0rWr59F5MrS/p1QVHFk0tzX+HmeXcWwtaBQfHxm2tIyNTcirr7wmp0+fpUYAaj8//PBDZljBrmIGDYq/Xoffx+im2Q4GP2e375A33nhLduzaKd1eR+7duS0f/uxnUl3fMEaQlwVB0dZ0YlgeiLWc4/OiMrwFj3W9KiMBSRrFEApynUkEO+wlCAgG4t8AYkh8ocZ1fGyC83TnTlyTMox++etfl7NnzzJoiUAspezgPyf2dO5ZOoBDY50EpXyLPRGWweAfeL4pJNgystRWvQXPysXZVN3x/Eufrf6LBACbf/53X+rX3/8zWV5ZlG6uLN//yx/Lxcu3JS1gEKqoKGwdgot9BPdgr9O6n/Y6yoLwNRuVWaXw/GJfQueFMgiwf+HaQa9WUgJ8JDCKUB7W5jzD6wjo+nzCmtK1aP6X3RBsAgUmUzkpj08xw462b1c/vSSVqXEplnfIan1C2qlx6WVKkslA5wA6CCJ/+D99U144VuY8WV1tSae6IZKDgNqAYPfRo2XpdrBue/LDv/qpXPrkmqxuNOTJWk1W63gcJckjgTU2LYVdR2R61x6R8rikxiqSKpalm8nJBiSc4CvA76AwfU86/a60Om2ZlpJmyN995TkCVhpnA6z6YFxAQusYCCqsRkEV08xh8p9RdjFy+SxhF/R1Nd6+Gxql+Xr20Ra/Kfp5NNuVLpMgKnTKI8PlTpdt/DQ+I7KrenfDgDGkzgeY15w4ncFUoYRwAPthqsIxhaIIVlWJUM+o9U/4Fb37VJZaqdbf/NZ35De/9Z0hwBqvGF91foX6yp/8H/+A325Mkwt2FECJnoJNXgIVtqLQyRwa1Aiw2rPkxKBuCRa5BzCUWgy6iy84PYe1OEGmIl+UsekdcurFV2T/qZOybW6P5EpjVAkGFuXCD27RHQ9t8Y1A/tYowUjjFEQ63ZEYFWkbBd6TYzXq+BFQCdq2JDcnB35bQJCrzyaMrD8PHVu9T6w5zAmuPRNygAJfrbYpHYgZLC/LysqSXL96VR49eijLi0/sGdjnbd36JuKgMZwnLl6G93g2J6SOsQ9d0F4hnDf43W2D16WEIN8zpdH8tV+SIF4NfmwzwsxGOP68blJahjOFPvahUzoqgBI7EludCc55ONNW8zXkjAZZyXAe6VyNqVt4TcWutGczVGdJt0mqmWLTyijoRKYOP5Fxg9gEIq4bNfRnA8BH/aLWgLoTC2fg8OGjBHnoUff662/I2XPnZdfcnqEMcNhyIbpmY0f4mnCKMMeNYF4zB22KcMDZUUpdeaxIJwQRd22bgLUuvG4o9N6+c1MuX74kFz/+mTxamKdThkj788+9KOfOPSfHjp2UQh4ZRNSeddmKBlmBn77/Q6lurtMeeq3OeGVS9u3fLydPnpSDBw9wxlQbVVKKDx4+IFevXWa97Afv/1SWV5akWC6ToobP4/miLU0aDj4c4l5bhZLQZ5BgMC+dBvrgAohq30EFlvok4UDx3yZ2AdounCsGSQag8qpIDBmN2ZRUKmXS2DAOXKeDHmuyuh2dn1NTU3RMOi3Unus56Vgjip5GxkFrmpBpzeXSVD8uj6H1jTnGabXF2EtUJbzJn2r9dU7wuUTz01qNIFOL+y3kFbibzQE4hSiSOtYx/Y3z07LBsByg9QIsjqWzUkbNaj9DoETgmc1IrduVdbSdwDyxfp+se7cG90DkoE+ijy2czEa3Q+DRHfTYEgfBHGRJGf23LBezqlm0GipJEVoQdm6078kPMpJGhgxBklRaivm81i7TqY6zeO6QeW12aHvdRvBedQAjqj6OEWUZP2eP0f0troUMg1660231e9z2hXYj3HfcRvp9YB75M3UwzmNb0NmDgNocxmi99pN62JFHrYJvHnR3+87ABeuSkyH4YSutiuW2g4M2b46vg7rQ3kf7odG+/d9hhtXnIGvUsAZS2iKq2WlLo9+ThWpdFqqbst6BGjf8I1w7Akd9ZthyhayKc8LHZJYlzZo/p7Hi+FgfTosmW4QBEWURaMDH5grsGPeSWJUXIMJrj7X1kgWgzL6zxykdXYjdWIsd65mrQCr2d/1ewz2I9tvoumBL4NrV/xxICvXmCBSxfMyy5JC/iXxogBDYhwl568235eTJ0wwari4ty09+8hO5cvkT6bSakskiCIA1ASABfxyZ3IIFWtMyUZkiYN0zt5fnJuD96ANqYqhSvdKYuf+D0dXrsJ4V41fIaS9yzE+sO117JnyKJ6o0Fm3zBlah+bf8TNbFUnsMJqINkSubwyZNYK9A65o9e6nKvG/fPq6zQgkth5SJxKz5CDZcCjonRitKYo6hNadHif5Pe0VGaEaWe+iLbevBfVwGLDSZFAd5Y+VmtaFmSIKlg7/dvPDvpVZdk36uKBcvX5Mf/PufSb2OPb8gnV5D61m7qCfNUIiJPrIJ7fiaD+9Fkwbx+VRkyDP46n9w3E19GmOKDCucaiqFS4rMu8g3s0BK0g6BZcB7TedkYnJWtSbyebl+5VMpT45LaXy7rNUq0kpNSD87xqAj2nZmuk350//7vxOpXuPabrfRbq0ufalLo4M+saiJhgr3ONv5NBsdWXhwQzZqDVndbMi//dN/J71MUWqtjlQ3G1LOT0i905NHq1VpdVNSnpqR8tik5OZOSHrbLilPT0tnoiKb2FvyealCCTm1TVlp73whBqwYRParM2ChbW0sMsHIJBbJsIpXNPCGNZ4GMKIMQpCViICyDbC/J6yVcxpsEpAkHdZhxzfYWJ4CWFV9MJ6JQ3L7RruJnHebt1r82yPi15qmGHzg/BEQcFUuNqyHbQFYVWMAsPrN3/6OHjqxIEYkdfk2z7CGG2+4/SQBQvhauGG6gEy4aboB4/tsw+alWT0GAKtunNbSI8i8xecBpQ79BMtSmdkpp19+RfYcOyaT6PlVHtO+UH2rSw4cBlWXVDPDJRs+kOAmHBwm79nvO6R8+ibPe0hkRpPAwsfT37tlHBM1keEx3bkJz5d8Pbxefx/BaqDEijlPJ4G1pCp+0m42ZG1thYAV0dVb12/I3Xu3pWFAh0py5oTh8zBm+FsyIh87XyYaZm2lhsbRMgbuUIVGLnk/vsb8uF4rpIB0mB6m/Ze97me4NswB6zCw1sXIWoag9ir5HP1cyetU58DSqzSrRlMMane5vixzEN5LwJ7jmowEloz6pnThOFvsdopwNRAl0XFVBRm830ErotYemAAg2dysUjiH4jx0QLS+Bk6IZgCLsnfvPioEnzx1Rp599hyFKopjEMhwyuJw/9PInoS1anZj6gxr9giAGxs1RDTu3r0rK6tLnDdjYyXSvyYnJqVQLBA4IJO4tLIo125elR//+C/l+vVPSQ9DP1FcO5zKY0dPyZkzz8q+vYfk4KGDki/kpdEEBboqlz6+ICsrizL/cF7W1zYZBQaIg+0EYJ3bu4c0qYcL83J//p5MTlZkAlnXbEaWlxZpa9HiB8AQg3Tv9h1SYrugWNfr0kHEHjqKCCKijg1Uvi6ElbRPK4AuQCYcSIgdQX0ZABJ1ncpU0IApwNdgYCq8zYbWOKYHpPICYI6NlSmYhHFCvRfWG+hw7GXd7TFDisiy7mdq2NHmho80o61v4LDiOAgOsA8iKQYKpfE65kWLdc6geqnjjC/NZmg/RN9jMLfgGIKKjftBD0Y63Dbn4dSyrQ+ZAHocgnzQ+NGepi+S6w2kPAAtV6nAtD3IpABADwZS73WkAYp/DyOsomQuggRnFVlq7JlwWOrtpjQhGmeCIbw/uA2o64UPgYxqNivlYkkmymOqVowM8SAl+UFaClAf9pY5Rgl2UUa32Q4efd3juNzPzPYMZy2VV8bAkpUtOBAL7Vxo75N7i9vr0M4zuOcgMtgrP28P8PP5ezwbFR7H2VYEQp7hCajCbttACQ79HKgE43i+j7k/Fe4DFrEfts+mU+C2Fe8PhV7IvAmEMn1sCFoivz/mZfgYeSAPoNLFVDCfawj09FPyuFqVZdgGZJtI/8acRumUOtI4PspMkGFHzTu+0b/ZwSrmJ9gquAQKc6GnNUXQtI419GGIDzTPogEdU1NmBp0OR6DyS/OoXgh9DdGMHD9HJVOYCQVvIWWc1HpjJHLMGUjTQD/sQtRmEWJM7IBhNYUAIFZTq04ggqkF2bt3v7z4wssMWOJ4Cw/m5fq1K3L50iWp1Tel3WxJf9ChfYbKaqlcInD0+vqJiW3ywvMvy4GDhziuCAJ+evkS2VoAq/5MSU1Gn0zQTjsKWsfLY7qFoNUgmRoArip+Cp+Eaz5fYAYWgQAAMtpgBMmgDNzvMIBSKOYISGEDxkplKRWKsnvXLnnv3XflmSPHGMDF2DJAgl3a++9CTAjHNWaArgMdGyUixc56uAZo9aIgztYgTbuflaWeCm6pyJanTKKEK1/zv+t69Rkfs8yctYk5cOfjH0q9vi6DTE7uP16U7/2/fyGLSzUZpKB50GUQE3Os18beoEBTgzDmIVhHBQ9SuY/uWV2386QEm7CjMn90zmpLtQ6fqe4lCcCKGzC2WRjUY9wFLADJyOS2HdQlQND9xtXPZHzbhBTK22StWZF2qiL99BhZcpB3msz15C/+5L+XlQfvS7uFwGRJpsazUttcJGBuNtBuKitj5QmOHcqfuv2aBtTyBVlZ25CJyWl5vPhE7ty5JysLC7Jz9z7Jlypy6bOb8tn1u1KrdkQy47Kx0ZQ2tuXxGRlUpqQws0PK5Yqs7D8suWJZUr/w5heGKMFu7PQhag9VRuu4ueqQj8IVvjiTgNWzOiGoCA1suIH4puORVZ9koQJcErj6+cKMiYsuRZtCAFr9bwrebDH4/IztsRqpYBdTG2cF8x7Bswiab4bcnHUXiCljAxgjgFU1Aqhh/dvf/t1wf9z6e4RcNQsMlWCA1iQo8HuPIs8jlApDwOpZZW1LEUfuef3YoMIrAUODIhOuHuiRqKDe0d7PGtVMVvKFMinBp178guw8ckTGd+yQUqWikbOBtqDwqCI+SnKjnRR/31ppGtclh/PSN9rIeQlES0LnITlXwtsb9dqWoIg7DwHIDoFSDAiHax5DYJx0ilzgBn8Po/4aRFSONCiQ2CTQs+zu7Zty4/p1+en7P2E/NdBrkFWB00xBmpoKMbnjEjpCPl80wRYDLp83fN2CUuG9J9fwlnEJ5lk4Hsm17Of0de0bkK/VpBOJawdgDemX4XWHYxnOebdVoQ1wJoDbEM+shg6kzwevZQ+dU45jGOwyB9KBKH6y7s9biNh7eb2g0QTKd1hr2KC1pjJLMZ5msy0b1U0CJ4JWbqi6aUN0aXb7djl46IicPnOG7W1A95qa2qatLYYMsBGrbR0Nz7dYPMQDI257UYv6+PFjuXb9CpWooQCMiCvmEiLkqEvav38/e/ctPHko165/JhcvfiAbG6vSakAJElRdBE6y0mn3CAbPnz8vz55/lsAVAPgRW9RoK6VavSHLS8tsf4C5u3P3bvYTxHXcf/BAPvn0Y2Y4FRgKxZAAljDH0bCeTuvmhiwvLkmrWqc9JVUNzlc6Jc1OSzbqNWnWVYAF94lsjda2eU9B7ZfLOkxmkpU9gmcC5xe/o6UaxxBgL5umc6itdPS9nQ6y0z1eF+Yb9pGCgVNcP8S1oFugNVKqyoggAe4LgBWiS86wgDgNgL/T/EMGhPf/pCp9UUEu9kW8F18UncJ5BZlIpd3iejTzYeKF7COsew/XASiXsNMQ3eiJFJHd7Kckn8pqphi040FfuumUdFJCanCj1eTfo7pUOl7K1qEzD+oW2vQwcNAmdY02Kl8QPvxisAAAIABJREFUav0iswshK1CIU2kZwzjki1JkzWxasn20G0ppfa3JKgHcqmOmGaGn2dMQQIV2SP1ctXchoAvt3tP8CHfwRu0jSYq970Oft6/4esP5CIYCEM17MwedwQZcb7QLh+UJZos8MGiCSk7L9Gt1e+oBwaHrCoCmUy+T9jo8ThKw0q4ZMy3yuYKso/8NzBPMa/pLoGR2OoJczEZPZLHRkOVGXaptdE1AgFZJilTwRnubbkeKmO8GjMCI2Ds3F7VCuXvvntx/uCDZvFJSvTsEs4dUsTemkrWL0rp8V2m1jCrLd+1Owlp+zGBrSYIWTrEfp32pQ28w2nusjZMnADyrCLvlZR90cQBUmV2FjVE/ypWa9VoyksuCKZEmYAUluFwek2a1JteuXZHbN27IxuYa2RPdPtrGdTgGZPjBj6AoDerix+XM6WdZQoIxefgQ6usXZeHhPAN2rpqux+kSbGyfmaHA0omjx6n0C98ZYndLS4vcF2CzUWKB8giAWjwTHHtjfV2qm5vsaQsbzoBHOiXbtk3R/iPohoBhvVolHfi9d96V7dt3yvTMDJ8nxhDZYWRrsVY1MRbP2KHgu61nn59gyPhXvI4DRBjs2wCsK/1S9H6dp54xdzZFfLxhQBuX1+i5dV+588mPpLaxzNrhTk/kj//19+XJclO6g6J0u03eB1tNtVVICKKx5GoZ6Axtgl6/AmPWY1s3BsdebGuWzSlDCaUqFuAB/RqKzwwgIMBYx57oLEinAlsiIVqnWsfd7onM7NjDz2YYCL5JoaxMflxqfQDWMWmD4ixQhe/JzmxG/tU//7uy+ehjWV9vyrbt+6WY70qztq7aRvA/mXVX8IxrrfXb1LWAX7Cytioz09MyXhmXicq4rK8uSqE8Jtumd0q11pHv/+AvZHl5U+q1VZZNbWzWZX21Ke1OStZX67LyZFnquSkZm5yW1LuvxjWsGkFyISNrtu2A1RY5jaG6BOYY6O/+yMNNIWnI3fl0Q+kOpn/GX3e6hhpJo+56zWcIHp6WPQ2Mc+h0hpvQsONqQDxAbCFg9WNwEuFObQw8ExQ63s63p2EyRTtMOneOfvPbvyv4HvqyTOvTMqxsa/NH/3AL9dCPEY7f8IFjwEdn3B6bA9YIaFtgQu2CXkU/Zap9oouAhKgo0jh8pVABRhQpmyvJ5M7dcv61N2Xn4cMyvmOnlCAAANCO/lEUetBrwu+a99GZBMDqIj7Je/Dn9rT7HHbS43se5VAkj510XMI54hH1UdfzeU7K05whfsbUr5Wa7cEAbf3E2jn0pqxukBIMCvDi4iPK21+8eIF1lGPj46TbwdHF4oY6XCTckshMxnM8jiYnxwTiKewVF6yrcJxD5yccZ1+rPg4hWAydPp/3+tk4Q5EEq6ETxC0lQd3zOZO8hqS9icGcGgGfqV6/Gz63EKDyc1GkVm1OaNNcJZzz1oRlAFjhXHumGe9RlVO9T998/Jqw7gAKEcBCRm6zVpVava4tHbSSx+qsRArFomzbNiPPvfCivPPuu7J//wGZmJySTA4Ku/rld7g1ruwBimGKo147xFC0jyAynnfv3pY7d++w7hRCEh4A2bNnt3z1q1+lONBadU1u3rwq8w/vSLfbkka9SgEOgDOoIILSWiyUZGZ2Vvbum5O5uT0yPTMl7Q7Ua+NgCp45evZpFluzi3CMsLFBYARZS1CK4Weyhxt7nWa4saJ2swzQ1mhKp9miz411gDpR1Ls02i0GANi8BqIuRmuDw0BRJWbaAEhRz0Z3mllQn5+eOcG4UEDE+tBSVA8igFQKhuK7i6poHS0pbZEaNO4XoERbD+AamJRjCxwtw8BPZg/t6VHxl9Rhnalcy3bvqGMDWMV58AWwim/vhZslHVAFoTwbwsCw0d8BVmFTvWczwCwyrIVBRgqDNHuzZrpKEUYvQDjayF81B31p9XtSR8086mYBBBhw1XpgAHk49RqtF2aL8B+CB2jbAGAHYFzOF2QsizpV6AFrD0KIaRRBB0W2F0AVNsFq8rw5GdVvnbo4gm3h9iUErG7XaIeCWrgkAB1l793mJ1+LMx/6bDzJM+w7WAaP1PNwXcZBK014OGD1etHYxujaV0qgHgXfISU47r/KbJPtoWFZjzvBXiMX2mNnqY0Cmn6Pnon260xmtEcBVnXDgxY/zGRqb0W2gsI8amkrm9VWT1Y6LVlpNqQG8TBkiQgerWczaZAa6ClBqbZUkp27dskLzz1POwC7cfXGdblx87akUZee09Y5wC4UMaLasgpj6nMyQUJmi3EiKzPpeyBDqZT+xCLNFAiEeaCalGD1e0Kjq8Qh/aMKhal98XnBVjtMXigDT7tKqEAcu0qwh6SuJ/2cahlAOOn06dNy5sw51gW2qgjm3ZNep8WWMrXqhjxefCTzDx9oSQlEd1DLnM/L0eMn5ODBI7Jj+26pTEzSLwCzBW1x5h/cM79e9zh8Bp9FixK2FhoM5Llnz8lkZUJq9aagXdLi0mPZ3Nhk9hXBAKgDz+3aRWYMgpn1Wk0WHj6Un/7kx3Lr1k3aIIwDGCSVyQkG8djyBtoFxZJs375d8rkie64eOnyIbdFAH3VxrCgcEpRU+Vzk3mv4Q9fhMGCN9vwgC+ubd1tysmIZ1jBzmvSDEptqgJ2HWyJiXdz77H3pNtY4hn3JyJ/95Ydy8fI9aXbz0mk3zD/rSrfVk34HpT/0cNk82NcV94YoYKLBRmc2OB2f/omJnjmVOMJMoi2dsD9g7tfQi9fYeh44SSZ5YK0x/1oArNv38PkgNHj/zk2ZKk1JfrwitX5RWlKQNtpQslysJ3uK4/Ldf/73ZOnuh5LKlCVTmJJyocPyoR56qnZxHQW1WoMe1/yDxUXJF4oyOTHBsQTzinThZkMKJQ0QN5otmZnZLh9+eEEO7jsoNxZvy1ptXZYXV2R9eU327t4v05PTFB7rXHss+XJFUm+9eG6g/cn0y50v/K6ZN8uyWp0FDVtgNEOHMTTk/nfnxfumECz9oV+HHM+o3Un8llEbTWhHfHL7J/xakoDVX/fJof/+fMDKsTDKLzZD0FGsyHNI8c0noB2NkQflsquSF17/JgDrd/5LBYE/B6j6taJ+9bt/8D9HgHXUGPr4xA673VlobXUwrH9sTCWKIrN2YAJLA6xoVBwC1uG8s34AgJXOTK4oUzv3yPk33pLdR56RChpOl8ekw159WzOsVm1lioOja1g/716Tr40ag6c5KP7ZJNgNj/m09kFu7MKxHgX4ho7lz8GjhQRIVqPE7LLWVKDe5OH8A1leeiKPFx7K+hpa2lTl3r27BEOgR8JIYf5iE4ciHxx9RLXCawh/D5vT+zqM1ofRIv2eojmcoFP7609bx9Hxorocg1ND9cZKY3XDGtbSRtdrpQchlcWdsZHjaXYqXPfhs4UKXgiuw+v0vyevfdR5Rs0jKJ1SwdWp1intoeZ1haR5essRy6zAEQMQgWMHOmy1XiPQIquECQIcQ9u+oE4UgPXd974sJ06dZOYTjbxjGK4915JzOf53/Ax0ruq/3UnF74jMQkTp+o3rcuXKZ8y0tloNOXfunDz77Fle29rGqly59qk06puSzgxI91168pjgFl/VzZqUymOsjYUzhs2rMjFOxwXZAIzP2vqa1prBjqKsAvM1jWgs+tN21CExqhkbolspChwZtERAL0FkBtFTNWeBHmaYCnnpZxA1Rsa6KpkcxJi0DgvHBX2KDBdTngXgVFVssd6mcYALGy+eM54Roudxdk4FxXBduTwi3uirCpqwAkk9j/ZCxXNlmxxSqo2uyKi5NlF3wXLerko38v1U/LZqW0bkzU576xKvccX4sX6UWXsofGrdK6iTpFUyM5wh3QvXR7vCliEA+HlJo/ytOyAVeKJYliwc+C4o0i3OR7Bh6p22VFug+ipYRQudNEAkflp9LPUQzJZB5RXOGxSwcT6qEmdyMjU2JtPFskxk8lH7H/QaQGYVz1D7sLJYy2QJdeZCbZjBFfdBgoCaBxg82JQUxuNaDkLoYaYmtBGhTQhtW5jNDUFb9H7bQ0Nfh69ZFnuLfQ3qYvGZmG1itt9qbn0v0fsJ6+vi9c0AuYepzLEPqeIeuHRfKGnL6fdbVtfvmSyBiGWgyr5hSVZo97ykKBzfpP/HYA1q7ew8oPCCE7De6ctyuymrBlibzIqqOBYYKZ7RhagcShOQhaOv2R9IvdngXlfDPtfuSK5YYIaRPSKjjJPReakvoCKOTv0leyxgvbAEo2d9gqM9OBbd0y43WwUDMWYMXTl7hgA9pqXDrrHFkmswMHlowQ4Dv862gVAcA1g0CPAPtW3ZsWPHmSWtVCal127Jvbt3pN1AL04ozjZks7ouCwsPpVqr0mYgs4V94q2335Hz55+XbBaMjJLcvHWLJR8IdD+cv8+pD6aI6phojS3WrWtYYB8bK5dZn087mFGWC0AongnF3/o9efnll+XokWcIWgEcHy08lJs3brB9De51vFKmj+KZWK1hrcjM7Izk80V55pmjsn3nDr6O7BvXQ6LDRtKPi9ZGIoj9NJ+Xc9swbWuQkeW+UoLjrzAcHe2WQ4EJY9XyxeHfB/Lo5iUC1larLig//dGHV+QHf/WxtHoladQ3pFAokibb72qpV7eDsgjsARrsxHV74JM2hh1IdE/SoIvHL1MyMGDLvuJ43WwhxfqMWYd5x7luwoFI+3oyLfJRWdMNkdiMtHsDBayYgwOR+/dvy2x+SooArIOctAYibfj95mnszE3Id/+fvy+bj69KKjsmjQ6YO02yaNpt9FJvsM+4MpAQ5ESdqupO0B8qlWR9Y5PvJ1OXySnsYRnpdzrywQcfyJffe09aAAoWgGl0m1Jv1jhPkZm9sXRTlpc3JPX2F55nH1Y3YCEq96gTa1dsoLFA1KTq4IYGfpTT6jUbQ1lIy6CE5wqzfdocd1jgYBQQc1POzS1qyxBHXz4PtEbOKm88+p/eV4CEwywLagXgZOBBMxXO4n2LpCFajI3W1PQAElS3XSNafshf/63vyDd+y/qwJpbR0/4JsPqv/vffHwKsT9twt4AoAxBc3HYzMD4+Xh7ZcWfSJgINPM8BE23ZMT22ZuMccGuE1KLvuaJs2zUn5wywoq1NFuCKR9F546GRON9m/Xaj/JuOQhJ8+fz7vCH7eeB01GeT4zj0HmaltwKC8DNDkWy7bl8ToePgx+V9RHNEnQW8HzRLjVo+kKtXrlAZeHVlkQEP1JvAmcQGgmbdO3bs4PiA0olvgFYYCj+v0874tOgMWu/BIFsRbaSBcY+zTfEmnNwswjWfHAefS0+zJ55h9aztFqePKYZAsdJEpbSdQexA+Pzwa0uONx1Dq+eDOI3amVgJ2K9vSwRyRK2D25bIXoQiMCYU5uNNhcBMxtraZGkb2MqGgglKPfWsnIqTiDRbbbYMQOsb0Ck5NtywkKkFNXiHvPeVr8gbb70pc3Oo+yjbnDTHKbJd+u/hdaMLHmOhGT3fgvSnz09sngh6LK8sMysKqhEoYOtra1KtV+Xm7RsUQ0K2H4JLyLKCGotsG1oX4POYmwuPFlRll30Gtb6GP1F+gOok2ktt3+TCTthsQSnG9alN0iwwXQr2NUXWDvSjuuSQvYHDms1JAYECZLdzOWYFO/2O1JpNUwxGv1UVtcI3rQ8zg8gmuAWy9gJwJHANHQDZnh67AGoXIuDYgLWNGai3UAtGb9liSfup4j58j9Rm8cgmwwmF4JBmT6rV2pCYEmpPAegxF1C7x6w8Mo4Ag7g/q2/CT4yb74NwClDjqnNNe6XCjiBIoOvIBbyULozMOCh5OC7XCemDWcmgxKPdJWis5Mv8iawoxKfIqAQVuNuRGkTCGk3WWqeQUUVggHMNLcqQILLWcxTXUbVbOlOgAsL5RTuLclkmswWZQM0qPGDshUZrg1IxAatns9yxt/pEX+PI7myd14FNNocytq9xDXy4dt2/GHJbR5TQhHY6mWXEfFaHMranvl8+bX8K7ae/JxmMC8/px3dxRL7XbjcOvqs9Q2AC1zQqO+Pjt2VPNO/br4u20mnKlhlV7ZJYbC5w6SPmSdSsJwhQ4jpICQZghb1FL3oDrGvNjiy1GrKOLgtsd4PNSYUpYSOw/kAHPn7smLzy0hcIGNfW1+XSxx/L6toa9zk4r5JWZW1m5uB7BAASgxKL4mngSAUF1eZgjVBhlcEwFQL07LMCE7WRrI/1MhodyPh97gcHCqxessY+zr4/YKXEcgNqbwEwaYfUbsGXxjVo/0ll4R09eox1qBBgEpRE1DalurFBLQBQcxcWHkitjjIg+KJ6TLSGOXXmWfnSl97lcdAe5/bt2+zlfvHjj+XmzWsmsqnjDVsAlWgEmfCc2YIG5SbGtMNegOcLm84VT7XunpTR6ubgAXn91dfklZdfltmZaV57rVqV69eukya8UVvnMUsEv10yN545dIjBVuzKqK8FA4k1yhbwi3xJPsswDRWtDNu6Qm/MXjOQx/GNeZ+RXWlLVlYGoM36Y4zxwV/T/R7yR3Gc5ZufSG1tUTr9lrT6fbn06V35l9/9AWT9ZL0JRWbUr3ZlQN+tx1Iu3dMxcdEaEywQZWsCU2BOQ6iOth79rfsq6ggGVzuFYK7enYJbY2ug1ML+jp9sA+atrYxNwNIqa6HE68C+DJp+tys7duzkekPAGur7k+VJlpiwRpwBuLh10o4ds/KPfu+/lW5tSaSHdVWUQabJ1nKbm3WKSY5DwKlU5L6AEicvs8JPzGWwqDDvcT7MUWWHqJryn//5v5P3vvxlziPMZexfoBHzIRrWmN05zf0p9dZL5wchyHEnzmtwPNLNxxxQuQg+DOiGjmcSWA5FOJ2m7n5TMGN4DDrWOvhuQHRz2NrvK3SW1WeLdKj1s3qACFjrqWLqMp2ioPeT1+dGn42tdHQtnFykW8V9o1wGP6pbtY0XERU6RzTiRm1Oifz6b/0Ov/8mX8kMq298EXAcQaGMLj/hEODvjLwHPeg8ojp0XAoQAOw43cXNgTrFfCZOjRlYL9psUbbtnpOzr74hu44ckclduySDTR7Om4k3DQNWrWHVxu9bM6wRqApp4D6+owqpP2ccRo63C/UEnwvnbwSSgjH0a/IsVegQJD8bPYNEZDD8O44DhTeoAKJlBOg7d27dkgsf/kyWl5+YcitEW1RdEtQc0GkAgtbX17mRa9Po2GCF14FLTyOCN2K88DeKrBl4wb2EDIt4E48zwaEDFjpebizdgffjhHM0rGH1cQttB+/BqejItlm0X21I3PM1GWRwwBoGDxBhdVaD3pcafL++EACH15J08EKnNxwPvk8RGB8ns6xW9+2gFEYZ5wRoBYUbv3s9IpwEto8RRCibjJi70p8KNcBjypBWc/bZc/LeV77MetYdO/doUzVXQg8AazjH9f504lIAB5DLwBrAYpQFMJo2DklQSwDSk4cPHzBCD8ouACuaxl+/cU2ajaqgF225BGXhjMxsmyYtFSsYtUzsUT3okT6LjQstayBcBHurFGlV/lRVUnWE2F+0oxlNCD1hw+KSgcpooynteot9P5EJBMhBf0NstjmMYT5HJdJmu0XxJWS6cgXQpAasE241UfPlToopPBuIw/gwc8r+iRo8UkX3NFvVYAwpcIFaVACEAur0MzI2XmJNmKoC6z7ogNWBOJUT83mp15XGq9nntBRLBQWSrEHTbDNYLJ5hhWPtisik1FngBfMHjiTr9ASUPlPwBDU6h3HrMStSBM0vD40CBTOgTesXgqfgWov0Wl0ZYLz7InmQctkPGz2DO9pDE4IrcEQbDak1UIE4kCyAkW+xbOuCbG6GSsFK/TMhm35PipmsFHJKCa6kszKeykqOOgYoDbHWLchyRyQj4ySZjfJWPhh/BOwcvCXnd7ge/bXQnjg4wHGiwGzCDibXewg8/VjuwzhtFn8fxQ5JBrXCawr3suSekbTNvIbAr47Ee3wfsb00lx8NWJ/mF4T3EwJW2keK4ARJCBNdchtPO+KgIAIJw+U3BL9INngNqwHW9kBksd6QpUZDqqAMQuGbbYvSFAxTdoAyb/bN7ZXdO3exFhIlEw/uP6BYC4K5mPM6/c1vCPrA8/oCOqkGX03Ihy1tYKdVWBJfqDP3fq524+bnqXK/theLFaNDOjiDjwldCMxgXJ8Gb/Qc2HOYsIGSa1KY0I6Py4KtUlZGSg4dOiyvvvKGzM5up1BasZCXZq0mq2vLsr66IhcvfCiLSxBR0vYysCOodz1y9Dj7XM/MzMru3XP0DVDycfnyp/LRhY94LZiz2uILAms9KjmT0owga85aY6HDEOuD1WdgfWI6Q5uFEgPUub71xmty/tlzcvjgQdadw2+BtsCTJ08EHVr27t1LG7a0iGteV3V+2JVUhgF3tFM5cfKEjFcqUduuyK8wJftwHY/yo0b5M6N8vI5kZTkCrOrDuu+m9kM/FcKHaJkFazD82/0LP5KNpQXppzvS7vdl/tGa/ON/8i+kVh1IB0FHq8fF3qFMzD5V4xnANT6h0sURdBTppLSfKtqaUa0dadseVNXzQjZx8OX7FM7hbfW22D4DrKF/xh2AfrZ2BsAzwHwDlbha3ZRiXhk5OB2uReev+lyTk2PyD3/v70lzc0kyBKx56aabMlbGvp6N2hm6/8iacvO1cAwEK+Db4HewkMgwsyAZ5uT3v/99eeuttygEiXHG3wCCkcXHtWIuFfMawE+9ev50NCSRE+fGydTVkCH0ms5QDj2ZXXKjkXQoY+eQ268uhBHiKp7hGXoALlueqGXxc/l7nfcdfjY5gRUWBTPUVBp10o6K7JhxNENO5Tf7uDqUiPL5Z+PP64ajdYmI1GsPR3WWvvHbvyvf+NbPEV1KXPj/90//N/m3/+QfPdXhprF3jn+4Am1FJkFGJCU+IuMWGQqTEoeToxusChgoc08BK56hBgaUzpIiYN0jp196TbYfOiiV7dslky/IADUeEFjAhmYZes4JsxQ8nqbAojsPN/jwWYeg+vMMWXjPo96nQ+NZHX2H3/so0BJeg2d/kvM8eZ7Q+UnORZ/roFWurq7KxtoqqT7ou4rWHffv3palxcdcrACcWLil8jgjnKhnAch5/OgRNyVvhYFzRKyIgP2gGS2dn2E2khs8b1ydBTqezlm0C3bHLLnW3TnwMUvWWMRrPnRG1RCGmYt4rHWDZL0PKenDjdnj9Rk4EZ51hcCBteVSp0udETeKuHevcQqDbP5MXCEztF/hOCQDEe7AcuC8CbzViGMMUYNFgaWcgR9k0NG/EnU+zMAWSY8B9RFOP6g9UNNcW1k10OrV3SlG4rfNTJMW/NIXviCHDh7V6LX1vqXCrQk2eNDC78PFdjCfNBofqozqs6A9tuAUKEP4DxT0+/fvsrZ1bW1dao2qrK+vyvXr15jtn5waZ3P61dUlZuaWVxeZyYMDrfRokVa7Ie0uVC2RsbB6MmTXQMUtQHwqpwqUXQV7WsaZZvQZ1wrAhX0Hypj1zSp/FtJ5paR6Jhngh5lqZFh7rGOFkvIY+8JmdDPerJuqos4vBZQKUNn6hZmSiJHMXnJ8vn0Fq27rovdmRPLFtJTLqF/NqhPA4ykbQ+9FaV2My6YgJqNAHedG1oJBi0Jee8xS3RvOqoH3blvLcKikifcXNFA8SBGw4v0900bAuKqN0esfq5SZAUYmuJDPacCWIALXhWxHX7rtPtUroeCbgaMMdgxrsfE80PIgLflikUJLzbYKg7VaTao94g5Rv+o2BI4oHVkEGJg/0f6fCCpkoWScSct4Nielgdaroq41h2fWG1BoibbDRLGYbDVGiytf+nmG1l+01yUtamy/Q1tNJ8z2RHekwr0htOGjgGP43uS+6T4H5wio1RaYVkqv03fVYQj3LbcfYdA43HuG9kZkVmDP+JwVgHmeSW0JhLfA1lTfhJnuoGVNOEpua0clGnwSRWA3VNGNvHW1wls6KgRBAFJxyT7zFmUDAWB9UqvLYr0mq+2WNAD4WSal7QApnGbCj8gqkYmSL3Ce43zVep2gCFlBjIMKN1q7PRdOAyhigFDLCdh60YCIq/+CAeN+ElpRea9M3eMgMg7Cuj4v7gmWweI9RaDG9DcY3FKBPX8irnDv+22+iH0AwTfXDdBjq5iYsZhs/0VGDYYTavAArHv2zEmv3aZWwPy9uwwY1mobsrmxxv7UmDsapFLxInRZR+ALWgcvv/wKa+URDAMIuPjRBa7/5ZUVWVlaVgwFdfF+V7N67BCh+y1sN5kdgR+AOnilAKvtnpyaoHYDWRSVCf79sGVRjxw5IocOHVRxQdQy3kfg8x5tV71Wl8rEhMzNzcmePXtY14r9D2UNADIU3CpB+VjZKQ4sfZ34GgrXaehjYZw9cI7zI5C/tF6ViYOnt9B6bSYP/V3Xqa+YrVk1B7Uff/97sr44L+k8WktlpNkeyI9+/DOpVXuyvN6Sjc2qVGtgVg0kW0C7t7R02Q4bAThtcwR/BfMKpR2dFFqroXwQDJ8M9UvIOCgWUTwRLWEk8lTjQZsWp4BrjYbuNoFxQ/xnQkiRP28ZWvjfFAMknR6CiBpwZ3/sdJqlIZqV1Q0M7x3Lifyf//T3pFNflVK2LOlUTiSndeGgO3tygqU0JiIIW+lCUBDdAqXf7WexWOb9+Ry+fPkyS5AAnJl17XbpEwPokokEtfr2ptq+Lzx7cgjDu7GMsi5GKVODZowCy1WO2lCSTvuwsY5pTxrxH878+OYRZnm8x5ZP0qTzGE2vROQ0Oan1ff3I2NKxNYypBil2hMNjxlUjTjoIqIl0mPHuWN9WL8MEXOjI9Ayw6oT4W3/n2/Kf/J1vb91tP+cvAKv/5h//rxEYCRdyFFW00yafSbhJ+e/ec81P6Yt8eCO3lj1BWxs12sEG7K2O0BYBjls6Lzv2HZSXv/SezOw/KBM7tksOjaERwR0o3S0MePgcY5b1KX1Y3flIOhOhU5Kcc0nAGd5Xcpj9vaOOn9zXqNBeAAAgAElEQVTsw+NGjtaIrG74viTwHl4P2lsO1MvHjxbk7p07cv/eXVlcfCyrS4sUO0D0GY5hu9OWubm9cvbsGWaxEIG6f+8elQCx+L3eLlSZ85omRFc5+622xmn6PnM10qyRZXemfC36Z8KMgo9LmEX18/r7wtfiY6rD5eqf4ZomyGTrAA3suHPiEUW9ZmSirCTBWRe4J4KEuAbJ50YIWN2Jiw14/HR9PYUgO/w96eD6/aA+B5kzp2Pz2uGooy1DQWmjMOJwmjEubAVjDI1CAQ3T1bHCJgTRCohcgBaDuk7OEzrBaUbR9x84KF/92tdYp7RnTvvYkaIJShnbp7g4Wkyn17owoXMBCqlnUACeUU+kdbNaB2V6pcyOIsiGmqT5+QesPRofr7ARPVQjM5mB7Nw5S8fmyeIjuXjxI/mzP/tTaTRrjOIDLAHIdXroFYe2PdoaIWoZkYbTA0qsXi/7WRPguTOqtVa4JtT/wEag3hFj2ml2+KwBkrUlkNJFCRoBPjNpKULUKqutYCCvj/6o2IRxDkR2td+iCr3gm8qLms6l849xwb9xro31qj6HOEEr2RwAq2dZdXPVthyaqUBtHEArRLUUIMVgBRs2s54WGELPV9aOWvadGUE6aj06uh5EYg0qwDvFlTCuuHbNrAIkIdsLu5wvqoI4noFr+nO+W5a/2UCWtiM9qBhDnRdBKqgGZwsUoHJKMzLXdNxRY9xGlhqiYOpg45z4wtzHs8CFUMwph77EaRWPM0rYWLEg41B8hZIy+hajjyf2Q2R2rdVDuPYomGOtfEK77MCQ686CjMk1Ocqu49gejFLQoMI8Q1nDBHvH7eiQD2ATYLgn7nBGj45oQj3dA0Fu80f7JHqmUXYpBLl4D86RBL5e4xzt+5TB2pr5HOU/ce14vaUBvGhsEr2weV7zMTy+Hx6Tdo21xzFgpfAS5l6vL0uNJsHqWgeAlbxvgWgY7BsCTaxTB4sCYNH62mMdkXWBggKrB+fzI61W6ap+Dy5A5ZkdGj4rBdG5pD2Ro32t05dGvWkCbLC1mslXpoxmIbk/UkwSwUcFnr6P6toGDV9tEL78WYB6zPHIK9shzt6hVEHr3R2w6l6lFNDy2JgcOHhYXnjhZYI5iMvdv39fPvrwfZm/e5drXINUOo8BhGi/IIxptfNHjx5nz9MSRZpqcu/+Hbl7+w7VfHFNABFgLSDDKhkNMtEON1tUE4dddvvkABDvwfijRQ1sJAV2AGwzaMGWpx2YmpiUE8ePy9e//nU5ePAgM3hgd1Q3q7RxuEfYL/ydInpWwoT7fwJF4qVlBghR/4q2OARrQZlfCFp9DYev+zzwYAzKpMAQWlhak1d+8VcDIBqt7MC2KzgdzqzG5TXu02M88Pv6rQ+l31jnPkARLXbdKLCXbr3VlIWFx3Lj9l158PCJ3Lh1Tx49WZJuOyubm0gcZJUSbMFZ0s8zOVJxqT+HHq5k3ej8zcJQO585NHII0ls5ojNSw2SE2wmfr75PehshB+zuy+gWpjYSs5zPnvahK/lBW/7oj/5Hke6mjOcrMuilJFUENwxiT2hzZz3Jrd2bPxe2O+r1WK8Mf9XXCXwf91lxzXhOp06dIjXZfSbXx3DAms1o66vUa+fP2HKLcSsvOKqUsiyMAVZmFd298ewCZcRjIOMOYzS+Ua9CK4b3F7yEJaBm0kg4JZgZjBjUhkY9ymd+DkV0ywbhYIs0VI2lqQHTeiD+btfm54qLl11BWetH+M6hGhj7pNHvtG6QLqIWx1s/JQWs30rur5/7b1CC8e3G2O+Lk80jZDYO4abpBl0XWryh+sbrE8upl0OZr6CGVc8XZFitriYy/qxzRW1VQbbvOyjPv/m2zOw7IBM7d0i+WGbbiezAa1iDeaalJGo4AGqDewg3XTecyUFK3msIFCOzNCKLHE0/B0dDEeJk2xB9d/LYDlifNt7hZ5Lv8XvDuGLzQvTxyaNHBKvImm5urMqDB/dlY3WVGyIibhChANXm2Inj3FRh4K98BpGcFRoFqLm5UxYbLs28uEPs1+RgkiA16k+nm7kLQYT3mwxo+HH8/Url1Ci5/4RCJF6PQaNSXrQsQVt+aG2RqTfaQ/HP+1yEmmJkVKP2RZZpMKMdBmmSjqzPndgxjint4Rzze0oC9qQjidf9PdjgEcnE+Pr68vv1Z47odLFQ5AaMcUKAgjVCxjaAGrBTIPF3vL60pMrPHCesb0uhnX/uBfna136Jxn3v3H6qcGpLA91cPOvgwQecA8fcXN+QW7dvyuMnj2X79h1y5MgzdIjw5bRlHQs4iOn4+mBfMqDtaXnD5uYG++0BUGZzKfb5++zKJfnBD/5Mllcec1fAawA6EJhoIsvKNjBw0KyehiAidoq8Z12zhYhySedMFlkDrXFBZmV2apZOFhxZqAWvLK9y/EC1A7jCnddRA44WQegrSDXmcQJHZFlBy+XzTadZ2wkKHbOjBuRQjwuQDtAGhwoR4EI2T1odHLyohQ1FTrAPKEjMFQ1YYx1D6MIyn0p1VvESMFTi+aLZI3yR9sQ+huoYA0jjmACc+Ma9UvwkraDC553bjDDAhM+Rlk3RL6XfYRxZc2m1tQh+NdFOqYGsrgqBwCIzu5qJhcMwlhgbp3UimOKAGWJKnqUEwNA61pTWL7G+s0vHF6qmPH82IxPlkkxXJqRSKFLsqVdvUi24hL7d9h3ZSo2okD6nDqiCAQ9whTbJbUvclzjeHZxqzDlimRq3Uc4EGbXhakmSAr5RX6GDnLSJsTih+xTGQjJRFWd2ebAwtGmjgoF+fn8f/k1tFduryERBqyzQ5JwBRkaXCoe5BkUIKn2cw/Mp+DTqatDT1W0qQ/mBJ09/YwQZDefRgAeCKPCnMgxCkz0CdfBmW6oykI1eV6roncq1ItKGUBfWOcoH0Eu1y1yhrhnYV9wvMqt9BXsOVnDZCmJMqZfXrnuJUx/Zh9XqWr3NmZbAaE4B5QYQc+M/kW1MpUhl5/2SfaEBXHDtEQRzlg/3OaOWOgDFPQDMOatFr1Ptq4MtPBsEI5W5YarCSFRxvLSDwrbpWdaiHjlyjGvhycJD+dkHP5XLlz+RnCmNK71XbQLnNRWGwZAQ2X/gkLz44kvsZ42bvHrtM/n00091Xlh9PParVqfFe2QVsLVTov1HvTqUzxG0M1DJIFoPNazIFiI4mpbZmW2yc2a7TFYqsnfPHMErrufNN99k9nR6ejYSpaOKMuYDA5DCjDrOyfFotwlYECBFFhc+TmWiIuWStr4JffgQtLoN9X3W7QHej4AssqugKPezRdlz+qUhwBoHEIZydVuyq8PvU0DLfX7tpkgHGT9dpepf6WudXl3Q5rFarcvUtlk+G9RvPl5Yk0uf3JKHC4ts8bawsCj1RpM9w9u9jHTJRMppJpbBQey7CM5oKVHsm1NGj1oBEbi0cjAy07AgrBUlM/3R36weNDRsQfAObZGAiFhPbTWxans7cur4AfnGr31FDs7NyKCNgFJOylPwZ7CGWlzj8E9B+8Vn0AkBv+NvmEPehlHXgmIFD0LiWS0sLFB9GiwCzGN8joFga2vGdd/DfpOS1Nsvvxjp6kV0WaPmuIrrkLMe0WjjulKlrIQVovGoaE1QXH/mhibpxHs/MkRZOQGMFhXRaxxWu8FO7Cg+9cIJrk7Y8KSk4Wd2V4U+YCxoHCNxFlDOXKDFePyWgfJT6ngMi8Ak5oHmoO3cpAMbKP6Nb/0X8hu//TevYXXAGjr4DljD/SN8Vu5Eh9cWRe1tsnoWzsfKHXRXymPdk1HbdIFq4ZFna3Q8lQqYy4/JrgOH5fwbX5Tpffstw1omhQeUYKclRuMYAFatzIo3e78evx8HHP7Z8N6S95x8j78+NI/tTcm/JZ2iUY4Lr43FNPr1844bzvXkM/E5gs1zafEJW9lAtfXxI9CDH8j8/H0CVmyRiJweOnyYRv/RwiP55NIluXfvPrN82O7cGdPr0UyCC3N4BNoBnEes4WDC+XQH2OsWwvsKQdtopzGm4vh7kf1z5yxiTEDowtRfQ4c0AqdWN+FUFTpB5hj4e9RptDZRuGurIeWctHWaJPNwM4MjxUDTcGDN7VF4v0nb5Pfkzy4CILQdeu8+9k5n9OcKWisAAIw2AJEDFoAgvIfN1lkPmtOehfW6bKxvRPRP7aipokkAt1/7ha/LF7/0tuzfd4BtZBCtxfpSxVkdF3dIcR+gV0EM4+HCPGnHUGZUpemCjI+jWTw2R80KxoJq6gxGjq0BYgZ9M3A0oOzblH6/LXfu3pKfffgTuXPnluQKqG0tyPrmBtsxrK6vmBqi1oBqqxlkmeN1A8ElCKwi8ozNNp8rsEaUtZ6lEgOWoLACyCPqinvSOtc8xe8gkgRAD2CO1xWwZkk9w3uRZUWmFOJJKBACIC2Xxklf1lpeVfcFEEZWF8dTBy7DdaGiS2hPo71UsZ7QsJ1uBUF1mqwRAMBWS5WJdTPWZwGQETpent1lbQ5bSuHZcfZFQB7PBiq/APPIUmskXbTHqoFdDZiq7QFgxeMngGe2XOc4wRqFp7qS6g2k0WxLuyus66UwBgSUkEGyzK5fJ8aANceW1SL1kedXkI/sKgTCADipVmzMAjj9mNMIWgDAsp9uNsssawHnAU2/05c8amYxMD0IuygQMIzA6yZgBWWOHW9CZy0OJroQ26hSHjjmTEqwX632BqQtAX2ODlm8Yw7b7mHAGu4b+HyYzQxtFi/a9km3I0M20+sugv0iBL9qC2NhS99XtgTqIgFE82syUCnPk46PRw6/KWKvQOpwxH36WIQ2DesnmaGM7G0CsGqUP/IU9dYDsbfIdlJ4SamPbQTOJCUb/Z5s9BWwNrFeEECBOA3o8Cyhsm9urSaWZ+AMjn04pmZBNHAFaiUDQdbPEiq4KN/S6GhA+Ycfpsdm31Z8Y20TImjQqMg1hMAU3gimD6R+oXqsrWcg9GRcYeoP0LG2MgYHrJxrzOZr8MOfNcYUzAsF3pZEsFIp7T6RZznDu+99lWq6uHz4BB/97H357NNPCKoBFvEC1i0TRxaUAaCGQvCeub3ywgsvkE6JQCFYMj99/8ccn0ZNBeAAmKExAOoojgabVoQdpcq47pUMf3oSJ/K5sQEgOZ4RsCcq4xXZP7dXzp09Ky88e15AB4YIHwbcdRJoU3rqC4PRYQMS7S2hH4nrwvuQleYzspZoIVD14J2vmdBf8XaYGxuq7XH79h1p9VPy2i//2ogMK2eur0jz131fclaNexLDGdj26ifSA0WVRf0p6VHvQIViIYiHOUGfH3s3WAPYS5FQQF/vQln1AWptuffgoSwsPJE7D+7JjRt3pFprSa3Rk80q+hTDtxHJoM+q9WfFPUdjYSVQJHNSCd6Cc5ipA9OoMOE072vPtWl3Tc4BW+Zohr9PXYxY48cHDM/gy198WZ45PC2vvnBGWtW25FH6t7MiWZb66J7g7B9m8JGNL0HnIc+xAIDF/qw+PPwhZUfgffg7ki6HDx/mXhwy9bycg8+6pcyv1Gvnn+VTG6rvNGPvgJXFvfZoNWcYg1N3zPxvW513W+gJ+m+0GCxzy4vympshiu1wBsbPF4I0n/RbDZpetH+G/zBjiwmEBeuANbweB6y6KIbr/nxD8o1yC+AJx8nvJ+jD+o3f/p2fC1hDiI37hEqwA9bo/l1ggNHB4V5ovuH5eIQbL4FlQG9xwDo0Rk795ezWaL3XWTGKGTicOJcCVlABS7Jj/yE59/pbMrNvv1R27pBcHirBQsDKxRY8ON079A80kIkMq9/HlmcY1EHGzyN89/DvyQ01/EwSTIb0i1FANDpy0Lw6HLvweOG4Pw0EORAngESmrt9j3cqTx0oRvnDhgiw9fiKHjxyWc+fPyQRbhfRY74gM69Url7no8RSwEWrdmtIdfdy4WSCbEdSoejbUCp90aYxgK4TOFJ5f6HyH9Dl3LP0n3AV/v997RL23sfMMSrhuEUjifLN6LQes4b1gs+exg4UCU0vRi6AFhs7b+Jp9jdPaWd8+vbbhgBrOpbZvazY2vpc4K4H3e0SQUW8Dsu4c+jVgvMrItiLbhAbe1tMTQAN1qXg/QetmjRFKqAdDL4i1XMg0ZzKyfWaX/Ae/8ity7tln5fAzz7BG3D0yKiwGawjzBGBkdWWVok6g9SodWGmpqEOdmtrGv4dCdxSDsmw5nBn/wt8a7YZUa5uysbEm8w/vysraoty5e4O9gw8e2k/1YADjTz75WB4/eaQgwfokIptB8BRlPmJxPQAJXHoRtZIppQUj44p6KswFtqnptKWFbC/FVzBPIGKk9cB4HYAVDhnOh3vEpol5D0oaNlKcWzOYaC2k0V7WdmLdiAISahOBZg2Ai+caAVBhYAGfhzPLOl1rBO8OGhwuCj1ZKyOuJ7Of+B3H97FlKcBGk1FqFesCIFYxPDqklhmksmlA5edaMSkGhHM0AInsTtwmgwFkOjTIGOUiQY8q6dFdjhFBNQIcsNv4hnKpqZdDc4HnsTYKOBZec3oW62g7em5kghH51qyurhcCaFK+ewSzY5mslHJ5GYMaMrIG3T5rWFnrGkmpWrASGV4I0CBQQWXpWCRF15Nu4qGjGtoGt2POUODzMgaIM4nC3WEY1GkNbtKe+/vD2towOIhjwLkMbUN4jNC3cpvk1++2zzMO4f4e2+NhNWV+BqPA+kXNjsNnQSAhZmZYbVog9uP3Ee5L2irHROMMUHigig5yMFimdRQHrO2y1A77s7FxQADKBFSQw6x2OrLYqMsqFMmZZQOYhUpqX/rIJjldW+WFrV2gZUwDMK8Bn9hx92t1wO3PWlkvw0HlyB+i04K6TawTYyeRXSJSKmRk/9x2qUyUqKdXa7Rks1onmICfkwYVmQkIgDpTQyYRMPaMWUXozKGoxhzlcJoRRlArkuvwQIdlpaFT8eZbbxOwgmYKP+Dihz+Tzz77lH0vXYtC548CKQq2pdDepkLAil6u6CSA2vPFxSfy4UcfsD4QQTnPCGOfxeex/rRvM8o5kFnVNax1wgpay0VtC8O5xUxwXyYr4zK7bUamKhNy4tgxeeett2XXzp0yXq5wL9OMtAXrmLTD3hQHZfAs+KwihpUnRuKgVAxU1eCFflyccXSHUpmS+DvsG74wB1ZrTSnPHdXsKA2F/s/3Zp/enteKs6r+5q10gsbSx9JtrZEaC/0WFUjSco9UqiD1KgKrKnZoUmbS6TUllUfgM0efuNVSejA6UQ+yXWl3+7K5UZfb9x7LzdvzcuXaHbl9f0FSqbKWwKA1DpnEmHe4T2X0wO7q3NMkGr9s2mMfwOuu3E//C9dsX85IwD6IjrIxttJnTBCcTsnpY3vki68/K6ee2SelXFEG/bRMzoxLqVwkNd8xhAakO6oaPD6uQULLvnqwWeerJrjcHkOHZffu3WRlRc81xG2Yc80e61pTXzjrokusKuWtOB04CVh9wbsAU3TnFrWyoK/92WpeCfh00/Hv0LBHkUY6kTopETUEtcK540Ngyo11YEg5MIFicbghJYEYp6FRgr1OR4vnLWNqiDa616BX5jDoGJ7I0SaA8bPMoQNpgmJzngFYv/Fb3wkvccvvScD6vT/8XwhYQ8feNz6eNwBPWwBYAETcYffiZ7XbccNiNwj6TFR2OwSsajQU5GO8/CvMsM7M7ZNTL73KDCtEl3Ko1bMaVm0SHd8dGdrqvXLmgT4ZfiWNSrzQhp2KUc84eZxwk+YcHxF9To6vHyN8r/+N0bNk1j8BuJ8GWKON0yjl7pTB4WCfSHOg0ZP19u1bsry4KPsO7CdVYmpqktmRxceP5c7tO/LxxY/Y1qaHrBcdZW+1MVzL5PPC50B0r3Rs9a6S4xivgeHaqeS40GGz9e2UXqTNhteLRvJoXWyTcoMZjqNG/LR2k2IxtlH6cfWYSplhWwzbVyAY5C0FwuvzdYJzhPQsABV1ErWtiM8JHx+XPXIlWDOM8Q8vBwgWq9MlmVmOlPYs02bjg3rSUrFEYMbeoEwvppip8nXZbXUopgXQCnEtZOJIjUawKV2QQwcPya/+6q/KsZMnZceu3ayVgvMHFOWq5Q54cMEQu/Aa1EePHnFOYVM58sxhOXr0qMzOzkghr5RlagYwc93n+frePoGKgjV5APXge7eZWUUN6+r6onS6AIkdqUyMMXKPOYyaqUZLo6rMFALcgf5n9ENSfm3Touq6qRd65p+O2UAVzUH7xbPrQLwKoJe1Y7i+tBRzCkiwm5Ne38T5lWoO+i96C1IApIP6TQWz2AA806nAQ1g7w1IJUxRGewEGEIx9gPegLpmCJNZ6qdFu8hoBzlRECrZUKWmeafXAiwcKAViVGghg7zW4GqTBmNCJjPozYk3GmTJ9pnCwId4B0O6Ky1CL1ZY9vHdXeJU0gyMYZ6wWODbNugJqqCrjWrHOfL6itpi0Pdp4q+kK6vPwTEBppPig1dUiu0XAamJbBLH5jAygyo1etggeDFIylsvLZKEsZTgrPZGsKWJ6JD/yCUSkmFFKcAhYfW9CMCH0H5KbJymipKSr/XNA5wAiAhLupQRBOgpHuUnxrFJQ9uOgyPfNyD5Sf8GopHbccC+xbk0B40ptQrR/mm0IPxPuUS5OFN6rA1atG1UfwJ89bVgYzTPbHtp3H0MVDRuuv3Wn0QGr72P0YTT/wC9VjR4wcEiGXQRykJVMM2uKIE5b+rJSa8hivSqrUPQGsIDNZR0fsqtKHcaaZgYcf7A5pcEADcYyM+mB7aDNmftZzujRchNtYZPc6zmPWCutFw2133QKpTEiY2No71KW6cm8TE6U2XW11mzLZq0pm9WGNFo9qTe7FCZLQXgG90FRLAPrLlRpfrT6T/rNWlhreeV2gj87gAbekxlKqAX54ttfkuPHT3BfQvbpwocfyKeXPpZOGzRend84JrdTtIeivkOOgkWzszvIxJrbu4fMq6XlRfnJj3/EPtgIvqmNADUX+572VcZ1FYtooTZLQSVc12a1yr2HwTzzEembA9SCmpxJy+RYRc6dOSOnj5+USnmcrBBQRFGDOrd3n0xOTKots4CwK/X7MyRYDTK5I8iQNqe8L7HVVpqvj/vG9alvoPgBAk5axtGQ1bVV6UhGjr38JZsH7udoXDdcD2RkDK19/Uf8N3M0RKT1+DPpNta3BE6cPRXinNAXUaaZ6ieEgX+8h4FuK38C+MU91ep1efxkXe49WJA79x/JjVsP5NFSVRaX1gWVJK1OWwooueuBioK9XxkX0tV5gsCxivt1uGdSdFF7k+lX4AMzCGyK+LFOTZ+BjBPPbJP/+Ou/KNsnyjJeRulHSqZnZiVfKqrvbvYLzwKgcmJignbXA7cA8kiqKG1d14LbUPg5+Dw6X0D7wEt1PDsb+YYQKAQ7682Xnvf4WJQiV6yuKe2whgFv5MUZ7Bjl9Cc3EF1VcYsKp6z4Q+IxLKwRZViDWtLk8TRAEnuJbuTdyPq0GglUA7gUgW6vR+UD9N1my13Y5N4abQnfyU0gMRHcYHomF2D11//zv5noEgSXILzkwMY3bz+ftiAKYW44J4fpT/iM161hkdChNAcvNO7GejZVZx8cy94lF3ZasxW5fEl27j/MDOvU3F4Zm5khYAU/Pg1ePSk6w4DVW+OMyrD6/PL71UcfF8OHryefw9Yn+PQMYnjfIz834o+ekeJLfktB5jkJcpPg7Wng0HtQeg/fLtqEdFXcQZ151NoIVVtB9XxwD/UfdwhqAUaqm2pI3WHTaKI6R3GGMVDgNaGTUfft883HPenwuLOEe/M5xKgZNiIHnqFjYfs3+ss9db66HaXDDIcgFtbAXKVDTNqmZVidEmOBKL9PpyGHgBWv4fqcvuKULUSyfV2o420BJtotjfp5FBE1fQoadD6FjloYYNENSKPXNOqoL2M9IChsKiyC+2DWjnWV5SgDDgcNIBM1o9Ua6hzhuiuVMSNQUMzJc889J+999Sty+syzsm1mxgRGyK21vUgd+yiAMBiwHQLqhaD2+2D+vpTLJdm1a6dAxQ91R6gbYg899EIrFFibyIi69XADWEHd6tr6qty6c0NW15ak2QENt0lVYPQKhGBYvaF9AnVDHOhGaM8ONXcYFzg8pDIaqGi3m9H9Uzk3pYJkGtU3wSjUvji10+YXm9ozi6h080arxWNiPmJ+MlNrSrE4Lr5R0wpKq1KiABSRjUW0OEuaINQtkUFkjaYFtzxriywE7BjmeLMFoZKMqBpogecFLQ0bNXvLBo6V1+14HZ7SCk0x31QZ8egwb8bGyqx5xrXB6fSgCV7jeICK2OmyrMWzfqAR+9wGeFEgqX0X+d7+gI7EoAvQ35HNWo0OKc7hTIks2o/hhl1B2WjIdK5AH6SDiHHRfUMdcDzHjNL9LIMySGvwCNTpTK8vBUnJRKEsU6UxGc/kpADtS4jEmP5CtEeaEUI9nJrVOMPm6zpSh90ScAwCqMaecHvntsDX/0jfwDJhOtOGWUtOvXamRAh61T4B2oS5yNiacr8ySrCf122M/9sdPv9UuL/TvzGKrO8h0fVbhtUDhsw2mrK1CwyFx0z+Tvtu335voa0nLds+pOeONzteV3zAYPtAsBGAFX0+YfMGrM9brddludmQFYoupaSHoAQzqxifrPZCBr0WteAd8ug1gGflaRgjUp7JDIiz2QziWCbXx0fXSCyFObQXW3CftayDvpQKWSmX8lIZL8rMtopMVUBnb0mBNPssM1+dHsTHBrKx2ZDltZpUGy1pALjimdP5jjtfEIxwaXsWzwPC2mbHuTusGWSfTKt11rwfacGvvf6mnDhximrym5ub8vGFj+TSpYtS29zkfsT7pK1Q4Moa0awqr6Pn5fMvviAHDx0kMFpbX5FLFy7IwiOIM7ZpD7RVDfopA8D0ZWpySmZmt9E+bJueZN0/PgvAhPpLBMLRsgxBMlCGERymNkM+Lwfm9snu7TukVCjL3J452pId27fL6dNnZHZmO/eScAj2JOsAACAASURBVC/2ucs56wF/m0lJf8/3XVx0mFnmHLBSIeg9YF5ibFdX16iEfP/BA/nRj39EkHT4+Cn5z/6rv6uIZgsgHe0zh650nHGN39tZvCrd5obOMauzdWZD6EeFQSn3DXBPbnN9bw7HxH1yHIf+lbQlkyuSkTBI5eThkyV5MP9I5h+i3dx9WVnekMXFdWnU24LuUAhCZvNjtNOcl6Dbs/YduSe0MkL2WRFedJ8IHvZ0XwPrDXabbksagnoib79+St58+QUppHsyMVYkJpjevkMBq7MdrTc39j5nn4TPHcFu7Gm4f+y/LqoFgIs9ET4I+wMbDdxtoNfkg+7A2t1Xn1NKsJJ+AzBgfQwp6xNwn2kUA+cwfEBu7MKfKCTGQvL0b+RADRnC4WyV909MHjv8d4S8gyxX9Dd74xZQoMQCfZVWRWfw05xnP587psnobPL6HHwnYa3XxwLk/HUyrMnjfu8P/4F8z0SXhq41oX4QOsy6QAllh7jpVB1lD0SVyfeMHM8ZjAde901Mz+mdl72FA1ergQqlu+UKZQLWF956R6b37pPKzKykc3nbwGLlPQXDxtEIQF5430nA99d9LXxmyQ06eczPe+4+lkmgueWZ25YeUk7cydUh3ao+HT4nzWfpF6/H15qvMwsm4Phwkqnwh/q3Zp11hA8f3GMLkvn5eYo2rSwv67PVA0a9SPXQcZ9Vd7pVqdnPr59R8RF6bVpzGnz5MdwZdGfJQWBEOUqAd3fKeI9GlffYxdAYmeOoc8vbJ3l7DoBA7YHMAJBTOoySNZS9D7Ldfo2+AYY2yDe75LNy34xtIpwhYu1QaDhhtlmXrjeq4ESftc8rglYrp2AEExsBvCvQrvghFQ5CZHyiMkG691h5TDNgVI9eJ5UXQQoGIAhwFOgAqJw7/5y8/faX5Nxzz7GelXWgFExQyfqQbg87QABc3WR29cH8PTpDV65cZs305NQk6x9hG/bt2yvFcllmp6dl/8GD7NFWHq/Q0cFnN6rr8ulnl2Th8QMQsaXZhLJxXVZWllgr22w0WOeqNUVmL6BWDJpuQTO5oLc5YwNRVTi3oKViIyuVSxST2axualsdiBMB7NsuBecE4Ik0XgAg0D7ZrgYUQ0TcVVmRAiJsUI6NHw3TAVbrzBTjPYhGU5iIThwixVBpRG2b7vBR30nbNQDocwVkDFLSoHx/I8oEwblE3zw61p22dFAsSqdDATqj/+gp2wYLQjMqmD/IsqM1gkfdcWyAYtTD4fmhLQUdTXNgcI+4L4is6ZxVhVGcg7VpbdTkaQYEABT/BhCA3UAGhHrQg4HUGugP2zaxQRM36WsrGvJdKNghAqElrBGCU7QNsQAYKdkAFZb95nOm2rWKuahjNpBcOiVlONKFkn5n81JK56SAbF0fZcU+zrZ2jGWlIFp74DLrFtlSa7NmIif+99BGuRI91qIGuBQAszbeAY99gCEVyw7SAWWZnmYsnYFBASrTuMBr2rrI2shYvDJMaIaBQQWFqtbtNl5r3bzoQNdIzCbTN+peZU6l1eTi4vzv9iZToVXggfVJFgNpghrYiE3kcJDf90KnBKtooopo8ZqNyp8ErHFxWHw/8T5q5RVmu7XNC6jzXVlvtmSl1WSGdaODrGta2TMmgopjICgLgMs+lOZU6/wGANYgFJl05j8oMw7b1LBCfAQKTCVYQSSyUF7brImF1ADKtxmZnizLzPS4TE+NyUQFtdc1yTBtrP1aof3S7Wek3UvLZq0tq5tNWVnbJJ1Zaxd1r4RgE1t2IQNZyEizXqcdbyF4xQeBeYg1hD7KTKtqutr9LuwpmZy8+tobcurUGQrHgWWDtjSffXZZ1laWOEYMRlh8BG2AlGYJG5CVsUpFXnjxRTl27Cg93VptU65+9pncvn2T1hNMF5YeQYEZ86Tbk2PHjsnx40epaQAa8Z27txnkQy9YrOUq1YbvyuOFx9LpQ5xO6a+wCdu3TcvO7dtZu/rKy1+Qvfv2yY4ZUKon1L4yGKz7tbuQ7k9HDNaAHem+gPvaZM1gP4HP025pC5xul4JKD+bnmYH2540AYqvTkYWFR3Lr9m2ug9Pnnpf/+u//D0E2ajiTGmdWNbiazPvEgDW2MN2lq9JramshB6XuW4Q+VvQJO4nfk4NcXWfDcxc2B69TiBFTo6taF8jqI7jDUgvMolxJmk1kTlOysdaQu3ceyvVrd+Ta1VuyDFbAZk16fQR9sQYRzE1LLwWbzdQQ2QNQtFc7kJZeWwMg6YyCVv/Z67Xll77ykjx36oRk+k2ZnUYbo4xMTU/LGIS9LCiOe8Vc9WvHfeG54T4QCIGvgXNhj0Lg2wOtbHdUr7PmGv4H/AL4APAnnTZMvILWNt22pF48o21tRgFWGnz2aowh2NMAKwd1xDciz3k2ctcHw88/RWTAH7CrHPq/R4GXJGD1zYA/g90rBCVD+M4yH07bcFpJ8pzhuXWjiusiwvNwhAg2DAC442oUWhVeyrB+FcJLf5Ov7/7B78uf/MHvD1GC1UbGm5sv9Ph+dWPPoLeirUJGtKyWyidq+EwiPpSBpxCwQoGSZp4RX3O4A8DKurhCmTWsz7/5Jdm+94BMzM7KIAMKHZQDvaGyAV9XXDOkp2B/eFSSgDI5D8J/j3rNozRPG2ufr+HryWOOmnvuCIVzJZyPjFwGa8HftyWAYnViW85vNeTR9Xk9KptFo70BqMNQS30iD+cfyGeXP5Fr166Shom2KHw+FvVX50ntdeSksAZQmRL+t9B4+riRYRFQPvz6w8+4g5Nc+xTRCLLh4Wf9M6BmJcfGqfOu2j1s1PVGdK8fDgQkx3vUtSavIbyP8PmFazzOVOuV+jrzOeAbltu18BlvnZ/qBGks3daQGg7WYaIpuwoiFWknYeSxCdRNTIh0X9aXavQVNZrHj5+Ud959V6AgPIu+dqwTV2c4ErKjEjQcWm1/BGcUx3248EB++MO/lA8++CmzWdio8IWMIdfiYCCnz5yVw4eOytmz50jbAVBptup0am7cuiKXPrkgrVaVDlur1ZCNzXXOTwAkHyP85PgEbUUU0MKRH/A+UlkVxcL1gcYLpwgZQET4642GBjwjeip6oKq4BTZdV6ulsIi9V2u2s1F7GIx5qw2QpuJNALloYo/3ofXN2mpNGjWEqHXxeUxN3RhdP9xkmVRRMRntpQegqywGz1Ti7ZpR1gAAnglUgwEeyZYwQUHMcbaJKGl21vdI7BW5gra1wcat80hrvgB0gNX7AwB+OPHI8xjFylrqEHLiHBR50ffhmeMoAKS4CdCRIRbjqo19tDeCY9nvMsuaA9jH3m9iKQgPKSsJ7ZQ0g9oDIIWDDpViY3X0Ou2obRFruVFHlUpJEfMV6pLo35jJSx64A84ZnCaIsli2mwONac72Ofp3Mja8L6hOzKife7Sm7Tnx37a3O/2c5UXWz9Rr1227VpX9IXeW2lz8BsClrbL+nBx/Y3ZwToOdRHEolDmoLXP7MGTXWBeoAUn2h45awFitmNlKvZcwUxvrf/AZRkHA+D1eo0uAbf1+t17HMLNpyCeCL2btW3QuOGBVFkxow8Fi0KSe2W2zZcqMU+CPmmguEotHk4be7cpGqy2rzZastjuyimAPMv9mDj0oStEV68kc12nHde4YRGfu+PPjRhcIdA6Pv14v6a/YB/FWs0u8LwDWfEpKhZRMjGdldmZMpmfGpFROc/7z/WxPhT7oKekMslJriSyv12R9E7apzjWJTONYMS/jxbxMTY5LsQD1clWEh22oN9qsgd2otaRah1o3ehxDtA3iM0qp1IyWCjy9/Mqr8uzZ81KpINtZk4sfXaRK8NKTR1QCx+SE3STrg/R5DVJSBX1sXF586SVmaFFrj8zoJx9/LHfu3JYBezErY0Prd7WGFUJ0Z06flBMnTkg+p0rgygKApkKb6us3b92QRr1BIIo9ACAD6vOYd7DVALhze/YQtL7x+usyUZli6QsCeVqmMuyrJvf9cK90YIdnhDF8/OixXL1yRW7euiXzjx7KZr0mtWaDgUzYe3y2Mo6aSqjS9jhHMG7tTkeOnzwr/w0BqxnxYLV7G72QDhxfl+/3+jMEss3Hl6WPDGvA8gh9izghFDu0SX/E/YVwHNzvcL8b78na5uNt6RhLQzApDRFB+OQ56fcQ3EOLMtRd92S1WZeFx4ty89Y9uXd3Xu49fCTLSyuysd6Uvoxzz4SquQZbdA72Ulb/TqE7BMc1KCeDjvzG3/oFOXF4v9TXlmRu93aWP0xMbWPPcwpK9Xrcj9GWBj4MsqYsw0Grvs1N3iLmE1hk2OtrNd3PMe+g5oy/YXxK8DsG/SgT64EIvIZ9CAGL1OsvnA+sj0e2lLlpfm6MY6ieG8A020hprIK+qm7ocEL2ToQRcy3iwJEfAn82I2hwoghj7GSPmhxJwxs9fPtFNy+fbGH+Jc4mRp+J5tYwaoo/pc47jaZniazSk5DeXtMorUlgm9gINjSlYGTkPwUl+OfUsPo1+U+AVYDW0KnmIrIdLIzoJj/LMgcDDqxVMaoNJ4HRUiJnOwFqQuMPmhfr8tgzUcErIu4YCqiewWErjVdk7shxeeHNd2R2bp9UpmdkgOJ71jNqBoS1n2Y7vHZGm/NoeDt5j8n78XmQ/OmbdPj+JIhRw2OUL/uZpG2ExwnvPwQ3vNSgBilpfBnNDaJn4Tz1a4jmc1AL7MfxzI6/16mrFANjC5s+JcAf3Lsjd2/dZC9M1BO6CitrzOCMmhIhNpjwmqkH6y0AonrSEfQY+jlxo/T4ekbXtIYOjvdR9XsPM7LRM4ocDd8U4lqqcE57RpQCw8EmkZwbyXFOPr9kNDN8FuG8GPV79GyCzK1T+xyQORUmfK+vPZ8v0RhRNMjvW+cTgCqMOgQL8DveC8cAWU1szKzXMSdPN5w0KWCvvPqavPvue3LsxAluAkxIMXWsTrUG0jTYoeBJac5Ly0/kxo3r8sMf/hVpwvV6ldm9qZltVMwExQqCRVOT0/KLv/jLcvbsWdkzt5vZG9SxXrnyqXz3T/5Y2h0oA3bY/xO1rMg8IiKOdeAZTtZt2j14EEVFUZSqmskr68MBGq7R52zGwCmbMJhTj2Mwe8FG5zp3Qe1FhgD3purYkMhXgSWnl+IzcMLg6GOs4KTDEVt8siYb621t16hD57iHoka4D6hjshaIziWccqUhq8BL3N8zjKB7vQ6oWp659Z0V44jaZdCRnXKOZ8yyAKv3x3E186WbPqi/2Ryseo8qv+zJ2lcFZvbw6ylV1wWUfI+lvcFahqo0ssBUD1awlc1A2ApgVYMoIOID2AJkIusNpV9kYpTW3pP2gNWl1O/IFMCsgRCN+QBQiAS9HVwygFg8x25f8nCmszkZhwp0Nk+gmv7/WXvzJ7nS7DrsZlVWZmVl7YW1gUaj0XtjaaDR6/SspIdDyiQtk6YdssmRrAiTskhHyP+Bl3B4+cFDcWTODGckkRRl+geHpJFpaqOXCHOZtae70d3Y96UAVAG1V66V6Tjn3Pvelw+JHkvhmsBUdVXmy/e+5X733HvuuRBu8uAaeynDbgGsj6GtDz2zLCuWMT0cHOVjnPoLDpxkxNUGwen9nKvcUD/CqmLgAWOOAcB5ljip+B2yhTXU7+GeQKn08WQQxd8TjuYjoJXU5lzUJPYEXq+z17ssFNM7nkGPUkhnBmdmT4qbCohQN8MTAngB5532Jc/exhsHAivul+X3HjR17/WZGFnajwSw8jNDnItxAs+kIWDr2W2c8ciwrrc79mC7YQ/RlqrZovASsowIqgE0ifGDWndQ6YXOyWxhD1aNHfexq5nKr9OMai50o3LDtIqJ7TiPODMRQKOaExkKoPzOzU3ZroVJGy11rN1coR1YWKja7MKMjaMPMhx5qBPvlAwyAs22WaNbsgdr29bqQtxHwZlatWr12pjVx0dtZgrBtFCPl2hno9mxre2urW+0bGl5w7ZaUDEWVRPaA2BZ4MbhTwGwnnjlpJ04+Sqdf7Ayzn501j4884HdW7yjZ/EMK8XQMvq8SlnGaxN26tSr9vLRYxwvlGd8+MH7du3qVWu3GmJ4dCHGN6JWYbSTFZuerNvMzLRNTdbt6Msv2fTUFEUB7ywu2q1bt5gBe/rI07a+vsHroksBWF0IUMHWYxxwdv30F3/aDj912CbGRQVGDf3+Jw4wOAibW9wbxTM8PZPxWpRngGWEz/rRez+y77/7rl25dpXBGwDSmHOcl/MLCwRiWKSw8zdv37bjJ0/bf/3f/08ezgrfPvcBFaBJs66P/znuFYB1p7GWJa8e54umADQ3PcPb6g0LdAmoaT+KQSTqM/fFSMv6AK38O0fBRqGujix6H/OK9nKqmd3YatB/WLy3YjdurtjVy9fs9p17tvJw0zbXWwS7nYpU4WHv6Wf1FIiFNspf+w9/xo4c3G8r92/bU08+YZMTkzY5M2PlSoVrFzYMa4hifN7eEH4L5hu+C+YCf8f6lKaAgs14ZgBasp0qCHpUaLPxWpxnYSehW1FmT+edvIZVgDKTHxS9LZz6sAaZGloeLckmIiKIj2RZNZiZAxr0hyTLGk6cFp8frIlj+LjJjMU98N1vKHM6UxpwsjsGnFv3TgYAmhvjaNkTzlNcQlQaV+sL8pgLwqgNAGedUQpmV+EYlMoCrI9paxMHaiHRyOzqP/3m3x7IsAo0h4JvntErGgDUFqWAFYZRNLgcsGbjnwDGVPhDpwLsgBq38zAHcHX58hIcJChB1qdsz6Ej9uLpN2x+/0GbnJ83g6oe6U9eWxfhEQaP9aQSBE96sibBi2EANg1epM87zHCkaytdJ7HWPgmwxrWHBUuGGdrsd05z+6T3ZwA4CRLk6z8SXMFakPNAQZydrq2trNji7Vt2/epl++ijM/ZwZcma2w0eMFBipWPs7WNEgcupqpFZTSm66V5IgXmwKyLiGfcXr4kIWDg7KSCMPqyxp9LXxLhIrGNQ4boIMulIBjuDe05rZti6KM51cfxTQD3MpsR10+dNg2rp9fD+tBZtgKkwJNOSHlikansNTtiVFNAj4sj2KxMTGWilABOyh/78OJzwHpRcgD72cz//8/bCiy+xl52aFUgMCM8cdcBhz9mSxVseIRK9ubVuaAUAujAu32yj+fmiXbhwwb773e9apTLOvq379u1jW6UnDuy1rW1Qi9cywAp14NqExKsAGkkHKktISnRV9OhUTapqn/M6awiJlRj8UuQ+5oEgDb0mvQYVQFzATnX3BJ9tZFnx3+TIZM4H/NpKBcqZNZuoSy0Yf1fLgUH6IyjYja2ObawDaGuv0WI55StUlZH1A70W/4rzHetRQdpcVCLqx9nGIkRlvOUNsiVyxFUyw7mKAJL6xg8ENbDm0EYHgBXOdynrt4c6VaeAmlFAqwZlz6y9BlrNVKVX0PLex94jk+Ph9gH03/GxCrOiEEZDhhW9VFFTGhlEZhUhkIVGW7hH0JnJMGMRE8cMdcMM4rgAFPY53o8ZGB8p81+F1dhmI2jdgHpW0sU8wM1WGDuIhLqShgA8fRK/V4Bn5iNdZTWCyVg7AJfM6UT9PKCHxDg8sIz7CWo+BllRIGiX4Jk4zhQowRrtSlwI89Lt2AQAIjLD1IwtAV8owzCitT/gV/g9ICMfwanUbmT23o0D/lYM7MkfCmZJIeie+VUuDZFkROmIcxQSRlgwrRKWGG4saglxG7H+UhuY2b2MlK/fBGD10Q4aD8c5srbswwoBmW7Xlrca9oDU4Lahkg49KgOwat5Q+uAAG74Nal17OwQmEbjBGgt/JsYbWW8GYzK9BKwLVRUjk2iGUgxkDRFoULa7NlG1ffsWbGoSgSvY0ra1m7B/AvoIGla5FxAM6jNDurHZsrWtli2vblq7o/pfZIVmp6dtagLXASUYgTPphOB+Wk1laNvtkq1vdOzBgy3b3O7Y2vq2dXvSY+ij9SMymiifGi3b8y++ZCdfVWsagOJzH39MleDF23esxzZXYMLo3MwAK4WNVI8PwPvKKyclVNfp2LmzH9nFC+esi57YCByitQ0AARkb2hNU6y71qAg8Pz+nUjGnhcM+wX4gEAUqLl6P8gLudfTNrI3bsaNH7fOf/7wd3H+Qa+PG1Rt29epV3gPqWQ8ffprtTRj4c+p5cb/EvApE5qASQAg9xM9fvGhnz5+zsxcv2Or6GjN5WKdRhoTrop0RxPnCdp989Q37r/67r8YS9kzvYHA+B6zqDy//Jm2hlb8dr23e/YiiS9q//H/fEPKREeTNAyfpe/W5oSEzzNdJ9yDVe/sS9kNWEyASwUjaAx5QvrfJfsS9aMePWUVnIspolEGziXrdmt2WjVRGrdvu2+rKpj18uGG3by3ZtWvX7cMb99l3fGurxTULIScoGMO2/ZVf/LztmZs2azfs2achpjVr4/U69zjOZwWIVXqDszS+41kAWDGXCByvra3z73NzCwzIY95A6YYPQrYT2EMuPgU/AK/Bv42NTauWpS5Q+vTpU4qxedaQtU9cSbTSGcFW9WaiAoWhDWd/EOjlDihuVDRaRYmxKdM6iUDjwwBrfEZuhB5Nr8f74qCPpRHLkX/PshiDizQMMg8I/CuomsY15SzLOGXXpxOoxZEbz1AvlQEQCSkU4gRYcTD/8q/+uv1HTgnOiRLJfhry4z//va/Zv/z9rw8495ojOQii+Q3rU6YMWQpY0xrWyLCmTlL2jJ5JZYvsJHvAj3VaE6M9bM+hep7JmVk7+OyL9uLpN23hiYM2MTdvJYBjUsOcxgQgpd2VAVY6NJ6tTh8/BU+PA6npOhn23mEj++MA7yfPhtumJNNXvF5QpougqHhdGuYkOsF5GiAwuNF0EREb7Vtzq0GweuPaVTv74Qe2DJGb7U3rttq23WqoZyvnLr9QOOkR0W9nCrlytmL+w2HKMoepU+LrK83YxP4PJyt11ugPJkGnNOvENTSkfIDG3GX20wNL6uGZbrWW/jDKdcFhTO8nQER63RTAxjX94gN7fdi8xdzGNYaB+jQYUtyfPFwSynS6jgEQQKVCDRNAK+YIgJU0p52uera2dwjkquM1e/31N+xnf/bnpMw4N5cFh1AfG/NFGhD7jqr+CU5PkAQ071qIyJTiMxRZv27f/va3bX19U5lb1pH2qCb5xpunbWqqZrduX7Pvff/P2KAeSpNqEwNxIxxcAKwVtikhYAW9FaDF27fgv7caDW/rArGhupUBCEbV3icEHGjnUN/i/fyi56WUDaV6KdVcrfmRMrKRqPMZtVqtYpOTE1YdR5AuKLxihOD+2C4H6pk7JWs2OtaOXqpOi4OjhiwBngPziXuGwi7ZDDuK8MOxzYBUIqohZ0pOOJlJiBJTDMMDdRAw6Su6jPez7RRbPUAYDNQ99QrHF0CzWvWgBlhBXdbyeq9Xile0QOsSOIUKtcysQBBVFztwVqUSrHUrpWGtvT6BKbJFyKwywwTHz9vMVL0WF6/t9HvWQD1wu0nnMMAqviNTHhlh0t69TyEcZaSUILZUK1fo6FbgqJPFAYAqNWmUEDEYQzVxpTl5FjvdOYJkMd5quScHMwV7mU8QLHyHbqAH0+5iPih2pQwcHqPd69hWRz2pkYlmUNbkjI2M9K1aGrFdyEJVxqyGOkXOmQAUAgHZPSVt7GgD4VA+hhkSfQdTuxqvjUBdtrYS+xY0y2hVRl1/Bm5E5c0+zz+7CKRTm4YzPP6enrkDdq+EOlDvLRk+oB8xKj1QhpU+DSnUygaxBhH/wOhwwApacIugVjRzAk4HrBKBwudI8pOq+R7M4b052OGYeFY5teNYe6jrZPykBAlitBLpWW0M2ccyKbtMJECwrFqyyamaTdaR2YEP0yaVF3XZzEJHXXAHdenICJdsdbNBASYF6UVbR+/W8mjPqpUdq45L7Rt7XvXOoCGXrLGNNQaHvmQraw1bW9uyZgf2AQKFIzBWNFw7pRE7fOQZO3X6ddu9Zx/LIW5eu07QevvmTZZ1QIgRc80147XVZNuRGjJqx46dYB1rgAKA1Q8+eI8UaEwURJRinXCN9buG/Q17oEwpAnyiBOMa6Ov6xS9+kfOAM+g73/kLe/+992hT9u/dZ1/4/OftU2+9zVY6ALzce50egcalS5cJLA8fPmxPPX0ky7QV90OA1HTtx5pEFg5igR9+/KH9xXe/Y3eX7tt2s8HAIf6mPaRABwX6XIQL399869P2P3zlmwKgiV6Ie3EDQU75AJ/s/WGItxc/tH57YzDY7okxzHX4W0ENToPenCKWiqitCxk4mR5Bvg/xN7ZAK4kNhb0gv8zTO6k9oS9BWgJvfpQ0YQUc6He5ujcALPV0sDKxj1xjgaSR8ij1Iu7eWbYbNxftvR+dpyrx5ua2ffHfettq1Yo9e+Sw7duz2ybrk6R70xeBir+3vuNZ5LX/rcaWAiboZe59aWHf7967Z9MzCzY5NcUgOcQlcSNgiqEGHEEU1D7jeVCTDE0P9NRd2DXP+yt99rVX+8wWsk5EUep0MqXG5dlCV5Qr0i9EBclrygaczaTuMwxvBlojoufy1nG4ZtfnSaq78XhLVlsl/Jzf6wCFJ+np6nF3LS6/CvOfSc0J+OFwFNCuIKgmdDDpKDsQ9VqDyKzCSAe4T/Os0WQ9alkVgHFapZUIWH/l1379k3dF4a8QXfqjb+VtbXggMdqsmhMNRV5DnL49ql3wuqAEhwiFlCtdJdipTdmh69HsAKxyajL0zwnh2DAqIqoOKMEArEfffMfmDzxpk3NzNlKpWo+1UCGWkQBWFwBh1pZ0T195Qw73/y+Z0OKghhEMJyd9hhRMDXtfvPZxB/3jHJBYrGmWPF5L48GB82h/klXOFnkh48h5dYDZ7bWZXb1x5Qqzq1cvX7LN9VXuXbQtoahLqAondFtmInx/Yi9TvRHiTZmgU+7sZUwIp7azHi5pSRXjoQydq3l6JgfXIzWRTmxSe5QM8DDAOLhevU76EVCbU8mHbR7O9ZDPssh8WQAAIABJREFUiV/FGkif73HXycyO134OWwthq4r7Ll0XsZfw/hjD2Ks4XPRaWi4HFqpRhPOO/Q3nHYa9WqmwnUsDNTsOlmrjdTqIe/bts5/+mb9kp0+/Znv3P8HepRgHUogS9UyayiQ6Ah9JB6s+X6I/Ev+BbSP9tbtjV65cZHQb84oI7NVrV+3SpfP21NNPMkMxUa/YrdvX7eKlc6SpIrsKcSfQgsM+0ZH2dQHKUQguCJRC+RPKhH22lqmOo90PDmbcn9YpouYKtngGy/vw4nDDMxEUIrJO51bBxLFKySYmqjY5WbNKFdkvnGPK1IhKCQAqMSTWlYJdhd6QyAhBvKOB2lHRtCk4NIoIt+i0qKVhVJ81PlBSVCA2zrUAiPgsPB+ixa0WKNLRqqdG0AlaIrJHOuiVmQVgh+NJCnWrSbEpfAVgBagHdUrP49nc3ggDGhhnfJ7650FUA06PQC2zuF0pziLqjaAC7gHiGlhzcKCQfapDIRo9YdFXEAEHRPRBI3b1WbhEqF2Fs8LAF9YO2LsQxempxy4DnFSBhnqpxphnKWqW+8gASCSo39E5hlyr2DvK3CAgwZrYtuZd/3TWKdCQ95SOQFTUEEftnfY22kv53MCpSoAkMqhYiwyojKmHbWkMfTY1zx4hk+gTKNCdtq0tP7B+c9t2NtdttNuyfgvZDwAdOPxogzL4lQXFkcXKjEp+xqX+TpRofOJZ5Odldib1EYhQkIMBX7SQ8ZZoGitam6FgObNb7luFrRoGWGWmgi6en2wsUYmAAg1MwqN3ejDGoNHpWmOnZ8sNZVhRw9oCuPWAN+uFM4VSVSirS4Uzx7zukEAoORfIGEmMfjwTYGSlbDYzWbXZyXGbqI2xfU2307CREdXaI7g1NVVl/Xi9Pm47vY5VK3DkPehCx152G0EmMTigUj7CnpijrD8VRRqbqlRC9rZr+DXWPdtDEVTjBB2j6E2nXbIttpXq29Z2y3p9ZAR71kQgCa17+mgFNGL7DhyyU6+9Yfv2H7BGq2t3bt6yD8+cYZCaGeNEDwY2iH6FA1acHC++9LK98cabrA1EgO3SxfP2/vvvW6+LYEyX95b25oSdIAXf+tzzLEFmjfaO7dm9i4D1S1/6kh166pCtwv+4ccP+5b/4F3b58iU7+MQB+8Vf+AXWroKFg4AX7GXkurKgGuu9i5nNPCueBh1SHwN2EFm4q9eu2Xd/8F37i+9917ZQw9poSDzPM6wS2gMpo8syC7AssK9PnX7TvvLVv18ArHrWT/oStBieUuosf2y9FqisaiEY+5hsmr5KWzAnERRIfchcYA0mxm0+fSUPzHm2kmuLtfd5b/k0QRh3F88w4Hf4Lwc/F/YXdlhCZfKH8HxKNvVL0LdA25kR2+nBbqPWtGn3lx7a1evX2Wbv9dOnbWK8xgATzgu8rzI+ztY5WEPQaOBZwINaLexwzzpvEBhuM0s/OYUMvvrlIgsPnwWlLuPVMfo6+Btpwa4KjjU0NTPLoEXps6+d7ktlzbOsNEw6GAK8SenRRZMik+euFjcli/EH+y6mjlyq4obXxyGaOnJyqnU4uXQRhz2Itxz8rM9VkXoDw/AocAsFvACqcS0eH3nymAuDGdYArKA7oXbBxTSQiaTyJqNRuopoR57VdCgctZipsnLmSGNc+yWC1S9/AmAdtkW+/Y2vsIY1nN1UbCmc6aJzXNyMkeFKgQZeowxbLOAhiraDrVF5WYy0OPUugoAG2gSsk/bk8y/b0Tc+ZQsHD1l9ds5GK1VRxzwbzBpYvwi+E0T7oZeC0mHGJAWZw36OsUjfG+sw/d0wsDkMwA47vOM6KfB6xMlwinP6OVkWMgbQAyF6b6jTqc6waGi67Rad+kZzy65fvWLXLl22S+fPMrvaQaSR7TrQ+1E1BBKoCWqVlnrWZ9iNCD6jCFhjX2aZCu4TBTQiE5uOcRhmOhIFUTUR9nJaXtGwpvOSjhNYCNif8f40MznsPQIg2vspC2LY+k8/J73WsHWXXTMVWQu2QpK5GvZcxeDKgC0shHBjrvNDL7djuA4yrAAp+IKBxz/ROKEuO2ZHnnnWfvEXf8mefe55m1/YndVDsR1N1pRdiw5OROoMKNvqocCoc0cwgyqBrrqL3mcj6i2KQ+fu3UV790ffswcrSzY9g0MNvWI37MGDJdvaXmeGFcq2AGkAnBR08DU5NloRAHQakZSlW7w21iueFwcXMqyoM4uAGgApsqDCh3Ic4RSiX50cAwBORZTxJadlxKanJ2xqakIiSchMdFVrCkdGZRFSLQQVFfYeABuAj/uog8wa6G51DwZq/PF+PY84Nvh81kr6vhoAiGyh1JHKJYMDqimanpyiM1mvVRkEQCue6Fmn4Gl+luJcyoCp08nAQgB1KvYfXGuMN+4LQSuorOJ+IkiD8Y7nxXPhXuicViDUAl0DOAhlm5+dtql6nQETtL8BTRfOCcajASAM2qyDlGgvRBEcPzd1Xfl5Fa/7HWH9sAcCmi3rMYta4dyVdrQm67U621/Mzczbvr37qDo6O7dAjQWOrwcDcGn8LuiWaUaVK5yUZG8l5SUzEafJzsdo45LYJs0pznafU/gyBIASfAKY6bZatr68bCuLd2zp+lXrbKxar7llJbBfeh0rj1SzzGZ8VtjF7GzxViexVhSEgRha0p3BXzPs/OPQOmjjWBCwKvOP+cAZwRIQr0MecGILQWA+c8EWFe2jDHieHYb/4sU7AsJZSYeD2KTwGwJCzHb1+9bodARYtxv2oNUkJbgFUjWCKszaIiYCRWhYfVGgAVbhU6rXa9Th+vOzVheU+BywEmCxXKBLqvbMZMUO7p+z+bm6TdZQZ4qAzA4DNKrhV4AL/+C4q11Zj3X45SoovVhHUnIPsU3YXNTjErB6XTnHv+StytifWX40fRqJLlA9vFRC1hU9sVvWbKAndJvZYtRrj45VrYXWOTsla/dKNjmz246eeM3mdu3hZ92+tcga1qtXLlN8Bq0/2BuVtejK7ONXZGf0zZ577gV74803SWvGmCDD+t5771ljc53jjHtj/28PaGKaVUesUgD54QIbYHTgO5SE33zzTekclMt27do1u3zxEksPXn/tNfvJn/hJe+H55226PskgEBlRCKhBpGwErBHXUkgSLOnZOcxPw9+Z1d3eZmYOGdbv/uB7dv7CBWug7AQlIQictRUoT/0RtPnBfZ949XX7ym99K9tO9McHwGgxQef6M1niIP47LtG35r0PCVhjf3O8HP8gsIHfR/AysqupD5D7UHknj1DlxuvSWt8oGwlbRz+H53YuvFb0ZzPRzwQEs7Ucsv4l7/3Ov8FWuLAcNbtpRCmaBtak2jWN2O/9/v9qTx8+bMePH7PJWp0Zfp7NANdjZQpG4h4I0DlnaN+3k/VARzAV8ygBwJJVqhPKupZKdvnKZZ6HULdG5wvUTqsfPYTO1K8c/s9IWTWypc+eFmAtOk7pAHFivP+dIjORiVVGEpMVdTCpk09n0g+G1HlKD5qMkuiv44GfKOXllaKMKee51pSi60YlgiYZmEiSClyozvFmhhWHslPMiHURBZW4prdikJgF4r86BJFNQhZHB5uONu9L6j8H1E4Ba1a84usdYPWTAGu+LbLkMmtYJbrkf3UxneKB9EkAK/5GygwXRE4HlU+eKsYmANajbZHpDodER5RabMAYI6MGhbpDL7xsL7/xKZt/4qDV5wBYx4cCVo5dUEZ1Ej8SCU6BWwrIU0OXb/78iB8GTLTm3BFMvYE0Ffo4LyGGPamrCOch/R5vz+Y/tOfT7HQWah/2wdG4w22HO50ArOhzefvOLbt88YKdBz3o+jVrbW9R9Q+tOJD1CWCZcgmwJ+AUpGuDzIBC/Wg61tn4KrA+sDZk8PPoZPrf+gw38Ek/0BijFFwOgk9fS4xYu6PimzmAcNHgF8efFukxfJ5YO0XDntq8WEePu0Z8XpapTcY0XZvxjKn9TJ8/fibNzdd9fHYE7FJGAA4v1lNV1WcTUWUAJ+w5RDY//ZnP2U/91Jfs4MFDNjk948InEjHJD8tQbHbRooiK8XsOWBFFRXYUdnJ2bo7OCu9tRFFkHCAPHty3jc11u3Hziq2tP7TLV87bjZtXCX7g3CJzhwg4xJDgUKT0dAS5EH2PNaMxkA0VW0UtXciQg2qwZx5Bf4bTEhlQqluO5lk2iZzJHAH44sDE++vIrkwIACMLhsNZGblgDcB53WEGBU4P7CDqj6A0CQeOkd9qjc+Aw1ag0HuDAmR4P1lcMuxqSgNT/U5eFwWKF/5N1SWqhawP6HKbaNvTAZXTRZBQNwpqLnqxUhxFPXyz4I33AtE60X4hUPGeq7niruqlZOvDyddZjYBAbQIZbUTTRW2dYv/XKgOryMJgDhE1R3ZYZR+ifMLZzVSBKULllPJ+iYGCcglUcIFq1LKzqUdJGQe21IgMGstESjZZm7LZ2Tk78MRBe/LgIZum6NhElOG7wq7OJAIVAJmkBCYCyWG3GOGnPcA8e19otw2xJyLbzQxaFpATaALIIOVyp2dTMzN25JkjVh8ft8bqiq0uLtri5YvWeLBkO9ubNoJ1xTEQPVT2L7KbXkfq5lK9Od1XclDAZG7SC1s+Ti4eNAxEZi52H/XMqBEXBVeBFAUNQsuP95KeP/66tHY1A9SFc0J737NgJEZ5IiOCkZFdjTJZB6y0oRBZ9IRDu9O1zZ0de7C1bUtNAdYmeglTnIl5VAWCUKHPYIGy7Qpcun6Dt2VLawuxQKLlEdcGGUNQrS3b3FTN5qYrNlEFvX3EJsZhezAuqOtTnarMhvtw7sfuIJve7zCAIwaHK1WTlgxWuwJceB8YChUKk4niyXMfKuIMziPJJHsDlgKupQCcGItUN/csbauzYy2IOnVK1uyOWrk6bS+deM0mZ/ewNcni4j0q/V69eolAYIdtabBWZb/kY2IUUTpRticPPWVvvvkWFeexJq5dvmTv/uhdW19d8eeBkq4z3fzc5BUoqqnsls4vXRrrCwEl9OrGsyILRvtsZrt37bI3X3/dXjlxwvbs3mOTE3UBXsw/17WEz0JJOmrRM1fLRb+0X6UGTsYAz5sO/+E8ub+0RP/ng48/tPc/+MCWlpet09vhuSjb7bWsHShNIxghG3Di1Gn7rd/+PdkDT7Zkn+0/iM4++Nsc1Ka/14va9z4ya29kSVoFSrXnUdke+1elemoRpa9gM8kO6JnzJEUEQ+MM4bk2qt0eQfDwg8JXCNAcYB2vxcxEj3HaBmTvnU1H1olTeFHbnfn9Qa/HukDJUA/gE33Nu/bf/jdfs7/+1/9jBllnJqdsp6MgCUHnqOqmEcSItos4y0EHx/rDGABwQrgLPyMgjP0N3wXnKVSCUW6E7DxYWdEPPRcyRIITraDKzNSW3j5+rM9B8OGkgQvqDFesZlqUDdULKRKZgwweWFnBe54hSAnhcVBoMnMHOj14MkW/EDGii5GDaWU0cxGBmHAuloTuFn5rZPIysOWAlApyTO+5RDSmhlr2Dlrx30yfc6lIMpwLUQcQQWuoIufVrPwYKLMy2hL0mAL1gID1b/zGAP4rbqDif0NwCVlWAsscK2TjWHTEi6AiHXPSzlwQIBZ7zMEgAJbRkPDHYK0l7kGzrPpfODJoS4EM66EXjtpzp1632f0HbGJmhhlWNA6HyAWvlzVQ8hpgp55ymSWgtfhMjxqZQYA7FHAlaxIOBQ1A4SsyTANmaUgUMF9r+SsfC5BkvjQ+xch2ZiSTicwcClHv4z24X9J9u21b31i1K1cu2eWL5+3SuXM8fHbaEFkSYEVWbDC76jQ8z4oEoOPBPpB5y03pI8DL8Ywi3Pm+y+7PAUUK/IIGGhnSGK2hjtcQgDks2DAsu5vORwZ+h2QRUmfscfcy7DXFuU0Bc2rv0nUzOA65QEx6r9xLbEcy2DYinEocRAHStf+UZYWSLvZttGUBZkGfvL/87/4CRTb27hMdWJ6YsqP6B+dMrmMAHHwPQB2UJtBP79y5Y7dv37Kbd27bM888w36ss7PTNgaq3Ejf1tfWbXVthZHZRnPT2u2GXb56wb7/g+9wfSJbii/2w/MazFCvjWfxkEZ2f6hNTQ9kiDjAoUSmgz133clDlBaOIuqvYLfjAA+2R3agu+w/ANNEHYB1nICMVLgegKyuScVl0rnkRIr259lWqiVWFTlmHd2OZ7e9PpztMeCMQvQKdFsEAVXTFhRVXHtlZc2j7coSImMLxw+0KgQN281t29jcZOseORgCg3AG0Zs35P5hY5EJigCwgCnUmKWQnGX0mXjRPo3MZLRIYj0w6md73uqjjLqhms3OTdnYOOZAgJcOqqsPN7chnoXeseh/SZ1p/h0OCpww9n3toO+rnNrqWJUCLFQpRgYH99kDdbgjJ5IOqIslkZJbITisVetWG5+gI8yM9g6yv6CZ5c+D9UOnlCqyg/0Lo8YR46OyBIH/2Hfp3o3zT+IlUngm08RtHIEIAytqF/LkU4fsC1/4gu3ZtcvKOzv28PYtu3Phgm0v37fe9gazq6j1hbrxMOCX2tTU/jxia73/rMCeaoofdyYpM4LxVW03VWb9/ETAKGq1ww+IMqU4X9GKB18RGIt7iT0af8N37Hu+P3GmsucsBj1dt4DP4Kqm8JMwZxvtjj1sIsPastXOjjWsZC1qgyA4gCwn2iVFAAZAEWarZACQrD3MzvKc8gXHGXVx+OIa8H69oEnP1Gs2NtKzCWZW0SMV6xYgs2eTU+Osm0eMQZTv6CMnIAoAgj1IIRnsac8URxkNGSE7EHEaIWBl71X2ehZ7sFqGeuooQSUceUBJCMrE8YTsJftpI7NZQWbeDG2bAVg3myPW7o3bC0dPW21qN3tvLi+v2JkPP7Ab169Zpw3BpCbtoGpsMTYoZxMNd7RSsT179tnrb7xpe3bv5vpevnfXfvCDH9jqygPvrd6zjteu5yxKBQGjFRRdf4BvDzwHbR7Pq/ZGEu888MR++8s///N26pVX7MATBySqhMFlQlUKtlx3PNfkvsY6jHWkc9MDl64BIOZMlwHa+0v37MLFC/bhRx/ZhSuXSBHGGkZwchL9wT2gSPsCW7XTY7AU5VHHX3nVvvr13/et5IAx88+c7VdIlgy6JanWhOasc+8j6zXWsjUZNpfAKnoQM7CWMwIy3wBBGKdxB4Rm/+Siwje0A8pj7Oeb7s/UJtCfDUE4rCUqRtPocj8E8I2zDhOKPr+kGpPRxJ2uSxJTa0wZtGOLYPRSbdt/+V/8lv3nf+tvUfEdbBhMKm0H1r9rJeD8wz7HnOFnMiycTYu1A2CK+8B5gvuan5u3B8vL9nB1xTY3NuzFF1+izgTWK3wRKFbjtbLXiDRV7fz5C1Z646j6sBaN6SMZgqwOS9lWTrUvruKABvgoHhjpZ9AY+iFUdPRSTDpACXawWHQmaSigtCEMPQARGUnSh9FxI4UJBcwOKmF4EAGmsXTFNBp6ijJIdwpgVcSV6FbrE+v3E5+ooJUXNWfZpsGDB4D1r/6N30iH/Mf+/M9/92v2x3//t7NoYnHDxzgXL5SOa/wtjczEgRY0ohQs6JCTih+vr0nNP4I/SlqKoH6sbLXJaTv04sv27MnTNrf/gNWmZ2xkrEp6Z4guka7gkVd9R5zg0SjwjxuU9F4fB261LuU4heFM1yDXsK8PvjaJRMfYxDr1CI2WEtaBR+QeWYvRi1dXe+QxwmAPe764B0W9JJglxxAiOLfs5g0JLd24epX1jOAYSYABBk80YB7cqUgYDkNvZaFaV1GGw4krgrUYg7iXUPJlUMNnbpi9UNuICFbljz7MiYvPH7Zu03EvZleL9xr3kTmk/ouYk6JdiblMP+NxQYdH7s2DegEaMgCWgORhayH9zLCTvN+g90W9XCFgk9rOyLICwGCeYcibrY698MIL9kv//l+xw08/Y3Pz8+64KrCW339aSiEV1oi+4jVyWgWgke1Df9Xv//CHPCROnTppzz1/hMIkS0v3WG+CGlZI3VfGwdLo2YOVe+wRuLG5SgeB2Te0ekFtKjJX7qXEThgIjtGvVdaXAg1d0EXH2IOzWqsK/JG222ONJsAOsn7IrMQc4r0UtPMDkuuQQkZlm5yqE7DC6QYlmP0H3S4HmKe1pkMaTc1BHRblWp8vtVg2PG/imbDXlLljMBrkknKJ/VRxMIuKrX1LQZCOq86WEXiQ+jOytriPxvYWo8aINGeAFbXhsKW1mjePFxBixNkzUaHWjrHg7z0rwQAXI/aKSgMgw6kkVZjtfND6BjVvuO8SM6z1epXBAfiYGAfMAYAAxhqZbTohbVpwjhF7xHpmCOMJyjMpnCNm45WaxpupBvWdpcAX6Z5RmONpG7YULluZatcQnVJWjU5Yr0ThDaqdu00OxznLplJ1Od9Hcg4duETNvdPMg67HYADGdnycQllYJ1indOjogGHcQPFGAAKg3OzAkwft7U+9Y7sX5m2027O1xdt2/ezHtnn3rvWbW9YHzZx9CxNabzCHksD8MJs54LB7Ji87gzLAOrjWw9ZFipDnuWek8LcIbOjz8p7pJDn7/bD2miqoCo6KeZQLdOms9LEPb8oZEHkGORdginsKX4HXhK6Fn++dnR1SglfbLXvY7thad8e2+mgRs8OWeADZWZ0sneqyqKSelc/re7HOcsCKzBHWKr4YACRIcCornGZk4MpYJx0bGwXFH2uub7OzVatBaInmBWBKdFr6hwgA+XgCmLG2m7ZFI4q9BZYh6s8x9gCibmw1vmCJOItEOU96Cx74j6ChNCUwbqgbVM/xsrW7Zdtuj1pzp2bPvPCqTU7vtUZnx9bWNuzs2Y/t+vWrtrm5SvvbpM1AIFl+BvcmAOdI2Xbv3UchvoMHD3Jt37tzx86cOWN3F28pw9qXH4C0S/jgEhbD88iP1rrwk6Qk+0wAwvaMefne3MwM2+C8+cYbduLYMSrJQyyQlG4YR6cGK7HxqLhX2HF8lxBg9AEWkAJgvX7jur1/5j37wbvv2r2l+9RzKKNuMvFndN5IxAh+COwi/h078ap95e/8Xd9+OeOB9kJb5DHZVb0l7Eq6f9evft+suSF2gwNUrjvoPiT+ZH6G5+yvGO80AVDGXvFxClo7XhcChCnzKrsPvkFrVeeXgA8sIoTt2HrS65Bp31BTjdcimMLaWM/YOWAt91XyCNuA/UaRw96ObW437Ld+81v25S9/mXsSZxxr/BEcImCtcJHgrIl7J1D25BCCO3gPAu44g+4uLrJ9FDKqUduKz0U2FucQ7gvgFtl8PBP+hnK3+tSCffzRx1b6whuvKcNaoPmlE0THJqNDRpQkaeZdyK7GBs4cySHXHwYyMmfCo42c8CTS+DhKcJToxwJROa7AFY2dU4Fz8CoNOmx11ifgf4gk+oHF2okQXWLdVC4tr2mW4FLUsCo65FFAbVXPEYfJzkcTYPVfF7D+0bf+jv1v3/ythOKnZwsHOJ2r1FlP5zXGu5hhxWsCQGSRekZrRPlAnQuvEweay33rc2DkPZM4VrbJ6Vk7fPS4HXnlFNvaALCiPoMqZS6gwOnUqZwdaAFY0+d4/PoIQ/KoyFeMySBQYaho6PqOtZEBoQLEHLgHIYzsFhFdeuyXa3YMewa3kY+8Nb2HiDZCYAEHMWrgrl+7bNeuXLTzZz+2pbt3rd1q0lEKahApHKxjknMo1oEMGGxLANUs2la4gzRjlY2f92HNGrtHnYOvvUyhkjVUppYfEKNhfzcdfMO+wsAWgeUw8JjOZezv4jUDAKbjHfvxk/bJJ4HV+IzsQC1QjofNbfFe02sM3EdiLwPAhRpq7NnUmcWeRZYV/9AyBDYLgPXkyVP2b//cv2MHn3zKpqdnFRJPyil0DfYUcepPvoRDej4ygnjdxuaG3V28Yx+e/djuLN4mFfnAwb3MTKxvrNmF8xfs+o1rXGcArKDEtdpbtoRsE/ocet0Tov4A1cy+ufotPgcHXWS0slq7YPO4k4hDenxi3MbGx7h+RdftsP+fQFRHPcLdMSVY9TKHCHDgO9q/TE7WbbwGAAWnuEW7w0BslHZ4mxnRs+Aw4XUKEKle1kV+4FTSCQKlVVlCZXR2CFjHaxUCVo6l92glACdAhMgLMjI90p0AWBGVBkDd3twgWMVBHtkuvA9Z0ahjoohFr5fVqOJntnuHorD38Qyhs3BslF1FxkcMD9xr1Lez3g7Z0PExm6hDZRoRd5nxYEWgzhXN3dFSQ8JFZdb0xvjm4FGUTDqycIZcEAkONf4b8xb9YEP0DU6O6rviHuEoIzMN8KoAAdu1YcWmwojefzP3Q1Qzhc9nLTFr5XJ2gntvPKsl/uGqmJUye00im8saQNZmQ4imS5YQPiYAKzJXEDUDYJ2fm7UyMj7Ly3b1zBlbuXXTrNWgkA16fObtMHJxwtjD6bma2oH4e8oyYwV/BngBpPLg0wAbzVV2I5MedioEzML2cLXn7E/+OuY581mGAmwx2/JTTpT9rKyGQQkPZnvJWIhQcj2UKzyH5AT3rF0asdV2mxlWqARv9voSGuqhDRYE2gBynTLNTJ9aXISDL9p2XsvKMUoowbQn7jciWAQFZ9JbEUyCmFYfDIWeTU+j/V7ZJutVG61gzYDaL4YAj3iCgLwmPajjIUymtWTsTQx2Be2aB5Y5tshsUenbx460WAWgy6z1FrsF6y8DG8gQtru23TJrdavW3Bm3Z1941eb3HLLuzqitrq/bhQvn7eKl87YJJku7SdsjYTY8F258hOrGCBRAywA1rE8++STvbfXBQ3v33R9QfEnJHQhwwi8ORKqSBtx71ODjWShYRjqvKLewS5P1OksHoiYRzwahpbnZWTv05JN26tQpttR5Yv8Bq09M8t5IS2Vdb844S8+5ACZBaY8gPWikD1dW7Obtm3bx8kW7fecO29mghKKLzDvGjTXIqksFI6Y+Oc1nhE1FkPOZ516yr349pwQP+A6BWD3AG0GJnA4cYdbc38a0kWPOAAAgAElEQVT71y59z6y96TZfVFh6w1hDZT1rZOWDoipVb9miIiogO9Tr6IMJhfchO9/qthjYw/UiEB2pENYiJ+JmCoCQNuDBKtWTRgaYQYMRZciFhRzDlcwqIxBc8oQGA8l6LpTi/PEf/4l97rOfY8tEadf0qXGAa0QPYZYZUmSw5T3KVdZCVkKnYwsLC1wzLKuBvd2RL8A6WJwVnbbNzM3YSFmaCSgdwRfWNN5fHZ+xBw8fWulzr72qacsAaW6E4vfhEEZ0jY/qfPPMKXMOd8YhjojqENpfumgyo55kKqKNBV+XJKoGMmK8uTSDJVASmbTYEFFtKpctt9yk+VI5F3x++XnlCqhAoJCooJhgtgO754CUGUVvr8E61qArh/KrsrcjJFVleY6BPfJvAlj/6e/8bfsnX//NzKkZ5mgXHegAs3GQ4SaCChgqnXEABmCN93Dh07HLu7ix9ZNHEGNdsG7HneT+6IhNTs/Zc6+ctKcdsI5PT1sJtC9XCcbgYXy5whLdq5jFvE/kcKCTAvT0sP0k4KEMa75OYjyUMQz/PujKQeXV52ON8zM9uCFnQzePyqxh65h/HRBUyh0YjtvwR8t+ywOS9E2orIn6h4jTnVvX7dYNqQOvraxaY2uTWVYYZjrEaLoeazYovwlgDcpJelCkwDFbL4miLeFPAvYZjfahzJ0qjR3UCdnjNaktG7YmNYa+Vwtjkc5pum7jPelhGm+N5+F/Dwm6xXPFs6agJq4LMB8/P3Z6PiGgl9rO4rg87no4PHQIyfbGoZ1mIEEL1PXU8gSApz5Z54FQrUzYz/zMX7KTr75mC7v32NgY2p0g6zm41hVJBvU1p2JhzURTb9Yi+Xygyfzm5rrdX16ytfVV0oMX7960W4vXrNWSiBIcfNjJ6WnU1Y5Zo7Flq2sPWWMJGhDsgSLcqH2UI4o2E5lDHb05vdUKDzwKyXjWv1SyKuo7oZaLrCeFF9q2ubnlbTuiDRNUIAHukImEAFVZB11TVF84D6jHBABkq54OeuOpR2i0bIh7wtqQOBLEjyRcBlYNxlP6BagjBW0YFNIW28fQpuHZKgDYuA99FstavB8p55TKvaoFxedJ7RevHbVWQ3s32vfg9bgG5gYZPtVrwqFvZ6CW0WwGASQ+FCAtZckEcFXdqtTAcf9ylpUlRXYVglRQSQWgj30BUN4kMIdDrDNWLTp8nXqLntgOKWUQPyMzHPeCmiQ41uqt545OJlQlinQJ9a5UJg3qJejWovYymu/tUhRkyLMIMba4P4otuZ1mYA71tr4T5KwBlKgMCLVTM9PTzOQjgMLMsztVaAOFQAccX/SyBVCfX1iw19960+Zn56xqfVu9c9uuf3zW1u/etZ2tDeu2GqyNjDq19IwaZlMyf8fBWLr/8XMKWNPzpvi68EOChs7MPjKsGdU9L0ngSS7HSHWFHlhJA2wEpx488tNPQfgB1XrRPOMrF13KOxTIxwJgLTueLbHWEGJCG92OLbfarGFdRx9laI9gj+9AKVvlWKzxJZ1cgl86hxVUz1tEeSbVQauop6jv8lpYLFywDko927t7wZAFLI9g7QMYbtpOv20jI1D6RaBF9dxRcw2QgF5LUV4jexy15SPMniLIg2dnNt4Dbbo/BT8oMrSDPsaiNquFcI/1n2Bj0H5DbMkVqTtQ74WSem/M2t2qbTXL9txLr9r+g89aaWTMNra37PKlS3bx4llrNrYZrIafyUBXt2vV6oRN1KdYRoD1j0DbsaPH2Upmfn7B6hPjtrh4h10Fzn181m7fuU3KcsvvF/YWWS8A0giQRSAEzwUAj7rghV27mCmbGK9KkbrVsg1vt1avQY25ZgcOHLDjJ05QU+HA/gNsVzJWrbAVSgVBDNbwKntKXxt2HicUW7xI9Tp8eNzzlSuX7Ufv/8guXL5ka+trzAc2Oy22FsN12KLLwXWZ2cNRnhk8q9pte+Gl4/bb3/gHA6nSwDPytQL7eHB3GCvOKctxFq+c+RMbaW/aaLViFYgQuYAYnnMEa5o2TowGsl4o4KZadwQJevgbiCSekBtpdSlwFz5A2A36VTvInCsYl/2edcHKgBd9d7wnxhLXiyAEzzrXX1DwUP69Ws6MQLqda5DnBD9IooYb6xt29sPzDH6g5Rv6vmPutxtNzhVxk/fWxdsojOTPEsFwXD+SG7C/uHHYKWRYkYyJM69arTHQg3UY5yKuh302MQHqd89K75w8kQHWcJxSByozlBk1xwU9kibnfL54zmhYnSi/xsIoGt10YsKoRiIrc+wTwCoOlo8nI4fh8Ol3xfvnAsiqToPQqCvT0CDSwMNM1DS0P4DjQ8DKVgw90qGiUD4WrBa8Z2bT2j7iYYkGRAa3WIvybwJYv/2N37R//LWvDNR4hnOfHjqpk89Mgit3peMc2YhwdGJRx2viukH3xgbjc1O+dhAUkMrFQ05tbSamZ+y5k6fs8LFXbHbfAQNgLVdgBNGCWFSeqDOh+l/EHDxSi/qI3IDk85kdkH4v6TzHcxbBUQZ+nC4Tz5d+ZwQ4rY8pRKIj65E5GUlQhRob/lUEKahvS5Fp+vcwlvm78584l24cSTm0Ppt8o7Zw8fYN+9EPv2v37tzmQYF6goiybrfg+DadEuwCO76BOL/exzQFVvjUeL50DQ0YcTg3iRQ9ahrSZ8kzLSQXDaj0wuFMnbf0M+KJGXVNxjTmJjXOxbnPgHXhfZGhTMd12GvjUIh1T0eNQjyDX+lYcS0lc118rliPw9bp0Hl2+wNHPgXSg1RpOUqxjhmVr1ZtemaarW7m53fbv/dL/4Ht3fuEzROwVl3JPGfL6D5lnLGetrY22fgdhwUoYqCMoRca+ucdPvyU1SYEpLab23b3/qJdunTR3n33e3bu0hm2bcDSxMGDzCUOKwRJMHTroL5SoRSqlVLQRZBPyrdd9tqM8aSz4s4xDqq6K1kC69IBc1Ef0uTQRoJ1kl2v19R1gsKJrGa9XmOkG0AD9DEAVmVGRefD80ftGbKbqGvFgR2RZ1Af6Rgw04O6UNSI8S68pxwc4VBYxrVAQ0QkW2cI+rxWal5n4wGpVOUXc8b77Tza7xi9UkV5EiCViqICOhXYzaBKu/hIgErYBUTJw5bnWZ5B8US8PxMUooood71Vx8s2NTVpNdCuqcasUgI8s4AqakUB0FHPpOzFTkcOonpLyikOxxNXRV9VttNxBx5CG6pB2+R4gx0QYn/Zc4BiVgaVGs8arZ+wWERxY/ViBljVYzH78nZ5CJrGZ2Znmd9bvuZUB4k9xCzR5KTawYyUrLEFwSuxQoJ9xODQ+DiDL7t377HTr79me3ftMlQ0r9y5ZTfOnrPVO3eoFCzAKnptzF1q04o/pzYpzusIUuH97Es7xCbGc2fnM2bSjVL4MljsESwo+gXMsvr5VtQXiDM3nl+fFefIoyHW7AxI9jXvHXWHLjADUKx7HeUZ2+6brbU7dn+7YfcbDVuFUjAYFJwrjT0yrPru9HAIM3kAVHsU6zQHxwS0qUI9a5fhpHfZcxSZ1cmJCauNV20SNa2jYH5sW3lsh72ZUctaqaJEAq2zUGogZgZFmTxbqpo6qfTjUEd2vo61TJCr/slYO+iXisBSC6wStGWKntAIQZCBUCITA8AY6y6CTQS6dPKBt6s2Up60drdmTz9zzPYcOGTl0XHbbGzb5UsX7drVi7aNVi6ebaZ6OlTBkc0dq1i1UiMIBmB++eWjduTIMwx8zc/N2DJEipoNW3n40M6fP2f37t+VSrKLsc3NzXHcG+g64PYm1oX6Yos1wSWH2tH6JMcW6rH79+9n6z2I9uFZn3vueQajnnrqsB069BT/vnfvXmr8hGAayy4okIIpVK9jfG6wRq5cuWJnz561Mx++T8YPCvfQsglAFetXglPyMZSJV3tFfIVyMP5+/Ngp++rXfs+pvwKlsaLFsdTnZ9lL31ODebbBOtbbf/KHtr10h2tzYmra6rOzFBydnJmxJg0W4i0llsmBP82rwzbCBnt/W5RvMbiA9a1B9XsZ3G9xlhXtRtF2FFkcqb0IuxQJK7IbI6lBOm/ZStRIiLhWyVXz0ZJmy67duk1RPKw39IdHcHF1ZY2QAIHTSIDFORv2OOwEPjdKXMhU2unQl8EXPhtK+XgNWBkSJpTtwHmOLDl+nptb0H4DJTh1qlKHLj2QyM9HpBRRIdIMobKbH5DJKsiieTRiTt2KAU6vnxl4rxD1RHZO/ci8RL9DWnP9zKyXA9bI/MYGC1CQyyNlyyFLxzOCxtoT1SAhawD0H4aEIhykoIEuJGU3cvDjf+5MwlWPLx0IKWAtJv+NdOC/9p/+Z1kEOB37x/2cZliLCzMOphjL9BopgI3f4/1pW4DskHdHKX8W30BDxLTCQUcGAq48IlsoEBmfqNtzp15lDevU7n02PjWlPqzYrA5YVUujDR1R4gh2AIClz1EEerFpU4BQ3MiPblTNRxGsZa8LOUVJJGVZutQx4Gf4G7LrFJrBp05G9CDLxrJYy1RwSAbmUGaLAAOHADYtGidfu3zRPnjv+wKsTgmKGmPUdHA9e/up7HP9eeR05kIlkW1NHaX8PTnVPITJou6lCFjTtRaANVO9TFo4xGencxt7NB0jgkd61QAcqdBG3ie26Mw9OnaD9SLpmon3FscidYRjbWXX/YRyhuJ6/KS9WLSxEcEOpycdI2QEA2ykY4aDoVafMDgXb7/1jr39qU/bnr37bWJyWj3UnAGS7XV3ftWWpmnb21tsRwBn4OLFi3QQAFiPHTtqn3rnbZufnyN4unXnpl25dplR+a3tFbty/Zw9fPggE4BSVkdKmMiO4NqIlBOkenQbQRIGRApZIyoCey0pxm8CbVRIKURt7jbfHzYWwjdc4wS/aqsipVLNMbKDOAiFY/o83FArj70Q3YhiH7PGcnzcASteg0wsgLUcJ9owb/2j6DzqM9vWaYHSBKqweuMqoFRidgBnW3WiatUaMidi5cSeCucA10atKaL++b0oUBFRZ5yjpKVGhiirM5dDoH2B8cX1wbyQEmpEtvM9EcKI+Czt4zjDcQ044yMQo5oAda6u3osuakO61ibaETW87ha0TPSE1ef3R1SnOeZ1aZhXZjLaEp/B/1CX9Pzzz9FJXl9bs+XlB7YGCiPbDKFO1gNDuB4FckTVZc9Y9sDNXRG8tus9dXXeRwhYwLYCyprX4ke7oDjLvFUlFYojYMwARklBaYDn6Gu7ub6WAVYoVI9VqlaheBTW1ajNz8/biZMnbM/CglX6Zpv379qtC+ftwc2b1tveQuqE/WvJrhxWGjWMvZYQwxSPz0tWvMtUdg5GQPYR34CsFtRfJiKZoIgnAE/jpiAzM6secM5bhg0yOzCPxTUD/eGizS2eL+nZqvYlqgkVfRtX6Fun17eVVssWN6UUvAFaPfuwjloX5QTwEz0IBB+T9cxwbr1VklSYB5mA0TombHYXra88o46zszoGdeBxq1bGWLPcbG1aqY9eqSWK2ezePWfTUzXWtpK2i/vFBCBj7jT6dldZJShXA+SiZhUBY9RMgm0BEMVAXbtjTQBW1AoyGg/Qqppo2kBmcqXGzRo/P+fxHQAUX73eqI1VZq1Sm7ODT71gTxw8zIA/gj5QCL525Yqtra6qjyrFhaJFT8+QnZqamWNGFWJ8L718lOcEAmF3bt+mDzFRrdi+vXtpQ+7eW7SLly4SjMPHaHcFGmHb2T7Nuw7onA7V7RB467EkAaBVPcPVdh3XeWLffqrCQuUb9g3XOnHiFfvUp96xZ59+zuZm5zL/M9Za9H1VGYFajwH83Lp10z4484H9+ff+wi5euWjrWxssUZOSMwIkClaxlt2D8rL9YE60mT08/eqb9jt/9w8f2T5p7apspV4SdGD5zjpX8nWnF9394z+w7cXrBJ/weTcbDTGgJietPD1n9ekpG5+skx6M02zHywxQqxq+JNh7Au2j1ulD60GB0zT4pn2VeZ5u08POaD+kjKyw9UHvTpNS4W8B48TfeR6F/sMOur8A04lRim2Ee2s0W7a0uqLg8Y6C0PX6FFWAu6021wHOVXxh7COIEIH4CBLi91gLqPtFUARnBewwdR4Q8GFNNvqNa70j2wvxRqhQozf72rp6uZY+/zoowSHDPkhPyx0wT28jI4BIqgNWbGotlMGoQEbtdHUwGiNx0yRT5IsKDxk0lEw91uvweN0k8qATQflSGlBE0Qkg9RWUoYwS7HWlXmmavY50cU60KGiwg2WoPFYVKQiKHIAqjAJVDXFwek2TnClvbeB929z2OHv5/3/A+kff+qp9+3dQw4qsm4tWJPSogFNF8CZHR3U9epv6F2LRYD7CQcpoU0Ugle9gjbnXPOgYktAJFjEjI5UxK9fq9vSx43bopRM2A8A6Pcn1AsAUOecMcDtg9ZOZ39DMPV1LxXUV6yU7MIdEotPAiA5ayWDFVxxu2X/zJWkVdG7b0oP60UNbY5pfOI/d5YEUX5t+nzTQBQCUGUPieDnEivj1mUWFgtqDB8sUW/rw/R/a8v27FH2gw+f7Dg5hqB1G242gzykCLVpVZDbCyGVjkVjsIDRkzjk3lGilooUPr92Nhjy8D9xb8sy5wdd4hDHLHJ1kGFUjhX/a2bQdhRY58fv0O69VsEPp3/FzPH98bswpnax0KjOF3bA1eVQ/DRila2JotjrNCA18grJFiAwHaOGceO0J55d20u/L1wZoXPWJutUmJu1nf+7n7MSJk7bviYNWHZ9g7RIOmPRJotYTgJXrDtS8douR8B/+8Id27txZZvCPHDlip187bfXJCR4cV29csf/j//xXBKKdTtMa7TXbbkAVuE1nAwcN6MnsHWc6bBDM6LKeUAq6+JmgDQFB1iuKWou1TaE7ZmJ3WKOCbBfpfr02a3PlV+swpYAY50dZiaCFY+xV6ynFWhxmq6trrK1R1s3rUlFXTUVmOWS4b1KVmDFWLzrMga4rNXhRaTX+oEhBbAlN1DkfdJSQAZXgRnUCiqBwRuGge6bSW8Dh3hVMwgYMRwNPAhss0MoSCYo64R4FXCIrivgdhWF6oB5H7a12Wqh54jnZVgAiM6SIIYCAmtk84BOgB/TlWl2qyVQ1drGdEMlaX0NNrQCrhIqkqMzshTv1EEPCnCE7jP2GcQe1GXMJcAcHo16f4GrHOkPNmVaFbJ/WpLaqnDdZHAWD9VnEDaNlQzsU2mbanVB5VzYz6qAIjvweMY6Z/UPmLlPG1jmIz8YYqBZcbYM2N9Y1Xqi7HwNgRaYKTeyrVh6r2PTMjL16+lXbs7DLqiNma4uLdufCeVKDu1ubVup1KEIToCMEjJJTRH0JU3EXVxQOoEoRE1/zAVgD0BRrSGi7vJyGMJ6q0qKGw2YAQDFb7LXaBLRRpuI+Qyafl81F3juSQYWEPUeCf3bOKjuVu9Dy5yNvFT4bbBvuKUq7ADLaUM1utezeVsOWmy3bwN4qla2b9d+BrdDz0Ca6KCb2j+x2lDTQquscSQLM+G8AVjy7p+sZvhujqFuXvkVtYoxZ1upEmYErCI5VSAtG32DPznWUwVP2CykxZeURwKiADtnfsa2NDacMhz8KYTYo/e5Yi4raWOcKwIhC3aePSftVFiUfAIWZYIB2r0tndfrIuI1Vp+3AoWftyJEXrVypUXH91s3rdv3aFVteWrIOhMJaqgPUeSqRMLbCqtVtz9599vwLL9i+ffuZEUNW9f69e7Zrfp612LMz07bdbLAu9oMP3mcAc31ji0ATwYIpUOarEmtDkBP6BXF+4jvGCsFNtrGp1xmQaza3bfXhQ74O2TgwJ1DOhLl86+1P2Wc/81k7eOAQKcKqVVcvWAmr5WsMQXfYxM2tTbt245q99/579mff+VO7eOUyqdGR1BJdxNtp4Wzfgb8kwEQBPSY/Svb66bfs69/6h/l2dBAYOEJrN8OlQ0WWioVcN/73P7DWvZsUfsLfkH0HswDZwX63YuValX8bn52y2V0LNjYxbn2oRnv2mwkJV6emSBTO0WAmJMmNCPjGMg9AGn5tCJDpmXO1+DTolPrDeE4ATD2u/DoGn8tl6/bQYxy+G2eD2Wq8HnML5lEo6G9sbFFBHSrMG6vrnH+2X/PgaFCCYY8iY06qeb9PUUcFIrtkucTv41zHtZEkBBMKVGFYrrn5OY7N6vom62BLb594uR9AJ4wmI94FJ44RLkSLWJvgzq8Dz0de65G8WCV0OhMzl2Z2yGN3gxu0PoopRI1hUH0dvEafMk/TZRspP6hy5zIWRSgU0ry4Rw6HA7VPqG0RYMVhpZ5mjNR69Ljb9vY29Id1KDwCWN2p1wE8CFiLbXiQXS1mWNNDoODX8j+hEEyVYI/gDyxCRM4T5byYw7gOn9kd+XA+aPIj+u5zNdC6hMDKxSz6Xn9GoO8NfSjGwA616j+HeuBy2Sbn5u35U6/b4eOv2C6oBE9OcXz5fJ4hCE63xJdcbdcPxIBCcUAOA6xFEDnstYPgMgSzHh3ZAGwp0I+xie9p9Lh4hSKIHXa/6fXS9w+9byrkSZ6fjmunrUzF/bv2/o/etY8+eNfW11bUa49RRUW/YRiCPsrMls953E/gntjX3K++JmIM4rWZw+S0dzmLGa1BAZCElhXPkT6PKEoyjCnlNdZtcf2m40KgkoJd/zm9z+KcxHt4+BRoxmGbUpAcnx+fOxhu02/DRqXlDMPmL32WR4Maesew3zPo42A8QBjgUgCWNHIa18AzTEzUeaC885nP2Oc//xP25FOHbWZuXo5PImqR2gFGyCNA5G2SEA2/e3eRqn2oT4HKMJybzc0NW7x/165dv2Jraw/swcMlu3Pvlq2tPuShtbBrwWbmZpmZ3NrasIery7SfyHYyQ9puE/QwY0hpfVHgAjQpe4l2TFAulJ0PShHqQOFwy8ZK3CTmDQEM2Gc4QVn96FiV94wxQ4uXiPqSulxW/WnsD9DfcC/6LB3ZEmxCzWyVZok2sduzZqPtAiFStmS0t4GsijI4pE6O6ZyQsqGEVFi3RGQqi87MasLO0d+l4Ds+XiGNFueNos8u/pPUgOP66NUa6yNbrx7UUk1uma0d8BxwBELdVftFdXYYB5x3uFdkkDAOopopiIlsMkSy1lfWSQnmPUK919tqwdYwO0sxwi4dY1BmVR+MYAGyTaIzY3xxT+FA4ewFPZCOWWhMeFslUki9dyZF+Xton6TXkr3joJZ7miwZYRWe58xKi4mgtiuhYZFnROIetEcVYMT90TFH+5FqlVF/9ddVjXGtOk5HCpn7Mtrs1CftxKmTtm/3HoN72lhetusffWzLN65Za2PVRvsUuVD+N7FV6b4v2pewUUGxLPoIj7MpxfMlChWyTL3XrLEGO2MFhY7/4P3xLEjq2ukUO0WP8xT1bhFY8FIv6Rgk9XaJo6zAuIIOrENlDZ7OowbOsnbHlrdb9qAhwIpKzB0X5HF2aMY8CNG+yJiFT5g67aNeIxpnAzOP4bx7OQvYCCMAqdWy1SbASsAagAJryaoV9Foec6Vf+bQEyAC/UKwFZb1aEZ0x6L+g4aL8hn2JA8ooG8daW29PEmA9KJ0qdZAWAVvpRQDDAwryjxH4GrdyZdL27n/KnnvumI3XphgovHnzBrOs9+/dFWBtq/RB60wKr5gXnA8HDj5pR0+cYF9j1Msj23j2wzO2ePs2AfzePXtsog4g3GaJyKVLahXDeXXAhGdGEge3hTlAvWEAKLTxAeAAsAhggtcgcIWsLs6T3QsLfD2u8/TTz9gzR56xI0eepb1mkI46KS4QFNRyumoKrvZ6Hbt566ZduHjR/vQv/h/7wfvv2voG7kF2DcEk2BV8BgK8ISrHOUEJh4/v6dfetG988x/m5UrhbMf4eyItQLP22EBIZsDtw5/Pfft3bevuTQY/2fN7DAFZBVernYr3nu5bCT3FR0dsam7G5vfvt7GpSdaP96Cc7jWubWT8k1K0mMfYYxIAk1/DYIx/gXEDGy37Gy3axKiJLO0jGgf9vlVHQsMBAVYIhEm8rzQqtXQGjlnHqu4aOI9LYxW1MIPgIEpiEJDudO3e0jLPRqyFoPFG/WzQg4NJhHshCCULZIdBQthf2GKsQdRbI0nY3G4JRI+O8n5wNt+5ddum5udt165dVvr0qeOPBaypgaRDhJoC5FoQ4QR4osR/rhacH6hyCCI6KMqAhBFoGL1RdvowufGW4aAR8kiADEMAxYhGRgFknljJDJf3mmTEO/k56llZz+KKwJCyB10Jh3kZADZ6XyJShsnr4MMFROFoRAgmAJ3u0w1QRlzyZ03AYoxNAFYfoWwBpsm6IjD6J9/4TcO/ohMbr2OrmDRMlFJnkgsHdSoAWnaw+XuzgzOy0MiO9NwRY5PvBLAiigrICmMJajYA6+y8vfjaG3b4+Enbte8Jm8AGJe0HNiCMqjdWjuXhGU5G0ofUNA6swULWLpyCTwK4kWF95LBPsnExHsVxT4FGvP9xoGQAIPyYfrLDrqvP1hpnhBtRuzayRit2b/FOBli3NtHeA43DRcXBtWCsYf9k6LVvsnZEXJ+5uE+sIbIjkkxi3H/eTcGpXa6EGAJBfL8D1tR5SMEos4djAAaDTlK8JgxvfH467sVxjmxbBGuGvSfenx0zWYBmuJJ0Old+4henPhubYfuyCNLjeilY/qT1Eg5sANagB4OyiGuHsU/3O34veg1qNqu2sHuv/dSXvmTHjr9i+544QBChec7vOO5BLqP31POsIrZSs9Vg+xDdvw7FLdT0IQPax+GIlgoP7cr1K3br1g2KfyEDhdYlUI5sd1q2srZs01OTNjM3bSurD20RIPjufVLmdnbUExLRf9w77A2AGYUyiFAkCiHFWAn2cM0QqeqgRiZQIhHqCZkp6rJtgtRm8cwAXQR+24gUwxnyvqhkgeicUl/BAM8wWao9BRBGJgpOKDLOuBYZIayL0oEutWK16hHQ1fNIdEIqzrhXADrQpMnM4VGFgJLqenHI4xoj81gAACAASURBVJpwWhEsBejDo0Z/OoksuYhZBCfRit4PcK0BpSfxPoFDZTxtxFu0dNGYXXMdTn+0uaHoEnvHwhYrKMPets1OVv6C/+Zp5xkufUcGsaOWHjsdzhNa9GgfqHwBP0fgAb9T/TLaI5S5NgOwYsBwXuUsq3C6cfYC/Cuzy2yF2zeNiRwoBl6Y2RVIDhooVYI9gx/BbryPaveZyFufY48McIwPnCg5fF0+53hlnPOCfrnoaTk+UbPjr7xi+/fssaqN2NbSkt34+Kwt3bhmbQesCBJ8Uu3psIBY7OcQ2Sva4lgHw86tcKpjfKLEJ70GsjZxDX5PbiICewFYZQM1tlmAyH2uCGBmDLakfU9mXwYYKWqzQZEr1srpLGr3dmyt1bb7Gw1b3m7aeq9vDZxVaAXideRsA+PaGxnzLhGmw7yy9CWo4D7nKhtQiRrZCahtpNyJimZGR/sUGZuYwF5GEA1BFAmPoY4bQkvYt1izoPWG6muskRBT4zChZZcznLBTyABxISFl7XwwWZ8r8MO1m42v9jCfD8EkBpSc8E47WLGR8oTt2n3AnnvhuNXGp6jyfxtKuRfP2dK9u2TJgP0ncKbgnmzCCPUNJqdn7Jlnn7dnn32eAHJqcsauXrpoS/fvW6/TtrnZGT7j4r27pAtDiZdgolSiKiy+k3UCxVvn7NBmu1/DzPXYmFqRoJ90u81yDPz83HPPsd3a04eeYlZaFNER271rtx0+/AzfA8o955nlsKLzkgHIgF6f2cr7oN7fvmXvn3mf/67evGara6KPSlxJJQaioQarREEEzbzW36unX7ff+db/nPnHgUfJakg0UT7J/47z0c2dff8ffN0eXL+kumgEa1FOOIa1VLHetmdPcd7gfKmMSckcb0agcmrKqtN1m9w9b9XJCesiIOAqzCGQlAYod3oelEtE2uSsqOVb7PlgfnHtO1Mx7EJgrrHSiNVHUaLnbc7QRo4MyL6VNlZJxd3Y3OZ6Bg0eiTAkoqYOHuAZhD1G9fhGi63ZmuhLvbZGfwT3ETYfPzOx4fs1gkjhr1dr41wzWC9Yn/gZAfRaBWdohTXdONNWV1Z47T/78z+36QCsn3vt5COANXUOc0QFuWazFqK4HonZcWTPgylrF5BnONUvTxtYeTZ5RjxQSTMqc8AiElB0+jkZHl0IyBqZJDlY+TLLQYtHI7CQea+e4YCD4al3XsPlmDDvjELDwDo9hUYIYBxE+R1l6ODAYDCD4sHsbfJMEZeBqqrqrHRvmePqA/lXPcP6iIec/CI94HCVf/z1r/BfLM6Bg8g3/eOAVCqkzMhn9Cv0LBI/NmSwo9l6jBmya56SZrG8A1aaBBhcKvlBcAkLu2LjUzN29PW37OnjJ20BtQzTUwSsHCcC1qhRVBLCob5GEfx9dywe9yyxKYtjVzzcBw/5x2dYYwN94lwMoZmm8xrXyJyiAjXjcZ8Rr49rReCDIjCkuODghULwst2+cdM+eP89O/Pu9217G+092pyzAJGkXkTU2wMoJBW7I0H11qROKvv9kAfnoUQKmf4vWkEFqOLfM3pjrkSJ34cjgWejZFTiyKTOTThFj5vHdMxCXGFQkCjfIek4ppTgWBPhAIUYybC5HthvySEWgLxINY71mT7HMCCdruN072quPYiXOGgArGHogxaaAl8BVjnTyPy8cvKUvfPZz9pTTz1tM7Nz6n1WoMnH8+pZFMrAAb+yusIMKfY1IuVTUzN5L2sGP6AOiUOnwwN1bW3V7t2/x0MNQZSVtYe2ublmN29ds/n5WVJj1zfWKQoCkbCNTVCIm9bttliXEpH4AH3wg9gbLglqZJlmZABdCRdZ1wCtAIZQ1CQNlVkG1X0GKCQAA1AMxwpnDHrSJeuQziGyqtUqs464PtsuOC03Mp0KCIkaFUIh+Rxy12bOHMWj6hKiwviqkb2i4XCukL0ErRgCFlhLek5zerK3UEO2dkxKwxgrKgsTlLUycIVxALhGHR0D9M7HVLxQzhteryi3ACTWlPYT7K+EY/DhoMyB6oX7gkYD+i/iXhFFZ70t23LkKqgEQDwqdghY63XRwPQscsAB2gMkY57hBIMK2kvmmAr6ifK6+s+Cq4OMgRrOQ2hGkXgUUnnIMWsjJsEQ0IVRS5gBVlLsRTWMvq947qIACJwkgG3Zs5HBdkGlEauhl2ytxn0GlgiyrEePHbMn9u2z8dKIbS4t282zZ+3+jasErKAEq4510BehXXrMwZKBVXfadQZ4mVGSfX7cORhnBpZ+gCq8NuwVbUbWY1U2OvYE10IiviT2WU4fLwYh47Us2WJ7wEHbG75iZL4ywJlkWPsjJQLW9VbbljabtrTdsNVO17ZB40SgiJJ9rqbrYxZrK7UPKWClz+nzi3WL9Yt7xO+ZbWPvSdCDpQ5cHUdQCaAC8w9xzZLVvDUXzlw4yUE/xsoPllL4HPHZWLvs2evASCU+GlMRKADA3PdzNdbIxMbY0d+MQDCCUZ7MwclLxtrIuM3O7rWjx1+1yfo863jv3V208+c+tuXle9Zuao/juqJAu189MmLTM7M2t7CLWc3DTx8hPRfjcuPaNdva3LD5mRl78uBBPus19Dd9/31bXFykTcXeRUAw6kipltxTyUSsRQSAMKawn88++yxVg7G2lpaWSPnE76kWvP8Jvg/XPH7smL304kt24MBTBCjMjPsX3htrTiUVXVtZW2X7tPPnz9uZD8/YnXt3bBMK9lvbtCkoQYv1nM23BzEigBlaqK+99pZ9/Zt/MHQvap94Ysx7ew9u2WAT6LfMdPb69ud/76t2/9J5BjqAX2pV9btGa5/GVlMlDOztqxIY/IMqdHOzRQ0BQzlGZczmdi/YeH3C6nvmrDxeIdSAAjK+U0kYQUDvrR02IzKwWIPqHSzcArYO28C1OzY+VlMPY5wfjSYTQcBfO62OjbTFTNlubFN0C/PFwMTmptaS22bsZ5RGlMbGbKsywlIkBBqgc4BgNDL5Y/UJW93aUsCg07UKyoSgFOwBQAQlQR0mVRu9lh0XwR7grMDeWltf55rFc02OT9r25pYo6WDolcx++MN37fDTh+kPfIQ+rJ9//RQBaziJWXazoAKMgQHdENSOKmpAahPWbKDeRU23EellDRVBoeiKalKOaC0UGHEAe49G9msD795rh6K2Tw1UM5Anx079fuQi6EvflfbPnZGcOoXnwabDwCGlDKGS+tSk7oFqWNgYuG/U5XkR9w5qnRBdUz8vpMohSz7SB8dclCPw8jMD5nA1M9+R1QlhkGRDMnrk0eIvsw/r40WXimAVl0F29R997X/MNnYcCrG50ujpI2ekN2L2LafIVFJbx/ELxbCogItQEmNVIcss+q7ApyuzYVxQjI36smrN6rPzduLtd+zJF47a/N59NgHKCJxBTpciNKTIeOVSBljdoYnWCbEW02dJD644sHOrV2iTkmZPvV4oG6vkomHchn1e+tkpAB4Ew2HIHt8TtnhtPkdy8cgg6plk3FBIwAxEv0uxhOtXrthHH35gH3/wnm1vbYq+5k5HOCrpvvU8bUIFV6PFFFTRAA7JWMf9ZoFiP0RUL+J91BwQsNdj6NAkVEYe7u48xH0VxyG9lzh8inPMZ/M6ufQ6xTlI3x9DG6+hc+wRR8VvPZ2oG5IlGQLywhErUoJj7xTBaDr+qT0tPlO694oBGDi9YdQjkxDXjetA8bLGnqyTtnvfPvvUO5+2V145ZQt7pBRM53RInTHGI8SJ0LJme3vTFhdv24MHKzw8Dhw4SCW+iVqdnhedMjrd2PGqM8I9bUG46foVu3nzuv3ovR/YzdvXqDg7N4/G4A0KYsB5Qe2TosPIaEjoISKwHHPEAklxynuF5gEPBcfUe3bcHSZF9bE/YNtBO2btrEfkkBnMnGcyABAQ8LYCSOY6I4FOAIGqqKEEJiPIaiuDSoeNNTu4N/JqfNWo5xxVdZFx9L7HARhwnaAbB4iOvpFbG9sE1xg7iiYpt2CVqtqoRc1flS16lNENYK++durJByYQQSjBm2wF7gNnmqi/cpDSNcc15mkFRslRO+ztrwCqAVgB8klTrtZkI0D5YqbK6wr9vKayMtRXWf85prrZoG3jedBbknXAElOCUwxnGzWMsc+oKO8Kqsi0Yt64BnolK4+gHrhiY6PokeqcvVHNYbpXOM8+X7CT8gbcnkWGmm33PHOTBI9Zg12TmiruH63B2Lu6h7YjEOdR/WoFgZKKstcvvPCS7d+722ojZdtafmB3Ll60pRtXrbO5TsDK8FwEe4Pj4HY+sqDFM4QB3wSwpkkCzd9wu5TatxSwRvAsAofSAJDjIVueBxcxdiKFORvH10ycq7F+wqHnWaHGRhlgDZOZ+l/KJGpth5Adg/4jJWt2O7a107PVZsceNNv2sN2xLWT30dAq1mxyH3HWhC0tglXcK+4I8wnaK+YM84e1znWHfUxg12H9N7Kp41WwKQBcAVhFp0f9MZ4BzAFk7AWeRI1lcsW7IzCTR7E41Ku6l+Zggv1KUSbAMzVvgxiN70gXzph+qt1UGx8FTfiPdHs2IDMrgXK7YKdfe8emZ3YxcXLnzm374Mz7tnRfPdg5f3SscuFTZUXxr2IHDh6048dPUoQJfvfD5QdUtEaN+fzsrDVbTbt3f8m+973vUfgm1h/2fdBrZf89uIogIvbIGAtX2ELnwMEDNjMzo9ZdzSZ9FYrn7EChWaASf//MZz5j77zzjj315JEMsIqVkYhhWp9KyxABvHn7ll29etmuXr/G+8TcrG2s29rGhi1B7dj7YOPpg42UBstZ+uYpstOnRQnWuT9AQMrdx5zbnaELBdJkWTLE4T7Un37rK3b34jnaTdgd4AKMCmwezmaIfCHbCuVpMGlm56ZtdnraGptbYq7gbIo2M/D1EDStVq0HW1ev2cT8tI3Wxnkt66jdD3UXoIDcga2XhCn9PKwjrCesh2bHOo2mGbL0KBVrtmxledlK3R5by2GOsI9ZX0772FUNPOZUBkdigmRDgXEi5I1MarT6QtAAivegY4/WKrYzilvsi02AksqxMetA9KqNdkPqctEEaI6ezSTGoqYb5xxYregFXuNe2FrftNs3b9mxY8eytjegoiMogrXNbP07J495gmswI5hGpXUiwIko2U6pZFMzswSAQNqR7sWBjUgR6RROZ+Jh4gC0sb1FgAvlJ3wSNqjqm0SfzRxSb4Ybq4n9+TJucQgOBYUtB6zK3vkhAMAKye5ul/c5NT1JqgScKHw+IgL4xywCZf3Vc5N9qdBnr93hxDLCDHqSU1/xczi52sg5kA4QoiBbMdqaA5tf+bVfty//2m9k4PvHURHwzqAEh/GOqBSjkJ7ZTh3vAQc8ssYEGRhzRb0C6KTzjEMui5A6PSMVEELgMAQbSJlj+nqUim1Qs5uYmbXjb33K9h553ub37LUae0ZKLRBOtD7LD06v+eAY+maJGlY514NCSUWgMAhaRBdLf5eNgaQRE4iYOwKimeVgcxhwSd9YdDp+3OtT4BLXKc53FoTxaB+yIMiu8ntvh9mqa5cv29mPz9iFjz/KACvdh+gPnIBR7iMRi/Px8J7D4ZBkzuOQrMDgM4UAlMaMB1iBSp3NkwebYA9YW8bg1aCYUby/CFbjfriencIX45XXBOUHc9xD8XvqzNGhcUMfdoHHu9NU0nUfWaEBZ9BtWNrmh45bYmPi2cNJLD5v+lwxfvH9kaCR9zzEUo16kOK94npopwAnYKwyzkjkS0eP26c/81k7cPCQ1VlThOzkoCq2AD2Chk1mSNkTEM56Y9MuX75CB2XXrj0U6ZiemrFSQseM2j8GtSDC0AZtbttu375hZ899aB+dfZ8Z1917FqzR3LJGq0HnqtVusu5RWgHIZlay6D2pTy6CIzEHAYagHWHOIdpEyuu4RJmwh3VoA5BB0AHtJtTzLdqOReBCQhbYH+jJiX0kExA137EOcV1Sar3fJ0AwAGusDUazWRcsKjEOdtwPXo+zI6LdKhdRTWTsHxzGqIUFaIWYBOrO4Ejj2nCSgTmR5cmEpOAojCqIGxQrvBa9ceO59BkA/y5EhFooCmnpumG/8X6J3gi8Rv0fghHIpmJ/UkUTKsjMSKtd0QTEu7AHUfrjtcY6w2Wi6WQymyuFaLRB4n7lfWB/+nncQ1CgSp8hwIh8CGWQlBXpuIiVB4JLyBwDrFZJw+bzMBMFtWIxoPg7BqrVI73jcxX+g/YOMg7KWlPHBGruTNN67RuUPT24EHRG7Av4DwQ/LsZEFWFkiMbGmEnas2uXTYyO2cbSst25eMHuXbti7fU1s50WweroSJp7HASbqd1LbUIA1jjPszOicEgUz53sTPISgpShhudWpiQPEjxyDqWtygKGDgQVNNZ50C5KnMKPcb9ngH3kqqo8y/PkAUEV2gd12rYF4aVm25YbbVsFYAWrgcEfZdKxUfM9rEBWOnbhI8Z3Ut3dHtOJJ+jz2mYpDVJwicrQdewbLFAIvWkNo+6+4s46hdtQV8++o+qnXLTDAYrgw1C0jAFbPxNKCD7BX1RAlGeCB211JqKEQkqsxKR+9qq8QCJxOrMBB2H3puytt75gMzO76djfv3/Pznz4gd2+dcOajS2yCUSFBkXW+zGzTR+erWr7nzhgx4+9kikFQ10Yok1QxQagwm2A+YHaVaxDBMbwhb0RZRdhP+DmwaZQzIsZVi+LYLmG5gkibLgP1CLSDvYUYATYePnllynst3thj01PzxLM4trscc3i5RKDbqtrq3Z/6b5dv3HDPj73EX0fsTQwbhi/rq2srrJkQ1Rg+RoR3B0ErQJ4b775aVKCU+AZPpdPlW+n9Lf0lLxeNlfJZia9ZHbuH/2uPbgGheWOKOHdvjW2JTwHGwzBKthpMDkA8Kem61atACS2st7CCEB28X6cB/1x0rrZrgclimj5AjpxdYw2FraIzJoyeo13GLwcafetsbnNellka0u9nm2vrltnq2nNCdHQp2ZmqLSOEgsEs6HOu9NFeyKB2TLaSIG1Va3YFAX2ElYcVeCBoXasCSYUgqGww9AjQFARZ3KZPG7plZRGrbnTtTHoQZRKtok+2pUK1xV0WIA7MF8AoOPjZQLbSrVGlWU83/KDhzY3M2dL95czdhDONbTcQyAE64Tr6o2jLwwA1kEHPfkvyj2WbXS8ZnML80zjhmgGNmBtvDYUsIYB3d7c4M1uefG2qFF5w2/soLB/2IwZxdEhUkQ7UoprqCqG2m1EEXHXjJpa36Znp216Grz+SfLswZWWiiKqcXsSWvLeWK0OqFuKCCCKAFUCSFGPIds6gs66jB261XYqQTpEHukNfKTsTh7ZxEt/+Vf/pv3Kr/76vxZg/We/+7VMdAmLqtgKgxtFe2wgO81feQYsnImohwrwkmUlMnAhgBdKtcgwMBqEf2x4rEbyjJwiSEDlvBG2rxmrT9rpdz5nT7101Ob27LOJyUkaf/SrgqpbHEY01mxl4fXKbrzjgGBVWkIjKwKtdI3KAVCD7kd/r+hYCHXF54fTwNd7a6Rh4PLRKyYU7yHZuSKAKj4DPzcFkv6cuUOicQcVGE3IW42G3bp5wy4DsH50xm5dv2atpigYGejzujeMHevKXZAlqF5sLVAQ48F9BPBSD7N8jab3LOW6XGQjBXlhQGKM0gg47AKK8wPAxfuKjls6vnE/j8xRkh2JaGoKeOMaqVOXB12S1iFuXOKgK2Y0hs11rNP4W+5keKbZ5zJ1pNLXDoL/wU9IHbPsfiNwX6Al816xwMn8KFHkAIAVDd/3HzhoP/GTX7QXXzpqC7t2E/QMA6ywdxtURG3axuYaMw8ArLdu37SFhV22e9ce2wXVx+kZOkhw3lhv6Y3ChdokwAEwCkrwnTvX7crVi/aDH37HYDtRsyqABaexzWAgsoLhUMG5iOg9wQAk/dE+jH0FRTXFF+wL29gw2SFxJDJ3aOTUwkEASkAcIhF4v1Q4AZKhYGvWbrZtGxFhF6FBxnC8Cgl+gRcyahgcAuBQH0D8zEyNy/TLrEpcCfRhtLbgfXrvUgI79m9VIFRr3qPUXT0LKLYZbxD7Sdo0FIDJoucetMM+RmY5kuTocUs5/xFkMKs2MzNtY+gv68wZMZdUL4pL4P1wxBH1Z2YHtCwwoeBAIOtBBit+11KtLqm8Nba5GXP6NNYtsiag3IZDiPWK1wK0g2KJeajVER1HPz056BgD2Q8482izpNpJsYuoN8vziDXFBJdlZy0BlELkCWdNRfXHaDMEMOCANZ5X4kbo2Qul1IbG2+nckUWnnaESp1grqiOMGnCpA5MK530lsQ5whjAgUZPyNNYSXgOq3aFDh2x+etZqo2V7uLhoty6cs7tXLltnY91K3baNsDwop7enwaj07Cru+dj3ojHnLZFSGwL7TCpuAg7jZ9HVA/B4mwvQW7FeCqyRyMDyDHI7k5dbeaDBheAiO8oyirTExX2Moj1MLRvPmwSwsgc4smetljX6fVtrd+1Bs2OrLWRYu0aYlNn4yEnm53+Apgjs4OVYy6qDz3UcOL9peyBki+h74X56hi1dqcI2lK06juwOasDLBJmwLRE0ky3PW6bQ4vi5ip8F7FRSEKxCmmauwx1S8GNPK/DXZ+KEjD/UwHPt92jL4qwFE2TM9VFgu0sl0DQn7O1PfcHmZvcwl4yg4OUrl0gNbja2reuUe6TWMF+4NpM2aBO0s2N79+63EydPsY8wxm7lwUO7eP6sLd+/p2KGHZUt4HlAp4YqL+0ggkwIKCJj7KrsZNu4vVGP6dxHpE1AnSNqZycnbe/uXVp7Tld/5uln7K233qIQ0/zcAjN18oPYSIg/Y71CeOfGzZt29txZu333jveJ7bLH98bWhrNJZGMi6SH6MmxOnrhya+PZZ7O33n7HvvHNP3QZv4xs4vY4SSxlxKtc9DH357TwxZzp251/9r/Y1uJ12TMb4T0h2EmarieIBMgFAHFeINuK8AxsMAIGAGkoO8G8V0bxM3xpsW14xroGQGlUGhAIkCDgCHxCzYK2yvUAcEVR79top2/j5TG713lgjXbLpuZ328T0rFm5xlpUjFV5B1JnfevgfpE8hGgU8Fa7KWDsehN5sAgYYowcKyAmgFfUnY9ArAkZYWIC6BvhdVKrRi/i2q5dVqvXrd1pWwMBQeuzJOYBMr4jnhgbLdvE5BQzrJtbWzZVn+K6uHHzBvcjwCrmFkGPxTuLXGNUCZbB8eLwhCIXIFHrDx1mR22kOm7zu3fb/MIun3QZHKjrUYiC6mkOREgPxoHdIcpGg1jUQoHPjIOUgM6piXnFBxTqlD2isYjWMR65C7zoCSkZch5Gea2S3se8O6X2p2eneCCDY486K2xOHARUK2O/SCEJ9ndC7SBqeKCURcFH1cYAuEFBMgtOOkIkdcSL7UWQVeZRhzQCD1FDpM3xy//J3yRoLeKrT8q0pjWsRac/DqKsQUDhoFKEOxdjCUNEp8QjmgEs8rMjB6yjDuhUt+y40JUAORgjZYoCjKGubnbeXvv052zfM88RsCLjA6eElLBkfuIwzQxCIvZAxygBrPG8jPQnwCo9JNW2ZjD7p2dxSlThwM/+Vmh580kHcfp5cYgNA6Spg1IEwZEhGIaugw4cdHXQfrbW1+3mresOWD+05buL3DsAAzFnIYqRzWWi/Bg11nDGooVC9j5vqRKANcYknCjNjf4FGMVr0qxiWh8GJwJ0IASEcAChbnFwXeWU4hTYp2A25npgjfvaiOdLHbfinDwuYBDXi3uPetb082Le4hrh4Kb1qylQTscp7i1fV49mWIrXz/Zt0qcaUen4/Lh+BqxdVAsqj3CiZ+cWGLWE+BL6sR4/8Yrt27+PFBs4OGlgT05B25aW7jNod/3GVVtZWba7d++wmf2LL77IFiQILsGuo+E8qGSIyjLj0JMCQdbntwQnrGGNJupgGvZ//d//yu4t3bUrVy5QyEkZvR1Gfvnds2N4thh79EdU/021IsF95fMxSgqtfHQ5EN2dtnWc/glAV9yruAYcyAAijLpDRInATEwgUE1FW1UGCd9jzcKBY82qU69AZ479y5KXcWQL6nTKqtUxZjbTWlo4fwCGrRayf/RdbWxMrcNoJ8BCQWYS7HyoCrvDGg4yz1i3bwRUXlu7urZmrRaoW8hyjLGdBP6OyD3ei3HD50amBSqcANYRmEHgFU5DRl8riaqHMcF18YVrYVym65NZTSTsLcB+ZG8h1MT5IsUbwBWtdkCxVCYXQVRkbHBtgFViHfQ9hQOEeUdQASqsqKuCQ1ObsMnpaUZUUX4zNzNvc3O7SHVH40JUKDLLCaon2s14PZz6p47ZRE1roOJtUHCWM/NAwAD6tN6jQFj0e43awWi7olZH+NK8qzxIPTnVSxTrAzayvdWwzbU1W7p5066dO2t3Ll+2LijBEKNCJp9Zp7zmN9ZyaqNS25LZFw96hc+UrusMdA45v+RAyKZGQIj2yZRhjAx72OD0rJJIY0ixJUHuJJCJqwdgVQBASVAJW8lOFUGxPl/iOREYp2p9SQmEyLA+2G7ZQ7SKgsIpdgODT/8vZW/6JFmWXPd5ZEZERu5ZWXtXd/Xe0z29Va/TPdMagCLM9D8QJPVBgImA6S+QvshkkIySwTjEwIwzA5CQBAmbwAFAioBIkJJglExmkgiTCAEzvdTatWdV5b7Fkpmy33H39268ypoBclCo7KyMiPfuu9fdj/vx4yQWvJqV11xVDhuV1/RHUgyPcyxfFEEVryOp04P6P9211oSPDZlsOwtB4JUqI7ERMCKnUoQSq2jr5T0WlSfFM2GHah8Q8SqsEM4SJdywMZ44ifnIB15l1euDwp/xr2Jh9f36aJuJiZ598slft6XF01J/J3a9fPlzu3nzusFWVMKf1qC2t1pkEWPQh7Y8KU2D9z/40M6eO6eKKbTfK198YRtrq6KC6uvIJwxgy0iqCbwqieiK3+l7vDnXWRicEQcq0PkH+jnfqUXeBAAAIABJREFUp7L2Nz7+qFLvRgCPmB+F4E8++cROLC0LHPOsiMt9HvKU+impsH32xWf2r/+3f21f3rppW9tbtrPHbE7XXEi1cSUapQ9A4cSTnXkdflORgI9Wtg8+/Mh+5R/+Vl3IKVjBiR2aGhX1mU2F3vyJ7/v7//w37ODhPT1j5gvDBiLGZQvjN/BFUpWPMUtcL/jE/cKBWlHYe0IVjCTq1TOIWUf8eqX1I//pCVD2tZ4NyuvdaY2LbIVY7OFgZG2KSKMjG7Tp8+3YZHfaJrrT1ur2rDsza5MHI+uv3PNkMu+rscOHGte0vrdZ0YEBxH72k0VNDH9o7AoJCNMKwjprAoi3XtDDevbMebVa7OzuWYeZtFOcPY9FALtgr08//8yef/EFLTkgeHV13bq9ac1jx1cyJuf27duKI5kn7EyqvuIRMRO+9sarFWDNTGQZaFfggl/GEMzM2Olz5+3k6TOV6AtvQKCghvRoflbFNGYLAgJRfFpbW9Uf5P4PpR6GAfTek+gx9nPkhR03qgKsHgCqlzWQ3Rhg9bCmPmABrMhYLFMNXpq3mbkZ0R84QABWHhJZiyF0A4C1qBoRpHt0pgqrBlhLFGLCDoYNwBqfE8nxUKVzbToBCa4154zFni8rrH8ZOjAv+/3v0sP6rZqCVokoPMFpNFRq3VHWdOmympWGuQYCyd33tYAQLeMV1Vrux/vGHJyrmsN30P4Wluyjf/en7PzzL9nJs+eUYXERgfi9Bp20dOYKSgsKae47F+j4cV++5k0gHFZZz7XpXP3fPMXQvI4ysKhMVUGZOu5qyvcvAYw+pVGN5X7ydzBCTmnBEPl2gbZBr+qDlfv25ZfX7dq1q3b96hU7gK5O8KkKrPfZZaBTOXGqVaK9OjjwTN/4PVbV1TCEer7xuxmIeMBF1v9xNeHmmuS8LT1DqfgRBD6+rvm644I5nfsIPkrAqnl4xdo317J8FseB2fL3m4A2nw33XgaQ5f1VRKFGIsgNVU1dT+de7oPj95zfZwaQxwWuVb9H0X+d+4V/W1hY9L4tgv75Bfvgw68pOHn6maetO4VgjQdccigRLLEXtrY2BEDu3r1jG5tr9uWXV22nv6PWDLKvgNZ79+/bO5fesQ8++NBeeP5FgVZaIqpeUYKkmG04Oujbo7UVu79y2/7Nn/7f9v/8v3+qfiMHhE5NTNuYKpTecwboQK3Q6amswcOHj+I5t1z4R+NgXLzC19ErrSl6l/SsXEcJr7SZi+pMHzLWDlSZWewV1fzKgJRr4RpFO9v3ykk+ZgCi9l4kI6nGUF0FsHL9rgZMkmbPhhKycNofVVzfC57PTeDQmZy02dlpm5uflfoyVb20vRXwlYqwZ60BnXzO8MArM/wuAR7Z5gQD3su7K4c+GOwHndirhzxTVaL2cPgASd93HfP5mKpq0ws28t5mje7otm0WMQxRrr0aPhh61ZQgRkHqwUj9v90uoDXAi0HxJvCaVgV7d9eDNSq4xABQAHu9Gf1b2oizZ8/aqbNn7NzZczbVmbbZ6TlbXFiy5aWTNtGCEukKo56MjnRsjgKPmEFnQomGWsgxK0GaRJAJy4gNeP6ZZBO0KlmA+p7+Yh/ZxpeATIx4QbyEma33bt60ezdu2J3rV62/tWltbPABALFOTJfnPp+x+9D63GcQmnYvz3dWCXNfN8Fh06YkSK4SLTHmAup6+dmlbyxbINwmapeHSfNr5H1L/5HgLJlcCqgbugjNJJlTswOwQlk8OLCHO3v2YHtPf+9yTgCAFWktFICpjhJwC9zU18Ua5WeKDREV4Px5jvfj/qZ79KxCr8cXAVZhu0H3ZUv5nsn3rhOY4yrrSeXNmdFSDY+xjuN+kiV0lWIP96IlI8YD6lkSN4WPA9xwHVk8KJPAeg4TiBz17K03P7RnL75M4K2Cz2ef/8CuX7uiCitCX1qLCafqp3KuWpw0l3XK3n3/Azt1kipVy/b2duyLzz+3+/fuVH7d5wMz8mfKlECMcTMwDJn/7hoB0Eadjqo57LIBngB0/5lzqaHAkkTy1g5G3PA7vPfS4qItzM9brzst+3XhwgW7dOmSwPTSiROKV+6vrCjO+ZM/+RP79IvP3D6p7SLOjZeAIgGYxakY/xeMM9+3noBy/GBSCf4H3/3vxkK2DM0rlxCJ0drvV0X/+FFGoL7nH/zhr9vo4R0FayOqnIiKwQpSYtDV6kUXVoXHFezltw5dFImEEewVP0st685Q/Wev9myKGa607UXCDZ+S55GEgTOfaE/piII7QeV1dlYsky4MFexeDzzWs06b5HVL18LIuaP+0KaPnM1ESpDrxN6R7NuCWh59orkOOleCQu4vtK/ETOnIXiyePKGkNMmQvR0mDrhaMDG/Eom9rqi/Slzjx9uTto9v73TtwcNHej+A6PbunvvemCjCZwJYOf+ccyYPPHX+vD/79159yR9XZOwyiMtDVBk6jiEy7wsLGqNw5ty5sWqLZ1/cyEfBUsZeGBz549VVW119ZKuPHirjQ3YMKKTgWRstqUMudFFVhAKw6s3Vqlh7Gac7eg8EJeQ0sLFPJN+/fGrZ5hfnbGZ2RmMZyEhzEHGiZGT3B/s2CGpYNfaACiL4VRw0V5rMCmt8ZFWVVVbcpzAUgDWaoEOypDwt0IHpY/2rfAFY+ZOGuXZaTndKz1sCgfyduspV0xgTsPB3VcGpMopRGdZz8X5c6AbKRUol0MUC1NhORklpj0kB1tnlU/b+N/+aAOupc+elgCYtPwH7JwOYIpKsnGb1s1SVboCu2rjEnNwArI8DBs86l8ClXPuY1xzGt3aO2m6FpP6Pe15PAid5nsq/k+5eAihAqp7FwUAOCQrPzS+v2+Urn9uX166JSsHPnfrjNMZMDpWZQhGwGgraZZY9A6S8nzKQqX6WZloVn0L1+5hF4PVlJTVBp6vGH59qKIHl48+rfp0nrGqkcVwA9uOeS/57VtXK+6/ATjjq4xIN6q8q1qP8PDmSuMfx/pl6Hx0HoksAXgWCZX8wMviRIMprzDOL02MsBwCA6hMVqffef18A8+lnLnqmkjESgwRbESypuunJBAKc23dv2e3bN+z/+D//d3v48IGElchU4yhmZ+bspZdftq99+LGqrd0J1NEnlewjwUdGHoGlO3dv2er6A/3N2BtYbRubG7KNgD1+R/NB1buyo6XLahyBTGbJ+RkUT0AzeUPAKgkXrVNEF7Kv0a/GB3Av2HwRaVRlA7A6jc0nv7jCZdWjHj2snvxkrIr3ejsV0KuxnvTyz0HMKB0ZIzBIbs7OzflIFPr2D6ABQ0kbGlUNtUkUPeVK1AW9WQHGJNTbKZubR0nXVYKhChLg0L/FuvNeBA9z0HM7VHFRw60VQQGVVJFTuE4jggZ7WgtoyVw7Fc+prs9IBVxS5fDEgbfZTEHVjUQBjCGn7rmiMAJZmlGqxBPiTL422HtVKzUzc+RUyg50ca9KSoyK5Bd/T/D+WbVzAMB6oirZY5yFZkXOqF+RoHhuZs7OnTlnL73wki3Nn7CpTs86zBfUsffmY/Uqqq9QMp3aW67d4ClHD/ycMi8bwf+CCuV7IGmdrvzs/1f3a7kACcyuAzsKQSJIvinciFYHSQ3+7KCEvblpW2uP7Ki/Z23mCEvYKsSfjmEBub/0rVwlngIUpj2qEl5xK7q3EPxp2p/aZjvlmf/OajL3n1WzMi4o/WV+ZtrT6u+i79/3bq24LTuUdlAOPaqp8TPdWyGa5ImGHKfm0yUYY/Nod19gdX0AHXhS9EKqN8RRUa/xaq7GvkB5jjm7RdLXq24kCjzmy4qgpHYmvG8e2uUUYkvTPYmbiZFwNBA9mKjFxbqKMyuBthi5J20LKmduFzK21F7GV+gZsckbrTQCVLyGPRqz0auJGJOKR3m9/khFFrGbpLN63KV0ySR0+K698dX3BFgPDltqp7v8xWd2+fKntre7rTMq5gCqs/oK8TpKYALWHXv33Q/t/Pmn9DnY1i8++9Tu3L4ZrQsUaRi95b3bnCf+aE4xLQmtlpJxW5ubtr2FWJyPgVGCPdgEnixxBgP2UYBrKmajDkdV+1+qboux2GrZ6dOn7dXXXrOnn37aTp45pTj80eqq96/euCHAim3FLtJD6S0dxKPO5sh54y7wGtWtqmDhvdQwStiP7733oX3nV36j4gJnSFImMBNVjEcrHldnYjR/n9dv/vFv2/DBTVFfd2C7EQt3YBr62DDXPZi07e1dtWPR9kKfe0c91D6Vg4KZRgvS0hU0ce0r2l/YW/g0bPLsvMA+44B8XjRJF8RgPS46QDTW6Swau9UCOE+L52mH/b4owtDUR7SFDAZqKXK7PtJrXUV7wqzTs9nZORVE2PN8BnuBxOluf0fz2bkv7Lgmg5DImJmSrpGU+SXM1NP9Dfsj6x72hdeGhwfWw5+hIExidG7e5s9dFGClJxkGBrFBTjhQJbnD+1s1+oaz/vDRI/nN1jffe+fIKynjNI8MlJxrHnEDKoWzs3buAoD1fJWRSc47r6myVWnc1JM3GgOsGH5+5hSTOHj6fX8INDGrmTkEZKqQNQYL+2/GdUUm1UcwOJVV9FXee7JlC0uLymr3ZnoKuBAdwRGls3PRH/+j+bL030kW/UA1a/pEulIuZINF5kbOpK6geiI3KsUxA6p2RO7IMkgFrP6t//A/0s9+fOXQF7EErHpd0d/pB7AoH6RnyvUPwZ0ySM6MTem4yveV4cSgply7aDu+YlIKjsMCkCcrwkgbeDYLJ0/bW1/7up169kU7xRiA2ZnoW3Lgn1nJpgOuLjloNPnfZbA/DncbNynHMU69roBQIbr0OID6q4+8aQK8HwVUS0Ba/l6CnAR6Eikj2ynhh31bW31k9+7eEWD94vNPbfXRqm1trgflEIGQuuqZ78HssvrL7yvXO0FR+bzLzP1xoNHfK09Z2SNSfErZpF9UDb3K6vM9y73feGrVf2aipbmWHnzWX8eBv3IvlQmb8rPK81KC3tzzVWtCUPqyWpGfXwZ2ZaJAu7pQ8Mugswz0mmvQBOtlIiWvM4Pa8hklWIM+6eDMK5Uk4t586y37+ONv2HPPPS8hJpmpGCEl4KY5h5WkmQK867eu2eXLn9m/+dP/yx4+um/Doe8rAcGDA1FzPvnkm/baq6/bzNS0rTx4YFevXhPdjd/b3Nm21dWH9sXVT0PEbiAxJiqanamaeuuVUe+xYl1EPY1RCAIAO7uxSfx3JE4CrS0sdK6XV1fdYuZzTvCZObukJ0kdWOO7ApxGQjOBTb5ew80iIeGVLQdvgeKiCuJBGcEDgFHiKFDACMCprsb4s0z48t7sn3oUhNPuqIACfBEATIVd9BNSPZ+1yGQPn8PzTTstAK2KM729zLH1iisAN6skAGZYrU7dhRLpgihllUhChzG7Vn6aAEvtHR4s8zNmkCrhQHUx6m4AJ/wrDtv3oQNjADjVAABCzkklOGNJJbwWrRrMM6XCjALvXK9nh1DkSEYB0Fstm+vN2vnTZ21xdlHCS4RbOgMkDYL9VNtSryhppm3WBiWw5b67SlpXyezc+7WIUGmXS3ugMW1UTKRy7vEAi6GK9MGBqgv0uQJ0hvSY0Zu1u2dtknoKqsfZNFkDKP1e6Ye92pvtLLWIV+WL3QQ/8ct7+Txhk5XjigoerBEX7q3PTukD8vvSpzmI8t8vk9lNW3mcXc+EehzSiA/98gGs+wlYd/u2xkglWGskzaMHOpVzNcM1KHcE+vmM0tZW1wZYDbq/1jViQdaDive0WBHEfvTmAYd9tjTshrR1LtaZ4Dpa1CJW8bX08YZuJ6DtOkDMmDkTMm43PJEmlkXM1ky7zf0QiKd4TqUl0grtFglYelBIz+Dh0aS9/PKbAqyIKG1ubNoXX3xmn3/6F7a3s6XgnZiVPcl5JKHjwJoYGBGntl165wN7+ulnBH44j9cufy7Wlic5aOsYevtbtAhwTadPnlS/Kd9TDUT4iD9pv/ldnlfeFwlJbJ16g0OwTHoa9M7v7lXMLdmzYPtMz0zb/PyCfBfrQeIO1iMUYApKWku1gdSJwDwnSjQqtsn+dP/bgWXN/nMtjyN7990P7Hu/8pt+jEI0aexYRSxbki3KA1cD26zLmj38V//Ydm5fE5Wda1eypdsW82gw2rEeAoPbu9Y6OLKZqZ4AY4+kQCTgxNyhFSaEvvZ2RraHXYc1pyIQO9Vn/E4tz2lsHZoVLfy+xtB0rb+1I6ElByWmfu02FGX87GhPFVx8jmsDJd2eZIMnGdFp8H5kjxMnDn2SBPs2MRHPRr31weTLlpmkJhP3D/E7Ei+cko3k7/MXnrLhYE8FSun+RB8vyVj8BVHl5hbijyQvGX05YbNz8zbqmO0fDKyPD5lo2zb94ugc9HrW39mRaG7rr334/lEaprJSUhs5Tw3KeXV88O35p5+xs+cdsGYAl0FxGi0F5b6rYp4k1dVH9ujRA4kaEdgkYPXsnXOoZHh8sky1EX0Bw3ZXI25qikUGCblJRUUJNTbAKmNtKLWTJUAm2wGCb3IOPkIdPLwRIwIGfVGWh5T0GaBrIbpEA33FXQkuhCLWmuajDF9IautQCHTXlEZ+9jeLCutxgLXpn/idf/qrv2z/5Fe+/VhPYH2wvApUJRmqypYHbqVjOjZ4LwLBynnF8/C5snp372GNpATPWZVnmq8DsC6ePm1vfPh1W774vJ08czYAa5Sfo8JagpMSoMgpPaEix6fnnLtjAWIBWB/z7g2V4PHXP04JLl//oyqsPwqoluco328saMjZX9VIIc9QUbVBnOze3bt288Z1u33rht36koHZkWhhsPm+A4sy8PCEUtAeYwONUyAz0+3/+KMCmMrBVhl1f8040Bp/jyrjHRRZUU2SmnPM541de3GhYwFPfOaT4rXm+uc9PQnUlkFZWeXQ3ipnoUa1qLrGuI7SRlaAtLi3EtRmgNrc3811zGeRf5c2VIFBCLGU/+6ZdHqwphTUUa1666237Cd+4iftxZde0ty9VObOcT4ey3klhs8AWF65flW9rP/yX/4L295et+2dDVUFsPTYDJwSyo5PP/WMZrBBRVpZeWCLi0uixaLCjmDTZ198qirq7t52VDpcBASbKttPoI+qbvShnTx50k6dOqX3h3Xz4MFD7/UZJr0LsZ9iZluclRSwS1CXCdZcMyWuo+KS9qpe3zwUvm89MK79h9tqD0gluNN14SY59BBNSR9DUMhaYAyd+kUfVw2klSFmZBtifgpuWxLKQKjKFSQJJls++mBmWoGUtBQi4VPuM2W4CXhw8ocIDe3rDyDf6c5eic/JNVSRclQcgFVzw4+ghPWV7FJAT39hqkgfQR1DBMTHIKRoFOwn9ouAEFlt1kw9s04D1FzBqa50IaqeYfqFEbna3VUlxKsikwrq+lR4j0zZ/ulOx+bpWcJv0PsKwKegYMwc5Dqgc5vNTPcMyRriAlW6oton/wp4DsVgXVtRZU0hLjGAwsH6mvgoB/aIB4y1yGO1J6QIFUUQzaD2Ply+qL+fOHXKlk6dUKC/sbZmj1bu22BzC5J19E/GGJRMqvhqFcF0bc1q8OUqqSQrx+1fxBV5b2kPy97ReI6553xesFftq/caCzKKsLwoGelXIlyrfEPVElIzbMQ+UHxTZ9tLwC/bG35D9weNNIAEc1h3hwdG/+rD3X39vc2ziKpSVop5TYrPiB1LgjzaVUohIIHWCrBGApdoP+53grNGi0CPRJMDVom9tKkwYed8vfP6Sj9NwYS3UbAecaInszinHgv7OR33p6wNVUt3sjALqbil8r1XVAF2CVZlH1rxPqLyxmGmknjUtueff82ef+4Va7d7qnReufy5/fAHf2bbm+uqaEqQLuNXi8kPCgYQYGzZ25fe1TxW4ioAKyrBDx7cF3AE0KuQrCRYzHtGWZaC1LnzTgE+PLT1tXWNKUuGgQs71vGmqxx7gsCBqydTsTOAYbU7wSQp6NvYDMXlJABjNBZxOWNtAICqfGvfOEh0mwujJtc8Wg+ZRR9tTc79c+YfmipZ7Prww4/tO9/5jbBbWcVuRIk6C5GorLRQ/GcJY5Lqw3/f+sPftK3b1/TZrAdUWu8/Zn5qX+J1+zu7xmTg2QCsmpMaSuUUJ3idWlfEiEBMaqg5s0Mq+yR4Ylwoja+ciQOMEclq2DMhGIcaMdfVxd/wDMAwI5KAJB9Ze5IRPo5J7Q6KyWjt8CSD7Jpmdk9YhySJevGdmcV5bHfZAzVDxU0Ge8d9m/qP92EtgCt9ggqvRhhQVdxgwiDIS+8yo6YEfjX2Ch/ZdQsfxbBRu2Xt6SmbnV+0zsyc1mFrv28PV9fscDSUMWh949JbAqxjmckyyAwuONnGdm9KVbQLF8cBK4672jjZBB9elE2PUAx03EePHtqjhw+kfuoZ0jTK+B93Inx122SNOPxeQheps5poEwF0VliLHi1XqIv+C2VmD2x6Bl54T3PVULBUME0PVow6IDvc7jpdw7NjQ5c3B+UTEGB/srIaA6E9C1YL+pRAsRJeCg9QVdHCQfx0iC5VBrI4O3UOZ/xAlYC1GZBndrx8RZnFzV7CDIiqHp5IDngFphZ7qR1WaKBRx3fCSah0JjhCmMJlraGwQBdfPHvW3vnGT9jpZ1+yE6dPq5/MBxu7mECZaW6YDP3n+BCUsPsRdZSD2ZuvTdGlEpRksOpnoQ4Uyuy6sqPFyBcPxsb7XX/cNZeOLr8f/4z6asvrq56RaEmHGnS+v79rjx7ctzu3btmNa1fs7p1btrG+Krog9EqvrqQiqHvm7Buq9kUoAlf0yZhVl/eWf5eBRglgFQgUipUy48X+8LupHVbeXaqJ8no3gt5LkgCjmdDKALR5PSXw1Oc+BpZrcFACwnxd87yV71feW/ncmqNrymsqKclNoF/Ggs3ALcHhcefyuL2fv886lWA1GSslMONngEZ+htN/7bXX7PXXX7eXX3lFs/F6UzPuQKLCpuA92inyOlc31m17GwGmq3b7zpd2+cqndvnyF+p1ymCXIB9VxxOLi1ISXj6xbK++9lUJ3iBl//nnn9mnn/9AwPP2nZtVVcYDMXeGaeOz6sj15vxTwA2iC+xvZl07LbUVg8ZdcTeBru4/BOzKZEyuW5U0EZe0Qe7KmZRklgVevIJTPltXH+7a3PycqjIe8DD6wc+dV1t8nAqVB75XFUJjYWp6JOssoBfqyNyvVzOoMCNGRiWio7E2moEXQkF5n1khS58K/crPcjt6VRlHw+cTXHh1KGewygeH/xPgBtCEgrILM/lYGrUkRLDt/WvR9xszbrlWUX1DKZSqIiMWoElnRUbV/ZmZKvDh/Xe3dgWoEVzLkWEDzTd3NtV0Z8qmCXQIjOnBnpyQ8i6Wgt5svmP2OT4XED3Z8p5A78n3SlA+2zoxTrtOZrODJSbOrydapfAc895zP6knMWcdxWH02Y3B7sp5485Dd+832bal06fs3DMXtO70s96/fdv2N1x4qZIlDc2Kpm3KM51+qephLWZbVzNlG6yp40hUXr2txcNSoMip8iTb6zaY/Ez5wRgtd5wN4mcZH3i5eNz2V9cR/jQTuo8l5lJMU7bMk/uM39juD+0hgDX6WLeoKJVijlEC815fLyIQn8GYKH1qZVtVDIGZFP8eLEEBKvXfsd95/pOeKGL26jQBO//swkI+CzQTsgFA0S4ZE6WMSnf25IqRKC/hrVERo2TiKGMyrkPjsJQEzTGOkTCLWbui5aoeE1XlEF4y69jFZ1+xl158zaa6c2IG3rxxzX74F39ma6srPpGDaljLAQ0MQKcokz4hcdGyN998x1565Su6RkZKMj+bkWPss27XR2TlaCcqcxIEmp6RsjC2n3icyu5D2pH295WMkuZAISTqgM4reGnjZa9ifrLCrwDM1d7idzVCipmxtBe4v5AQUaejyqCPYCQmdxExkpq0jfioME8KkEBIloLTg31Xw3pJxgtjbb73PcbajH9VEWHgi3yGsgGhPp+Cef7K2vbc+ue/Zbt3bujZsv+oqEqQjmojU11ojSTpimYA64ivYE0YpRS9wtyX4xCSLG0xaLb3dm2P9gPuF2EpWjX6XsVltqnuS6zUSRsyGKPtia6Z3pTNkzyUyBx+lyRoO54B7TkAZFg5jIGKUaL67CP5N0/6ObUb0OvJIOYXM2oMdtGUemA1TzUq3/gWhPOgmvOh7AOAJ+eUZzrdQ6vBRC8H7xEzSI1Y5tTnr6tltI1f8R5ZcWaYQ97pahrN7MKS9Q8ObZsWgp0NAdzWT37w3pFnQSKL6XkFH8fiR9r7gdhk8NuXlu3CxYt27qm6wuoUQFfk0wVnz0YoT/BQ2fSPHq6oX8oBK/pwtegSC+9ZTxrSyRbVanQKWuWDCuCRhMUErLlbRcnyain3hYGS0uBUVzMC2djq96BBWc3pPFiXjiegUEYNqhQuFrs3PBAnmwyPj7VJ2kZSOAoBFZc28teq/7OuTKXB/emf/TkDtMbbVKfoSWCVX/iD7/2S/pQVl/r4pUhS8ZMxUZfxCuuTAGsG+jX49veDIpXPKSugSeFRf6s4SVM2STLj9Bn72k/+lJ189kVbPn3GutNUEFz9Dslrz4o/+es4wJq/ndd1LDU4RKCOfedjKMGlg82xNse99jFHXPzS2HvEz4/7mZ5zY2xMmXSggsB/7+/u2Praqt27c9u+pPp145oy+NvbG5rhiCIrFQyy+xloe0bb92QKJuC8yzUr76t0+k0Q2gyoZKKL2aAelGdPqT+pfL+Scsy9Okj1Pofm13HALn8nwW2uo4B82IRyHZvfN+9xbH2Lqn3ap6ptIZkFjeeX15hA5Ek7Niuz+fsJOsr7aO6J49ak2tvRo6lkXfRpjZ1L7GskODKbjQM8sbxsFy8+Yy+9+JJ95dWv2PnzT/sMOAHASK5RBZp0IS16RMn2s5cQ0NjeWbebt6/bZ5/+wH74Q59/BwglaceMtunpKXvqwtP23LPP21NPXVD/LLagsZSjAAAgAElEQVSA+Wg3bl63W7cY9H61omnJqYqmmFVW5PydwkzwVvav7u7uq4eFMSxeidXOsiNl5T0T7du8BCG+57U/C7ojVdpUaPf9GVnJIMTwX1wHf7wXq9zHRzY3P20Li4s2M4vgD8Jm9GEhauTCR4hnSERGoNVHPXjGyNfVe+VdDZjsNAEXPT84jqxoEDw7wPSqd0U/130GII7KhJJTogJHYByiI7n/+TCv1tSqrJ7kRUgDRtCh24zhSMEen0nvqahZNBzHF1SyiPC8Kkl1KNT5NRcWxeKOBmWq+s0vQSmb7s0osCVoceEqF45zW2T6bO+fbdl0d8pmAKmtCZvC7yLGNEHfFXNfvcIKhU7qvKj8IrjDR2rPupK02hyiupXP3it+Lo4YO0cApywDZpJC5zTovclSyfjGM+Pe1qNkRtDJNR+R65po24kzZ+z0U+f0b3s7O1JtH2xsSWlTdbdiVEn1jGKNS7uX1VUx1MI/iI0Q4yl8Tye9uKjileZUqrLR0xcskWxtEJBKquNjar65n2o/kWvJpaYNK8Ui0w7yONTrq7WqBTDTF1T3GGcy9wH3AzmNCiuA9cH2rt3f3LFtBGoI+qWuFtWsUCMnBlQxAUATwksAlxw9xWcmo80rYa7EXbN9vFfVeaBHmv3YmcL2IALpsaSAFSwxAaxgIZHICQCM/akrrN4b6msUbKair152PlSaw1R5u0iwTfz8e4Od77FU4dWwYFcH9kDLhSpbXbv47Mv28ktv2GxvXgrcK/fv2LWrn9nm5qpRQQawKp6dgkbvvf+DPqrgbuNfevlVJRjxA4DN69ev2pXLl3VWAfAk5+Zn57RmUsLuQ9JuKaEIO4OeR4Dqw4erej2/Jx9aBHEpzOgJLgc7UJ+5F86dFM3poyRRRUUwGZLQkId9KZhTLOqp1xitBG/loydf5GP1l/ua07OPr8CWcQkISwF68R1KisDy0LifvuJ1/PwHH3xiv/Zrv1vZurGIJP4jG49qvJPaMG5R/CuTJkd2549/2/bufamkyGi/b12SbmAWbNcUtp054DAQnc2iedegyNAK0LUDviK5TwEU0EZVFTbKiCqrBAcn7HDoV+dtCe4TKfbRsoeeBLRg2XPGnkmAac4msKoTzNR1fyt6evTJZjziDBgEoVw7Ba2Dbq9ri6jga07vSL5fQrr4vBDR9RnoQwn5eVKHhEmM48GfabRc2w458EdHduLEstgotITgKwDA7Q7+0JW0Uc3GtnLBYsjit9CIgOWFSF93yuYXlqw71xMdv/XXP/pQgJVFkFMIA5rZs3zSGo/CcPHFRXvq4kU7/9RTY5RgmrxFPyVYjVRcDh3nb4DqQwDrgxXr7zL6AMDqs7JchCaED0TljaxXWd3J3iKPD6oMShrYrK6yiCjCOY1oZB02NIFStyM6MGIKmjeESnD8USn/yOcLAtx5c5qiobweDg81z48/rvqFX/NKrscqAcKq8TyerfAtHlnewnkAWBlt81f5AqzSx+qOuxZ38PfwLHt+ZUCcgVzOrCrBRQbu9bMdn/NWBYEBMLldAgrU0Fw1MzOaPKoJO6LPd3rO5k+dso9/6t+zE08/Z8unz9rUNIGtG2EB1tCOzUPTBE0lYD0usOf1x1GDn1Rh9Yeg0NZXqngOsXTVTK/jnkdzLcvguPn75b+V91X+PNctQQgVCwl9HB3Y5vqGPbh/1+7cumm3bl7XvDSy+IP9PSls9wd9jZnQoS4dRlQR/DM90V9ed4KfvP9c++YzaD6LOGZVcVrGqfrccph2sR+ip9OVjx+vVLttcUGd5nql3WmuawlYm8C4/N0SZJY/LwFjWb3Mz8sM8HHvxc9K0aX8neo9i8pzc2/xO8dVIMrn0DyTeX/5zMZ6YTPpMeEOLIEOfzOfLP/MzqHU6EEHgiMEOpKkZywMlTNGGUC7ot+FPkOJ2OzL/o1GAA9XnUXkg35ElKl9bhrVu7YLPgHC1O9ypEAGOvDOts/EVFAjUSGAkW8YV7T2IGBujrEr09qrgB+CDIIilAdZM9FY6R88qFWwsWEEjllVqxIa8UByvVz7IKxBIRiW+07HP3quWBucsISPgobG/NL5xdkQbmHo+UCBE38TLKk/jGAVAGlk/2u7qaB/wql23am2AjAXgepoTiriFfR9OkWUe/GxPQlMeG3apAR9XBejePjsjY1NX0MBwpYxx5aEK4FL6/BAapGsnVPoSK76mB4qwK4SOdCYHdHJpzqieRPoqDJBMBPqznkR+EllyqdJfHQqurioxWJtQFeeVhXXe49DQESqmD4nWvtLswYnNfZumhmE0K4nJ6wnKvCRTcZ4BYFs/L6SxTCe6F3qKtnJc+f9hT0I6EWf5AkEUPFhcoUoV63H4XvKKWw6bymmk7PLi6SVqtP4uejT4xpErz8kpmjb/PKy9ebm9PwA6dtr67a3uakKMdTOpm09ztbmGVGcEpTC5C5LPKgQeYu0TGWa3CYHaK8S9p70hwKeNkEFiKH3OacdKu1g6R/4Pv2R/HNUfNPH6HpD+FKaFqW4YYO5JHsVVyvgEpRgiZsBUGzC1vYGDli3tm17cOAV1slkO9RxlWb0qsIDkHOQTZDsiYsQr4lZn7LTUj71uMTthD8Tj48sxtsQW1J19aJGUnN9pqqz+jjTJIhTJdvfK0QmFVQ7eMg1q5MPtUYA5R3u3+e0RvKBGEj0ymRF8BypAnvvYFXNduuOwqk98/SL9spX3rT5mSXZoAcP7gmwbqw/UPWYTmsJ0XAvLacEU+zf2we0DeypC8/aa6+9rpY4bOytWzftypXLxsg8kgFSpqW1pNWy3tSUbW9tqw+S+Bjbkv3Ba2uM1uqLXYFWhts2T0iLlYgt494qn3ekJBdrgx+iaqv1bXtbQQrC9Zk132d+6YGDXM3GZSRW6nF4Ml/V3ij+AERdhbyv+J0+WMSeOJ8k5ra2dpQog2ILxrh06Wv2j/7R94PxG3FgM8iIKquOcSHGNt6hVou0rf6vv2sHD+54H6rGzAhR+t6LlpCq6BeTE5QsVTXRBcM4r8TFzMTWyK+IUqmkQv0diKXWsvXBke1sbzk7R7PLHSt1sFPDgdgxHZJ6UorGIpodDNznAmDV3wxlmPnZ0MiLFsHETlzPzExPvpiU+BGb6HDk/bf0Rmv8kyfQ+AwKgJwJ6SOIeTTU74C5ZJ8B2sLndaA6wW2FQNfh0dAFxxj1A7NGLSnRW9udsmlakLC7E5PW7Tmbi3mxw4OR97CqHKvm8nHAmkGlKh1ZYT1xQpRghJecNuDIHzEQBWjCB27keJgqsR8cVmD14cqKV1jV5wZgpdKp3J2D0PDi2gOp+BfZPBndYhEySNXvYVgjk07/lED4IdQHKL9tUQ2YEUjwRiZH1dVwyLwvv7+5teGz5/YHUhGeEle7q5I+jfRjnNUQJirppnIOdUdNlNprOgvrmHNYjwNIT/oZc1j/4HsOWI8NjJWhi5tvvAlBXJV84Ppi/pecZfQFVVnVzPYqIPZgwBvcfSatf4bPq1X1nrVBYOPwyGbmT9j82TP23ic/aWeefcEWT54S11460UowFIp6itoj8VAkJTLbnPuumTTxwLOuGFegVpX8zEjXfyc44Fq9GuZ9LLXzbrkapSqJtSpwLmGzGl2CqjyKuo0AE08CTWOPJAwv23iAEMtEy7Z3Nm390SO7c+em3bl9y+7dvm0b62s23Nu3/V0qF/u2tbulxnwObbkHmkAz77n8ea5jmT1Pyt5jiYGiKurmL2fkKfFcJysiuMnPaT6zEhD797V4RhnI+evHq8JlcDW2NyOYqgBLBHe+TzPgT6XQ+rnkcysroFlRIkgurzXZHOVrPGjz9y/3ZFn9LJ9xrkWRVzj2aHvFwmljGHBV0vS3Se1X4xlCgIfzyD0ChlhOOWlVoZz643RPEnUI8TCgfqi4B6CEg8Ox84dghEDKQRrKmYe2vbulgMYp53sCHJubWy4tz6zSmK1LVZVrWlhcsGmNMGjZ3v6e9i9ULc/W+igXzTsN5+/+pe6ry4qhKkzRjpJVQqisZYKprpjU1bHsy1cPGQAuznb2lFV7Rir1DkJYOwFbBXlta6nnCmVHKKusl4+aoK/UC0g+Fof+osoPin1T2I/DGLOgzHlHCsCAUqchdmx/uB9icy5GQfCNE/cxNP3o8UF1lN/3UUBZqWAduM5Opydgj1LnzvaOjQa03wBYXU2Ydhf20W4fgQ2nIkm4ShQ6gikXI8wqMH6civnS4rxUfgk2aDdQxebAgx7NSBcd09lJqjgSaAlo+xoQ2CvYksgS1F2GH/lnZRVMckKtlioQjM3odbo2M9m22W7HOlSiqWxFpp/EnasBT8rXSDm2Ss45QJU6Jj7s4Mg67HsqopFMVdI7k5LFyJVMcpS2vEpyN3vEkxYMwIrRYBrZRhA61bWl5ZO2tLwspgJjx9YfrVp/Z9ebkyRsNi5ulDakaaPLRFVpy+SPo4rlwZ6zp0pAWfmaGJPjVUJXyU5htQS+eu+IoRL8ei0h6dK1WZJ1C4NV3sfYZ+vXi4pv4feafkdAg+pozLllVuXewaFt9Ee2srVjK9u7tonCNtBLZLZoPSI5Jjp3aT2jBlZRwr0dKe1+ub5eOXJtEboBOSskomZnewKtrimSyrOe5Mg5v6m0DOUeCq6PdXHhTW9rggJaJ0Mi/+FBuqpcVFS9j9nXMEfXeDCeYk8VG+rIW2dIcvmeoOCjabTSBZmbW7aPv/ZNm5ldUgz94OE9++KzP7e11fukosSO0WNrcx8ksBD2wZ5g11t25uwFe/HFVzTqTJM61lbt2lUfiyPF4mBRyjamIJGSQzBLdkR3zbmpsgMowEq5F5YXWyvASib91A7hiSHWVSr2ApRTamHhy1XqGZHSsgEJ0v1d/XEdmRihGCrEvL/eB1AdcahmnVajM9FQcVVZvmTz+s5Awz6R6Hv7zQ/su//gt2Nz1yKOOl0RMsQxKYY7FeeiKMn6Mzqyzf/5d220csttqvoxGcnIngK0eSFLZy/sJltZgEy1OBIZDubxubpuVOYRkkPMT9ThjqjBxHqPdkehQH7glF+pUA9sior1xKQtLrgdh1XCv6PT01/fUbsG/mE46ntVdjSwIc9P7JXJiprM5+Ob5xdmXbQOFsP+nh3s76uYQoV4Zn6uSu7oGSmJMGmTvZ7G+RADCIhTKlYMwhmj8su8VhdDEyUawb8osMheQ21mdvFUV33H7YlDmychPrdgbXQOFhY1aGxldc1mSFTs71vrm+++45Tg0nin4m2RbSNYnZzq2MyJJYHV02fPxgPzJ0/W3OX+oxc16MBSBhuN1L9KdRXACp8+AatuvED9rvjlRiHYYemH/XD6HYch9sDCqcSBqFSxNW0g/nAQdDgjONEGg7JFBi96dJx+fGh7u7uaJ4S6mQDtZMem2uSEHYg7GK2BW8VETUOf4CWNbRT3SoCRc1jT9P+ooDY7o37/O3/Pfu9734qHnffv1yEHTraiAE7pPHy9gvIiGoo736YjTQcuwB3/HgSZ1ImsMrteZPaREG0MZAtK2Mg6s/N24sIFe/2Dj+3Uxeds8eRp60pxkmyhPEjlYCqHFJnFdNr0BuVX6TS1F2IGW95PiQB0rQVgzX8rwVgFSpTLSlAr/olnPeOZlWCp/Ixm0FCNpokgqQmyyteOASIFjy7GJeGH0YE9eHDXVh89sFs3rtu9O7fUN4JQy2B3T44DRgLDtXeH+9rT5X7KjH15r4+DUM+QyRFmL2CltFeLavA6PSlk8SMxVIIyV9+uq9XlPZfVwfJ+fR088MqzXWdQc/ePE72bCYDqecY3Y+tZBKcVDS7zIQUVuwxqtD4F3bmiZUYvoncv+lcV3Dbop2MgOX63GYged7bzd3SP+oBa3Rng3ulN2cuvvCrJ/7Nnz9nCwryqmrMzjDTp+GgvXUtS2ILmK3W9gd2/f8dWHty1+/fvWX/klVMHxN6mQJbTARMU0Qn1xTBHjTtOoOG0n5Htk8Umq3sEdWcgdgp/8z4wVgA0pHA1kmXfqx/eT0amvFupdqovNYa8+3rWt83xyzEvnr11MQin3j4+UonXeiWRwIVEolctUoUcx1w9awBNZbV9RBNfCK+wfFDpAJe0j+g1Ublmffz9HeixZkrcRXW12o/6aOYYdm1hcV7j06BhHRwNbV9g12eZsr8IUiT4Ez9TojcSunwK4jA+y5NgL0Gxj0fgPfapKjC6hvufNJudnrLF5UUFJtDuPNlA75OP2SGBwFgFAmxsHCPaDqkCTnrSg2AG0EuQQoWcDDxVV+5VM6FjLaBmsgZ9suiRdPAj7T1QAFaquDC0WGuCIZ6FxtZFtYG9N0USY2LSeqwFwWnQEBEMUcI6k7EhfsVrdvep2ocqaWtCFQaYT/TAtg995qB6NUkiVCqhHg+UZ6/0a3526n8ds5VVwtwTrEofhP+09qQtLp2w+cUFPSeEGTfW19XKIX9C9n9Mvb8Gr6V/rfZOBH15Pfxd9vU72PfzWn6Vtn94SNLfE7H0DSfN2yvbDqB1bY5SwwZ78rkOo8KeRyCZwP44MCg7UiYHM0EwdoURk8X+SduK2xsctWxrOLJ7G9t2b3Pb1kjIUthQIikAq5hqtT9uznZNP12ug2smeGzD90qgTJp1e/QMIg42rRaJqZ5TqJ3lA/Og79WumHkJM0//fuRggn93jKLGnbBJdQLB7UwkUhh9FW0QGUN5TJqJU38GotuHD89rTmDrNgYKJsAGlsa8ffzRN+3U6Quyx48e3bPPP/tzW1m5aUfYOSNud5CAkjAVPERCHbBO2JmzT9mrr76ued2cCcDM5S++EHNLojhHPh5KSYVQPgf00G8Iu9AVxn3eLXaG69XPpBp7KEaixN8AOVTlzGwfim8hIqeRWCTz5ubUQkC/qvb6If4KSnA/Roi5WB/PzWMOaKiehO11e540qGi5421W7BaNwYElGr2tYpeMRvbG6+/bt37x16M+EoWdkmmXve7ZvpfdBAmtSmXhYLFt/PHv2P7dG0HzJWGAb/X9h0KzRmlFAo214ixJlVeJopbE6kjm4Dd5DQKGe4jpwTyVK2vZ5s6uqNujo46ouQiIzU73HLNIrd1VlGfU6+/JP+wSib6FCWalOnvGWaP+HPdHI9tRH+uEfBaK/14sVButYj6svQSOmC0t8cVJ65O0DYOk5PNgKDX5g3bXjjTubLKqrnL5XPeEDYW7EK5V4TISODwI2DkSPZRIkwsUAtY7JJgQpsKmdbo2t7CIs7b+cGQLI4SoBtb65O23XSU4+tOUHQnqpoyhAlzooBM22evazOKCnTx3RtlGPoQLYcPPg4rVzzKQExHFB0eJQRqE6NKDBwKtAEMHrDUtgxuVil+MlqkdSUhYhwCAFjcEIzLw5LO8wT3mnVGeRjJaGweASsO9VyLUmgr6V/YPrrln9HC2PFgGrVNlxdYAwJkdB3jlD5siM38JVuUU5C1rq11m5FWZLb5yDmuGxM2g1kMk/8rfQSH493/121VVUumtRmXvsf9OIZB0zqKs+aFKcEEiISscZUDPe6n5OkCOH7OgrTj2dPAxolcKWfJDm144YU+/8rJ99YOP7fQzz9nCyVOSXFcgKRGLcLwBPMvrze+bPawlKKgDfQfg5RdZoATsZUDQ8KNjFWp9ZhwavfaYCu2TQOBxmfS8B/4uq4LlNWRyhdd7YH1gO1vbdufuTVu5e9vu3r5pm+trtr3pgHXU7yvLi+OUQijOIQCOG8dI7MSaprNOgJ+fnSNBROuMHpQEBNpnhQHPKgcGT99L/CDoZtGjkvdfXkMG5xkEjIPmyNzEZ+Xr/LO1ctUy5Xs3QWlep85Ho6Kt3y2SHdVnRwKmOo9B20lxt2oPxnnKCnL5zBKwZ4X1uGdfVm6rtTmm2lKudfm9J1wwOJPqofzq62/as88+aydPnzJm2EkcQ0AAUQr/O+fcujKoJ+zIbJKFZ0zN1atXbLe/q6y+ACGMiRAvge7Lc9K6UUGN/qRMCrkDOZAt52vyUEQhUbrom+HnODDUEak8Vc8Ksz86MPpStb9C1TEfjc8q9YRk/XydzcHPqDJSBclz78mYeoQC1+IVJQdRsIJ8tIuDVmxU0nT9rEUlJqy2j2NwHR18GrQ1BPe8ZzPm1poDRF7vlGn3b7omjbfwP3nGeGyA89NnTtjcnKvREyRsISTF+JOBg2ExWrC3oZqpPtiRB8+sD8kIMX8QK9GYjagK26SuA2p36ihMdVo2NzNlSyeWPJBU0tAVeje3d7zvlQoDWfqBz1GFHnE4AV3bK06o8Epp1I40yxVgNDuLQJRXMPJsUAFSUKUsPf1TPp9U54LqkxgvrDsChT7TMdderTETDjg70LsY96OZtFRdAaAkPOtko3xM0s88Gxs0c/fRsCE8qGpZ96itSutEAVq5+LTlgv5hH1UhjWdY2uZmYq2yK8E6VUykS2opiJpbyFEc3h/MOaLSqopDqHDXIDHBYk0lbNo02dgoCiSTQGJBBbXSmWeFTkb6czGdasZVt0MF35U6E7CmHUtiWvX5waQbs0epW9VIfNfvEdTW+AHvVZ7l0lfrffOsVn6qZf0jU1X1/ua23d/etg0SLCRDsAkpVhW9qYGxtXfKL0VgxTi1yi8UiUv2soDqPO0HsARC9Kibo94csDavP2n5JHkyOaPkWojCqLCTNqzQivDnCG3c49kSsKYvyjPNtfv5Ql3Wz5YnE5zNRu8fNEmsWbszYx9++ImdP/+sKqzrG6t29coP7c7tq9bf21alcsCIHiUHvMWtLYVhbBoJlpMa60KiBXsPa+uzTz+13d1t7xVt4989ic3Z4gtm4fzcnPwOgRv3Syzigngk57xayuuZ2ckaomXw4OGKbW5BXfXkQfaAq/AjHQRG2cy7XszRgZTq9/qop+95lVJ9+B6beuXYYwaWh2RMtox4n2zdSsGzwQe46KNoclWRBt/4xuvv2X/5n/9a7tqKGqxdFWDUvx+vvtaxSe6+jMyP7Mt/9psSXWJt8FfORnTdgIlD9xV+Ft2WJnMVv5r7IfcXfcN7dmg7CMIehOIwdg919NGB2Cn4Kai/AEUVe7iUDknBgU1PThk8Rph62HdDn+HA2Vruo0Kb5/DQdvb7EjbCB+3v7DktmYRvy2xmypOqShhPkFCgFcj7kQ9HUzYiiaq522YH+wOb7/Zs96hlXTQfpqddWE/j13xE0UR/R9eak1squytc2FbxE5GC2cUF68xM295g3zokyTe3dPYA0+qBxk+1OzYgRsE2/TsA1mh092Z6/HdMUIsKmEAeThSJ8IVFWzx5Qh/kSlcuorG0cEIS/PI/qtu7JDgVBJq3pRLcqLDqcKcsdcz3rGZSVgGodCZDajmAWgSYVVZWgCONugPSrLAe0cdARlfNwD5ixYMvNtWkO8BJuOFtiSvRfAyXn8OKM4bjr3K2BhfLHboz10IVJd/oay2NK7eQfcF6zZFZAtYxK1z8h5sq/4w8It//7rfs+9/9+1WVM5+RO6Ds4/FL8x6XJCs4rbp0oukg5ZzVTB39GLHeFWAI/nPmqpOCcyjubFydeOqeUe/OLdr5F1+wNz/6hp2++LwtLEMJphnes09QVBT8RubpuOpTAtYnAUJfpqgShuMWWzx8mt6zQPulox9zzrUXdvpGvCzXPderdNbN72sAHc+qUF1uflYJCJX9nWCwNb1xe6qsPrh3125+eU3VVcAqPW+ozJHFh64nZ6ZEb/SnxcVksoG/szpGxakEUHKGQVFKKqXmDet81o4578+pGzHXLyoOuR56XdBwmwmOfH3ur8rMB40ms83lOtYBXB3c6REWFZDyXqokTzjZsec7BoLqtGgT3HqgXSd8BCaCFjwuJlFSv2pn1jy3WeEuK9H6zGMOeHNfVWvmHFSb7HRtcWnJXn8DwPqceuVXHz1UtXRvd0f9Qj42wemqlWptJJ6ABmSsUYCk/QFWCcGB0ym9/0RDuQ+9UuqJSk+weDDmQEUy+ocFYG15phV7DWBVzxHqttjuDvSiad8zOCyqbSNmqQ5tb7evPwQUGYSXgCHl9anuqS9HIx+CGhtUSEAn1GcFyBL043e9p5WMurLqZV9bJMaqamhhH1xsBXPkARLZfo2u0bgLV0n0Qe/co1dv+WxPsGR/eI7P8TXDehAQ+0zSCVGKMXnQ90XzivXw64E6GyJCBAphy1JhE1qxV3uokvj+w146pdqBOdQ9khczJI+ZY0h/z9GkbW5tSiBKa02S8JBYxGlmVCd03nF/bXNBrhCf6nSpmgy8CsB6NGn3OkqeueceYNNkNYOAhz7WSmlVINx7c31kg7ePqJ2I6iqaEQSlYnBBGSO4jMBU/hVSZCSdY06h9ws7rZg/jIwQAXD/QMB1Us+3HqGnNSXJkYk4FZjZm/RMRY8jayF7XVTAQmhS151tkgHi1NYyOSGaPlR49inXBVMM8SViHIB3E6we5z/SbmYSo6Qqi846xuTwa3w8AekJJNWhwpYBWFOxNt+n9lF1J1Xau8o+R8yXti/P6XH3klHJcf65BOOyK8V96MzTPjA6sM3+0O5v7wi0rqMNwv4u9BF41irmhLEvx6hwzSVgzesobQrfs6adLnaJHseeTdFGMQkzA7psVu98fFdSrn2tvDJGkSHDzzro9+eATZDfiVmt/J7arETWchtSv7ZOPiTDSPegQpA/Ae+jrduv6GklVmLPTbZ79v57X7flk+d051tb6/bll1/Y/Xs3BFhFyZWIHj2kkVg5UOitklm3O2MfEY+dPa3f2drcUIV1f39HSStaA7Iqn60x9JoDWLFTEjHqD5RUZ11PnDhhy8vLUn7F7lAphKkBI3HlwYr92z/7t/bpZ5/6+igx7sANDZkUYML/EIcDWPcHeyG65HRgJVVjBrT3hHuc6fbf1zYTeT5+zYO3TFoC9P336tFBb7/1sf3Cf/oPq/JPAtVxumJ1UuObaE+sfHiOpvIfrPyr79v+vVuuvSBWjCokc1wAACAASURBVF+r+shbTs3XOKYAjK5g7MlanQvsI+AvKNZgK1oQfNa1zyX2mG3COqFMXbEIlUE5UgsKLJVZRsagDMxntGArIBTrvwOITLEk8MsewoGhGo+NYO+RjIDJQvOzzk30u3IpJFGxd0cHiCC5UKMw28GRzXanBIBpB+TmVXGNJLdYWRO0eKSwmCc6XOy2ZbM25TNsDw9sB12hSWfEzk33vNBJFZme5vCPfCZVaNao9cmlt3W+XOMw6CICrHVGgcCJRW1NdTSHdXZp0WbmZ3WwoGcxZ2dhflF/q09HmdIjBd1QU8gESCV4BUrwfadixIJlRiorvAr8ytmlVW+Kb96kA3sEUf9MIFsqml5tFWA9wlVCg5rwKitKbaEIrAwTWfYOpfEpiVsM9vty+lsbWwKsgNhejAfwxSuG1yc1MjnKGaEWkaoPB47gOC71bxdzWI+Jaat8Yhnwfv87f99+/3u/pF93Y6lydO0gG0G+spsR9EMbalZWK1AQA7GrYDsuKIUCqisPMQo9Vvca7lGYl0uWG5rW7KKdff55u/SNb3qFdfmkAGvOWUr1WhnrAlcqEC0Wogzq0+E2QUwzqHJ6ZAMiROKlXOPy/SqHXQhW+buMZ8aPCzqOu8YSwDXBXBmkONVlJDC6tblu927fkvrfjWtXbWP1kYsQCIx4gOrAJGg4qmTUFNJ01GMANTLAuVf4m1Pga+heMvstIl6Lf/P7TqVJBQMK0v21ctxBCE6gWFZYq70ZYHK8iupBQn45aC97R8cBa/m8M1jzoCfpsNHrVlYDChAaR23svqp7yApfowLTDNDymeXPM1NY7Zv4vCZgHUsIHXfA83PLMxBVJQDr3Py8vff++6IEc8eA1T/7//7MHty/Zy1m9klZNk5Q0NFcCMVVKAGiEikB2BZKtFBOvf/VbRhVQBzpIChLVYWH6xJorAF70sYkUjQcCugRrOheYakEnZHkHlVVfq7ZnzsD29neV3XQ90xdCHew6uqQFI/xA2K8UNlk79OTG0qtmkNaCc4BVj1wBAxmf6ZMYih8aqPkLL7wE0pTShmUmaJOieI4OKXOlU9VvQ1aYb4fCpQ5fzFpx9D481xKmh8/MkVgRvLWhVaoSHKNAGqNkAkxND9fmSSoz4ECHoK5DAqUWHWlyUxyab7rJD7JHX+C38He0GndUAlDIIa1EaBXFdf1UknSAsz5HFUB9L1XmAmARDmPL7cpToWU8uOE/1tWcgGuvIcDLp/VStWRRJzTqP1nvB57w44lcJ3qSCrJRkNo164squuI/jX+VSAdVX5sDnECFHONxOmqUtuBWjcIwBoAxy/bBZkoNGTSKAFYeRTTptSALpPQ2D95T0/8KrnBuYIvh/IzGf9pBZvsAXod+/u7ElwJfbGxE681abQSlL4h95vsbsNW+LX5n/J685ozZsvzzD5NwKoElNgB/loXZayrsSWtNj6hsvFN3zrm14KqmZ9ZgtTSt+r72BvpB2g9ALDujA7s0b4LL60R8JIMiYqcP8HUSfT4zll3Oa6o9s/pI3KNx/ct+7lts3O9AKydyJujt+LsiZhkHi/LSQtpo+oqbsZGaghzae8wYl7Jzopivc8aQmzViJ9kToxX+/Xs6ZoS0K0pwSBsAOu7735kp89c0Liarc01u3Xriq2s3LLRYE+9jRp3gqgdZ30wsuE+rXDe09qdmrGPP/6GnTpzWjZgZ3vTrl65bGurj6QWztnP9ZPYEgnT+UU7dfKkQGn6hN2dPVtYWLSF+Xl9FqJUvO7MmTN2/vy5ECEb2OUrV+wP/+gPRd3MPQsAE12d5NbMlLcwTE/JP2UPa9r7kiWZa1KredfUdvW2KgHrY4+8KnukFhaxVjxAld1+8/Wv2d/9hf+mQDPFQavQa/7Mz4nHCv55mXyovz+yO//T71h/5baD7aCIEK/xNTu94HYvdS/E/nSGSNLjBeYjBpJNpXcUGwl2Qlcg2iqhGpN8y1gfG+kFvUPrIgjbdyEmphnj21pdTyxSRAI8CwfF9Bfs2T4aKAOP4wCESn3LBx5aK8a1wbpkDSgy8gfMVNrJ+YUFn6eNxgJiXSHaBdtKCXXx2RljBbOr9me0rbAuVIm7R6HqzCSXYIq4ZkJbWFGtEcV8cgHr1Aj4xjtvS/Mkg1HRbSPYBwTKYMH5Zw+QlZ2ZsZnFeZvRHECcnG9CZvIQsABgESvi1wGACVgZPgxYBbRKcSzkmF2JjwqcGyYetPeixcYpQt1Sql3V1QIMVpROzW07sCHZJ4AvkQJAU4CVDZFUI59Jp2ufmtbsVw7m9ua2ba5vOmAlOJjq2QSzLZUNq4Nsr3nluB13eE1Ka3VoqwqeV1gBrT/qK1MF+Tu/990GYC0YyO6Yy4NWAwOP+BLjR+NzBBIyVABqZcT9dCbkk2EOwQtlEsvMd3oUkkH8G4qvk1PWnp61cy+8aG987eu2fOGiLZxcjsHAQQnWfFB3OGUwUTm9hqBNE/QlzSYdVWViBMyP7/MpK6dNsFo5/gLnNmnBCQRLgJqf23TQpROvKUFp/OJvgS7k3PeUtVxbfWh3b92yh/fv2r27t213e1NCTOoJgXYXtET108gJ5IyweOJFVVfrJXpczIUsBbqgHTrxSJevcSExJqJcx+oeimehnZX0kgJ0ZiDmxr120vkeSQ3098+KZr3r3VHma8d/3gyExivGnqHWgPmyGlRQgtU/Ev/dfE4ZgHjvfL1vxgKzsEP6WVxavq78vew5e6y6mhXi4pqa+xnTlcIqLIQcWsd7fb720Uf27HPPSjjp/sp9+4u/+HOxU9JRe0Y+VE+1vAxLh3rkzlF0LYSE1JspfXxRl6Z6gA7WJkRHJkxOPu1UBgxO26rtiEaHBD2TFRFFaXbWR87YoTLNrAE9kA4a6GPZt/4+AT1MAmYHZ9YaoOrZcqog9OcSlOBH8jq4duhmDqpqhdek40m9OOjGzvzwPj6+DiK7zJ7VvoGqmjtfA84nbLJL8OQjFjSzMhReVW3V6BhXBmUJAEoJWJNmBRBNwJqjbHhfAijWhutWz66Sta5uS0pZSVKxdVwki+pngpZxYOGCFbznFCJO7A31tQZzBjtAogFASQCjwfMIuDktUDMBQ0zDBTAAq14NZ5n8Zx708Z4ECuw7jd7QtaHIiqo0wi5Q/BgS33PbIRBOUJGVvzrAU7CifRM0Q3x7Jj8iIaCRM9F+pHG9MftPgiLyM878GaBuzdpR5baWz3BtdxWoEV20qVJwX+GbuZEYcBMtPuMJzLRLpb1KG1aBHoE7d+oJWH3RUWP2gJN57uwTAKv6kSWcAv0953r+6ORbWjolHIqkXckWq61hWO2iF7/0P0Q37kujDzF8q+/7mmmTUwQSBFeAtfR9BaslfWzTDifh7klrmTZO61n0sOpcoyg+HNnmACGZfXu4u+89rC6fqvV1/OABehYkElDrWoq4p3x25TOtKqwdYreORtmoN1xiSNiEke979Wbn3vURVZkgU1K4mEHrsZ+P5Uj9DbFUNA85+/Ni7Fah85BV4jzb3oaG3woxrPQzla6Gz089IOlClbA9ZZfe+ZqdO3dRlNjNjXW7efMLu337ug37uy7GIxVrZ5vAahnskaTyHtipHpTij+w8AqkTJirwlSufa767R6ueEOL65mZnbWlpyZbmF/1v+gehCEsR1pmGagUgib7vs+CpmC0tLcqGE9/fu3fPbt+5bY9WV22X/kuJuJE4mFcs2O2l7oFjCo+FSGgivLSnRGUCf/k4qKkI+QDGYq9mSweAW3Rv5vRiK9WOOJJCMr38rAfX/fYbH9nf/S9+XfeSUXJu+9rFFTFzbEE/AxG9VMDW98jtP/pt69+/pV+g+JCsIO1J8+Rq2vWMDfKsl3Fsspo0Xk6sniO7cPFpUf3X19d1wW2Vzr1HFaFF2Rls34H5XNSJlu0MvaWjN9cToO0ykzcKMZx1YgP2L2CefYV4ERVL7Ds2hLhjBgXjmP2K/ZOCPwBUYlLe5kmiYmFuzuZmZj35iO8QG8/bKzGeqo7Snzug+uy+ywsvfU/eWsvOPPWU/BtJVnqe5XNYO8R7zRQvZHzGz6Gjj1wV1Vofv/NWTmtxSmlQqBK4au4f2oo8PDK8MzM2v7xkC0tLNj09q0X0YMPBCM4SvjX0nSGBSlRYH6ys2IOV+/bw/v3oDQLlezCSgDWFn/6ygFUF12L0ioMz5lNRYXUJbpHe2GUKKACsVFmdggYtTHz9qRnNckKJcWN909ZX10NAoqN7CeslClNWLiv7LlTkOzu3fRr6rL5UoMBMYPXHAdbaYfl3VFf/4Fe+Xfgxhx5jQCoDhRBXqgBn0WvCYan6sSLzWwo9VM40qqC6nwgEJ49cXl7sq6AFB7lLPROTM7P29Msv28uX3rMT558RYEWuWpRibUgHqtAv0yGWzpfvx6tutRHJjFW80A1Pkbl24NNctSLLXinz1h46g5TSKVfPqaF+WP48neNxIDaN7XH/ptdJSY2ZqjtSmLx/967dv31TwHVzY00ZUAIgBbPKuh0KqCozpmxuzCkm6C3k1yswFQF6E1yRRVOwEgAte3HK+ThNwJ1g7jggl2tw3N/5HHFmCXrq9x6npjk7d1wEJZ9LBaKSSpPqmQFWc1RFZi31WQEw85qzTynPYRloye6UCsjxOc37PY4CnfdVZ999hzSrE7kpm+/ptiITOPXG5ZoWFhbs/Q8+sGeff1Y2CrG6Ly5/bo8ePoi5guMgxz8Z5VkfvyKAxGzDUOoD9BKaUF2lX9MTCZ5a8yw3iRCnt2I7SeqVa1o9w1S+jCokfUku0e8qs6yFz1ntyofQmzMcJNW4rlzgWKnkUY3EHuM7eD0ZWJI1/owyqeLCMTmqKcWbXNyJ4NNput4jFMkHVCtCUVJ7K5Y381pSlJR6sgtYqRINeKCfi7EAIa7EmkpIiOpazD+t+9pqETh/5i5KwWeg2svGGjFHUBXCiL1DQEr0bAk64bxdoZT3IBis+ursUMPgXTBmxoMB1Iw1BsLFRVR1RfiIvq0AWFOAa0BsjCHh+YiON+Xz+OQNj+hZpRIBJZxrcNGo+Xn60hxssr4EnFIkV75jUr4+g4+sLOW65HVXviRtfSRHWQf1p0WPmoI5aLpk7+nlk8IlqtIIKB0KoB4RcKK42UcA5NA6rQnrEYQjhCgRKfpGWUuvEsmyFz2sTR+T5zNtVjPJlGAuk6pKxhaUYE4HlDj6jJ2G7ckOaMH67EI8rbSlpe8oAZ23GdWMrfy38nc8rDimfzX8n9chfBZwqvFWfq0QcaoTqA5SmoA1bXBpi8t7qK9pnIGTicRc09LOZYUVW5KAtX9waFsDKqx9W+sPbH1v37boQVdCIOZFY8PjfEdQ6eczwP1xokvl54oOrQQPwTOtYA58SEr5bGjvOZ/skryrAWvSTbEBGs+RMV1RHSt7jqHmy0enyrX8q8c6aTP5nfQ9VbtF9GCWOgp6JkqIUBULVW+JVbbtrbfft2eeeVnglfmrN659YV9+yWiaPcjDdqg95JU3+tWZhTykh/0IsSMqtO/Zc8+/YK2JQ03nALDe/PKGMVqEOEN1KMTMuqgSz9ny0glbXFgUKMEXXbhwQclBEpD0yK+vrStZlkyQxcUFgVZ6VLHlN2/etKvXrtr9lRV7tLqmR0jv9/RMT3M+sWUomgNU8U3E6ZreEWwyxeV63lHhBMyzkBPeHgFltTvl1TjslmxjMIxoP9nWdeJ7XIH57Te/bt/6xd96nAFcoNYqbo8d4fFlE7DWFddbf/SbNli5E0ArlNWpFh6MbHKiV7F1Ul+iijvEpHLxwxzXJ8ZSnBH2jXwqVdLJCVFg5zuTSpqSfFEcHOPD1CiBLxM1p6WWoUNs+nAkMTr8qdSI1Y536BgNqnJnShpCCD4xs1bntNO2eYTkBn3Ngj1CI6LjdGAB/4lDa1G5HuLjOwLXm7s7dsS1hx1jP1D8o0+Z/fNwfV3201nbUMD3lVRVoXJhVmdE7T0USyVYN2Ed2DTB4iFR7dV1EtwktPw+Wh9eeiNTtw5YeXv2R5QL5fwAgDjlqLAunlq2EydP2vzcohYG4MnsIx1eZu1Rbe10BViZD8QNrty/Zyv3HbBqpELMR0sAVfXVpYcvKqxjUCSrOUq9FZWdkG8XfVkPngrryHtvVITzgATREvpZZdQ6k7YwNy8qM4rAGxtbtrG2YWsP17ysTuZhaiaCJvpwnIbl6+S+IrOJVYWyyFRqAxYUTl4CWP33f0yFtQm9/uBXv23/5Fe/Pa7QWpZhq2qNd7CqhUHccrnpqFo7b169PHGNAvYxg1CGNu8pqFVyRNHfh/CK0gGRGaOXVcmNiY58dXd+wZ566SV788OP7cRTF21++cQYYPUA3bPgjznx/EGDPtX8vRIgja+R11JLoFgB2qAYPQlgOn5Oenm+a61ofFzgIweZNNsMlCLQrirIkSgQHVsBr4NQAs6t7Q3RcuhdfXDnrqjBO9sbtoskuQJSVxhVleTgwLYl4OKBeVmR0T2GorcH9lFRKqqLCsxCcIeoOoNLGYI2ggE1LUi9h0FBVvAZvY3HAa7y2dSPr64oS+glaa9FhcCznL7e2sLNzH78rKyqjgdxUcHI6mp8uOhLjRnFGTjkM2wmJ1xdfHwmbHUv8U2+Rz16p+xvqTO/TcBf+8PxTIruS6YrBGICUXlQzzD3eXvvvffs+RefF6Bai1EEzLAWsVNgxCtZqmJEjwvD0hmojkKsaooCbfTNoAbJHvC+fVXgNNIAsIZ99MA7yxf8m1cBvKqKXYD66DbbwQv/lowc/ZtEMvx+PFBkHEtH1Ti2Ir5BIk2MPhNYdIpYVn4AYs4eGApguVKtnxfZ0Oi7ocrg+99FJVRRYIyBEjlRGdXYCVf49Wy82waqLN6DA9vG1L9F8lI2PGbbRW3Q9yTjYejX3POEkSdH61mbSv51GTvEQHNfKwXIoaRJ4oDeLgfVsB+EaiLBGn9H8iXP5GjoYkl8/OwsgLVj83Mz6jkdDFDWp3rQ9zm6AtZhEw79uaKmSfDDOfDZtyNXc6ZXjQAg1FFJDEgBNXqvmMFHQOOWEGqd989rXnI8T6/oe4Ip6W9O4+7I/1N11rXxuSGClXvCq4leofTB8pRWPRfKeqFWPM0sTAI3kg8kCpjPNzpSoGSjQ1VTO0eT6unqHLn4knx4BIBV0jgo4LWPjt9j4xVVM53r8KEJdt1bjmWefU2Ctsb3JGEJlKkCKshm1AIP7BjAWnmTsFVpx0RYLEFYkUgsk2Be8YvEa8NOao8XpqVM9up8JnOqGUwUM5wTpLu7qKu5Y5Xf4vV5Xsu2kebbl60TeY+6HsZEHR6JEsxIG/5s9AcadTNE8DIKDVJ4TsXWqMym/dbZL6vIJYuomCfLfaWfVJLdSy6yB7QzqPUgeu7dznkuV7NZNVXC48PKx0UyMkWBqgSJ4qSoAWOnwiZXCdJgecg3Kc5K6m8duyrZFc9ZGhOi109Iz4CC16uvvW0vvfi6TXZ6trOzYTeuf2GXP/+B7e1tR+8kQjeRgJQiq0j8oR3SsXfeedeee/55sVn6ezt248Z1u3btcqhb19RL7gnQeubUaVs+QZ/qrMbSsD7coqp72JX+QK1y2Hf2DLRiRHcWFxdl07EBsIKuXrumSquzcNyOAIw0izqElUgiEKfTnoJNc7sWyb9IqlII59rb3SOb6nZkb/lvfIUnYrgGxrQdSS8BwT9sNuPI8BHvXPrEvvWLjLWpv0qA6j+tpx/o84tkhSeA4rfCftz8Z79pe/dvRX857CDo+G47Jyd7DsZCtDLFGrEVqTOSMYeSiMRZALWYlKLxdjDroHsPh9ZrHVo3/DEJSal/c73tji2cPWX7g6H15qYkZre7sW4tNBO2djQKSDRzkqdDV8IWDR6F/cMj9d5rHFyIjXYPdp1eTl8tM1YnWnbhuRd0LdO9rq3ee2CbD1edKoyyvFTjh2rd4MwmtsjKe3dmzietyF66b/GYRVKEWmMo6FCa6aPFpqCPsbi0oLhhd9cVlMFhYnxBeQfYvvf2aznLIpqFETKgD6SmHQoASk+/bd3ZGVs+fdKWT59W3yqCGxxwDVbnhB1ZDLP1hl4ukqHk9+7etZV79+zB/ftBuUKlkf4lD5izPO4BXfa8JSqLCmZJ80sKZGUwotdO6+JZCnpYORC+SFR0XS14EidLhqbrimfQfjmEDGdfX92w9UdrLhXf7kriWxtEUvlJqozsS8OZZJCezrNZYeWZ/e2f/fm/coXVRZe+Fc/c10SdnzlAnUxF1nflh4lkAsBF1rl0MumQPPjAkHoVOhX5dKAqWpRngqmw+pFE0c/dm8DnBAIULevMzdtTL79sb3309aiwnoysvo/TScCaFY8xA5J0jwCzTWDhhr7uq2s6yZzxOvaeCUR+DGAtB76PgZPKSI0DYT93nHIPOtOZlg4u93Q6thRCYq0RPFhfX7XVhw/s7q2btnLvrq09emiD3R1RY7z6MdThJOdAsEyVlb0ERS6r5Gpsx5CFQrLOD4JLIcCj39csYmcbqLJTJCs8AC/ml8Z95euqe4ufl+CvvOfmz/MZqC+iMPwlMCyf5WPvW4DYfE0VOBTv19wDFX8n/qGZ/T+uel/eY5UFjdeXMNN/b5w+7PvA+wPztRkk6bMa65aflYDVVX4zKe/PIQHrBx9+aBefvaheS6rvVy5/bqurDzVT7YhnWQWyTq2FIruHoxZgpYoWM6xTOZMzK1ZELTIjxXQAC5XFSSpoDuAycy5HHfcG9S3VqgUSAEURhGVVzfc8KpPeJsJ/ZyWO68NieE+Lz/dMUCynB2CO85TVIFUvACoBivy6vI9S8+5GB7a/1xcY9tmoHlh1JrL6BZXJe4OwX/RNMZNWGXlGuzAntu1ZW/pYvcLpT109swfer0nwQ/U6g6MEHT7fe9Ln5Ua1Jql+XAhUaGhdes7xPyUQAiixVlS9l5YWdF98Fgyf/T0qH1yfZ5YZX3Py5Am3uxHEkBkXpTwpwczalnvuyKdxv4y30bxEmeh6xiGAXX1o6nF0QS4q3hlscn8ELqpdMme9qhIB0FJd36mN6bPxpwIlokl6QJM226uPMUYqBRaVRHYQy76Y0n32bFbtN0d2OBhYG/VliiuAZqYRHECPI5kOSPU+17Qv+lsRY31qS9vDtZWJuXyGpX2pQEi8RWmXKqVazUh0VkCKaJGU13kPcaSxawpbktXPyo4V11kDq6IyV7U61FWe9DvVtcsIu2onn1kpuWfCLwDrcfa5/Fn9vQOvTLCXMUJ+dmK4Gsr5HeU1JdjOIL30E2ILHR7a3uGRre0PbHV3YBuM2iDxhBot/fHEatIwqROfpe0XAC4S0+Vz5PtxxktdlVWFFVuHcIwSXoRH0Zqkv50u7PukZZptLHPvira8N73jgC1V17M3OWKLBPucmlIVlaJBxlhZiU1fAdPMRYP8uhklxc5WVEW7RK9nh4eT9tIrr9uzF79ivZk5MSxu37pul7/4gW1trCm5zVZyIBRJYBWliAdJunfsjTfftFe+8hXvq+/v2+1bX9qVK1/YoL8r4bNKfO/wUBWyp5+6oAoZZ58vVQDbMDDmde9zs3NiH5JUF1iEJRHTQnIvELMgwrS1vWWnz5zReEOu9dbd27a1s6U+8G7P3594Z68PHdir1UpSIqgE7XWScV8dm53t2sxcV4wT/pBg8LYEp6x6sYL50SQZDzR/Gl+Ib/jqax/YL//S70eS/PGyaSbN01/HgYrie6o3686qkOPm//jf287tG1E9P5CdJgnriThvcQS4az8pIcLfXrRgPCH93Jn8w3YqDiAxKGE4H3eWdZ0JdH3ZK5Fo0hlgAWanbfHMOdnL7YerapFQm0QmA6JY5gKC3pZCC8rstAtmjfr7YsFq/i77u9VXcepwklEzbRtiZ3s9W9/YVJIiz6TYW4wA5fnTgpRzuBFGIhG6P1BiOHUnuFH6XllfCdhKdM/9SM4mT39xZEPrTFEA8zE8nvCKVk50fFmfd996NQCrHxQ5g6OJmBkUxoggIQbAIUG8FBXW2aAEU6lRQS9owcjV8z0D51XaPzqyu3fuCLBSZeUQc1N6yA3AmtS05Nj7k3syYM3AUWp6KQqjCVWHrlBIIE9QwiIR9BDoxwxBFgwqg+YRtSZta4v+1S3bgBLcohTfUfVVgFUgLgCrsmJR6TnOcRZBr6o48d+84m/97M/rT1kgrU7CE775x9/5lv3edwCs7uCVgYtSu+BpZiKrrC1OzKuEykpU9Y86s0s1QDQSNnT0vWXGm9chnuJ9PP4+7QCsPFh1BiP+wgbHfLXa1p6ds2e/+lV7/YOP7MRTz9jSydNKDIwIJlXqyDENtRBF3m6lUNgAiSUILAP+H7de+e8JMZrAR45UzkGl6ApwpANsvr8HM6EUmgIQnPTiqwQ87H1R9iJzDhWC9yYbv7b+yB6s3LU7t28JqN69fdsG+3u2v72lwFlVWAJlqhUxKy7BWBrVkmaUwAyH+qTrV4ZKVbcaXOX9uFEoBZAeF4047n31bIoMdwYn1ZIUGeomdfZJ4FfrVSalnvCgj3ueClgavPBy/5Tfp2Ot9l8j8TAe0I2HZ81gL5+7/51BT1Sto4LrnxcyH1ozbK2Ij+6svPSjYBj61DvvvGNPP/uMkmpra4/sKoB17aEEuUj+US10epo/T2g7ZJYRONrfoyrpohOyMaFHJsAq9ol0gYOSC0VoIqqECQAi9ZX9ljq7k6IQ8YeMqhxmQafmDCVTBuddBuj7+4www84cSL2YbDQ2N79yvJkAZJyXqkKBQ9U8uVDkpYIgYR8XWyJzzPdi42WQrzlvoSoMzTvoa2TmvUKCOuHQaVsxm1b9vrynBMsA1l3ZP3qiXOXXE0Vua2MMwCxjYTrWm5lREvQAcKjecO8XovK7vb2jioc//6q9Uz28rAX3PDs/q8SoA3wquvuqzA4RpBm6zsL8vKswOw3e/bSzhCY0RoieMuy4fieTrrd9FAAAIABJREFUUtLEc1Vvr7h70lY2XhVBByiMMcjkQc6fZQ20PwkW1J/k6ylKV9wf1fIMMEXz6hCA+HNNqmQ+RwJavk9QdXDklXOZEM1jNZtGcKzX0/VPokINKWBwZG3lOhyQC7AGAyztzbEAsWHPSlBYAtncg+V7eKtAnazX70R/JffJnqGiHDSJapZuKbpU+gLuM8FK6Y/SBqX9TcA1bhtdJbhpxzRqh+crNdtMsqSadeiOFMyu8npy3Xw/1GCzep/o5cz/rtZGbKqY5xwLlwyV8lk0K6zVZ7N/Dg5sd3Rga/tDe7TXt03sFqIwTGgQI87PYKWdUtjl2qcf769KRo5fj/e1u0lhPJEDTymNCpw6w8P3Bkm4FArzPIDrBCh49XPVbusPVNQxN0MsKGMI+8z7vyt/R6wEEKOQE9RbsfSqz/UkfM5lVSVApQhaMzpmrY49ffEle+XlN63bmxEgWLl/265f/9y2NjZ8VjvKrxozFSQZGX1XGoYa/Prrb9jLr7wicDAc7IkOzMiz/T3Gjjh7Mp8x53N+dk52iZ/xvvxs+eQpe/6FF+zkyZMq7kx1e6KG4mEAwf39PfU8bm5uyEakb+C8MLcY0ScqsNjJH3z2A9GGN7bWnYIKyOEeSKIBQEdu8ziHYl6g9DzTEWAlqUrS4GBEYpb2iL2IaZx1g99j7Nbujgv9AVo/+OAn7Rf/q/+hAoDNmKWMzcuIrpmUKUMRAOv+nRsV6Mwigqjr2Oh2W7Rb1i73Qva56lkroeCJ5jY9wkTUIU2uEIizG7PBvY3CxyYB9PHByydO2Ny5szY1O2+Hu/u2u7Jq/Z1dfS7+fXe445hANqBQ2ceP0YaCTx0OpcrraQOYArQ2MKu77W18E23F7syHxZe5eOqRHTHilEQDglM+YsDxCO2iMTmAM7y5s6cxSvu7e1KX5gyAv9hXnC2SI+wJT5x6Mpsk7WgEm8n/W/sy6P0SfIR98F4AVpreE71TYQW0lgGdRJegi/WmDErw0vIJm0IEQfNyplSCllBEABwChZ3tLdGkeFh3b91WUzaAlS8uSIp7cRPp5P7ygLWmVXiwSmbGMV1WVF0t2HtZMVRSJCSgijK15hty/QRGNumiS1vbUgkGwLpsv6tbCWRXFMescsoyjvXPVNSkWDxeU41rMbO/+TM/Zz/9sz8f26Q8Bk/+/ve++237/ne/HYDEB82UDiUru2OHT0p43nOaTkPZlBDuSCppqrCp6hWVbb13VAbEe2cWp2gmMkX6G6cpwEoQ0e5ae2bOXiSb9+77tnT2gi0un9IBGkU/U4LS7L1MJyd3EtdYZk9LEJXO3f+uJedzxcpqWv6sTnPUa1X9W1D+5IySCl0sfxrwZsa26o0LSfXqGfjNVPtAAaGAiS+ZRmQcHNjm+rpmrd64fsXu3Llp21tb1t+ll2BPYBZlRwmdBD0GwEqADv+fL39fV06kmir2QDxTJRgqK1tmj12ELGXScy2dmFD/3o/biU3Q6rbicbOea5IV1iZQPC4JUT7ffM9mwFQ+u+a/6doaZ6K8nzy/+Xe9Bo8nHUqb57/3o1xXk9JcJz88yVF+1WrLOkXBYOCB1oC1bXML8/buu+/ac0EJ3thYsxvXL9u9e3cUsBAgYPChYiXYIEiiMre1uWt7u2TbffdHnaJWdw7QyuuZuTkzO61+TrLY9BM5AEkw5y0RAlLM4kP1d4992neaTlSt3Pb6qKbshcXO5ngWH8kCFb4fP3OA5M/QacvurNzOJnXKKfGe2IT9Ip0DUdYRJAtBGVVEPbBMUJIKlpndTlXeHMuD/eqPhhr/kz27XIuPy/ERCRptQ2+d6MUhQhiBfCa4WDPsG5QnxCm0blWLhffWpqFM+wTdkPE3VCtYe84kNN8BlGmCTBIcGuMyITVFgCtBHZVfYo/p6bYETnx+rGfm+T36KPmb1+tcSmvB6c7VDg+6MpUJ2nRUcJ9sKVmRvXleeaWy7crArL3sSwhuJaVNQcdECshMegYfmQj8QIwB4lrEFhHryoN4XZ/igRifEwwFgh4Cpx4j8tg76ledtGlrO/03a08JWLNPMGd3NntBGRnUSF6lP2kySEo/lHbhOMDKvymxSyWE+Zlxul1VU7U49+lFIjvfLxMxKRqZv5dgtfQ3pc8px3ik/dV5C8Cao1V4fSYDKuDWaEXKGCDPmGxQmKfSJnvP2bhd9PsL2mRh1B6rtGIvNUPUX18yTvgJFdad4Uhg9cHWnm1BqbaWKqww4nx0kovMyH8m+CuZbI25zKUtH/dRcXXJYgmBL7VLNeZzK/GnhHokFUUD4yyRsOF5U/2KlqZIXFUUd1E/M8ZA4Cb2ueIKv59klSnmDRVxT9hkVT2SDLLbKL1SZOE9J+3kqafs0qWPrNubVd/ng/t37Pr1y2ojItEN8E7GhEbuMKrugEQVB7dtL7zwor196R3FsoDJWze/tB/+4C9sOISGSXzhYmGcSSpgU5q3Cg7xPt7lkyft2eeet/mFeZufm7ezZ8/azMycKoX4IsCVRvrwfPf3bX1jXbEJ42+m52b1TKmu3rx90x6sPjISmABT2UtE/zQxZCTAmm1IriDvPcgUv3q9CZudR9AVK3Ho+gjDvkCyimyyJ/xpeyvH0NXK8TtvvfV1+4X/7DfCT0TisGBKaqfW/6+KI8b3tusqpM+69y9+x/bv3aycu7arU2mCmUJLy6HYmxsbG1VrhubrKgno/cn8DgrBExMjMX/oP+W+sRPSF5CA0rT7y2A/8D02dmDegrEwM6dpLKw7yVOen6jvAZZpz1ASSFNR3Mc4BWuk6njOtp6eOLBJ9CdU//R2A66N3+90qPa7OjHPMtl8UzOoPY/E7uJnjFmjCMl+HBzRg+p7HwFRZrNix/HHYj5F7ze/z+/hE3saCeetmy706WCYdUV1WGToDy+9prqhBAYkCFFTgvOJCEjzMACs011bPnXKlpaXQ1rfOf8zM7MGxxoQo8BlOFKAQ5M0WaXbt25LZGZl5b5X7OgPnZ7xMjpZWbLlOQvwON5oEZBmwOrBRGSPNfg9wY8jBbIMHAYCf8a7KBNCDwOKZcy7C2444JQgjGAFmtnuNnQJL9GzAdIoqmSvnezV1vqrNo5liOqBVFTy4h9++mf+jv2Nn/k5d27lL8f3x1Vef/c7v2S/+10XXaoysJEhDS/pGyHmZKZz8spyBHVRISa7Qi+A6AAIiwxQfPNMDEanBIpyZGQiyaAI3DgHJvuEnZjszf0TvRl76e1L9tJbl2zx7FM2u3hCz5h/d+foBprwo+yXySUowURzWZQsSEVX5uo2vryyX37VyZb86Xjm2n8q9yCnUaYUikHvpP6f8AUlTamRJ1T1uN7MrPI7UColPHb/jt368prdvXtHKmkHQ4DAjoxwirpgyDxwd6VRFN3y8I/t/ahyHQfYq+uK9fJ9WzMVlIGOvmL9yzFKlHpuMdbmuGVQkqOoiGbgw88zeD7uueZ7PumZ5Gc1KyMlTa38XAVxRQ9r+b7N9SrP0HGgOO+hft2PBqzj61JQbovA1d8r//grEggr+I9EBPaVHlYA6/MvviAwubG+qgTH3Xu3RSfHEXMUcGwaVYOw2QGZ0IHtbvdtdwfH78/ac/9+Xjm8FZNBVbuezc3P2hFiFm0opAAjB5dKsCaoaLVsTzR1H+PB50M7gsaqvpuW92d5v6k7RkCQmCsxbB4/IBXbojfMt40nTDzYbnuFM2YEj72nRkpk64hXQbkW7pv3EOClzYNB6BMtBU4ETQq8qx5l7x9TX0/MreNiAf4kLRNEb2/uSryKUTFpFnzfuRWT+RI4k0y6RHjS+OQ+1D1FdZKf+axYV5Ocm5u2+YU5VZqpfeJz+hr74wq8nEnsrVQZA5zv7tK/6mq+0Jp5LYCZ60pKtfa/Agyqwd535SN/gjJKQllzeV0oKysrqmxHpR+g6uteqyT72B4/z+VZ4rOZDMDa8W9e6fFRN2kXZANC6I/rUEKEjLrm+E5aezLiDQJmhMHoq2+11Ms6Pdmx7hEBFeweV55WNj9MdZmIrb4Pl8xrmumiZqKstBElyEw7qH8PSmeeG0l7xf3kPTrA4ndroZ7ys3L9BVAaTI5cq9JHlTbJ/VIdZwjPVL+cfdrBgIpYprLXxfPKayheOpbgG7PDGovhAEY+N9W2A6yrrz39RVxavr7mkoV/LYChKiRmqqg+2hvYytaO7QwPbFdVT2axRoI918hHV9jBoQOqGvQf39P7mF2P+M+BoY+OUXGksGu5HhIbEyCJeZnK0gSTLcWbgp1R0aJjLFSyE0oAmmfFkzQubJT7htiLvV+CZrcbfLYnuhS3iTXStYWl03bp0sfWm2GkTN9W7t22q1c/s62NdZ25FlXF0dATW7RWBB4hmqMd/OLFZ+2NN9+WgBJVv7t37toPf/AD293ZtHbb+/ybfph1ymQlisHQegETjLFZXj5pS4snfGTKsG87m1u2v7erM01MDSDl/fizvbujPlYS7lvb26rKieUjpoer07KFErBKbChiPUIvEqsIstFxMdXzKiMAyScoJHsmhescsCohEwryrP+lS5/Yf/If/9dj56g8B9UeCBaMk0+qjV0ft0iw8oNH/8vv2d7dL2PGKRjDx3YJJIqB4jRgroW2ELBNd3raWrS0kASBgTrJWrEu9JuazUBDV00wWiVgRkqdr6OiWSr4y99TAFHM7rOE0ThRvBnxKPNZJVQUZ9bt7kj4jvQaMT92FkZQj75iEinY36C7uwaQx+vsBXqisV1qw+AqlUw6tBYVUXQwIjmmaQApgttbtNn5edvb2bUNiW9BH3dK/RH7NeLdFBtkjNKAz9B4NRhH3j7kMYOr3CtJ+9E7r2exxStd6hNxuXhtPIFApym0OpM2NTttZ86ds1OnT8WwYs+ITSN1DB9bft0PIHQIGYmjQ7t165b3sd53wMrCUxZWtoHyuCT0mePj2drjvprBZx4MpzuGuQwxBz6Dn6iZmwzOaOh0HkrXVFYFpJ3mKUCmDDeB0Mj6e/1QPIYKEmpy2Ujt4WZVQfP/zJzi+MBhNhNc7vLrb/wHf8d+OgBrvJM7gONvWT/9b7/9i/brv/z3ajDpcahn6IK6px5Uiax4c5zWNZ8bbxJUm167bdMAdjjkUHYBrAQwHABt0riQnPMnwOpJjAqwRuXWW2VJWEypwvrypUv2whuX7MT5Cza7sCjA6vQHB6zeb+nUOqc213ddApvHQUPttDF0zdcpEBhLCtfv6xXIuj+ofO+yDhUuNmgeERXldO/MR8T1CuQmB6eRVde+i0oH9JYMJMm0ITx25+YNu3Prhq2uPlLFTJnCwUACZRmkZ+KGAJDgGeMn51QAy2rvN2i5pTF2jFrPmBvH1i4scxxoS+erqnGjiho4vU4gVNsl6VV1tau6lmPEMbLSkcI6+bu1CnehDFmOr4mkTROwZmb7OBBcBjPNY5brqKVqgEz/tzpA+xFHNP6pHBQ/HjJnL1SuLdn7PPeRA1P1CSP//vvv27MvPGeTnQlbX1+zG9eu2IOH921/f1t7hMw4/Y/OEHFxI5QRd7eHtrtDD6EHWzhHVRj1bWROsbGGUATgp2stMroTJEYAGzEKxmGu09XIkKtfCQfnoEinGNtGn5NGw3gPKK/iPVGc9XEITpHDMfNHYyEy8ST8AWXOaat8VgYarIuCk7BHOU6m3k9+LdKSCgABRRWbBwiU44wqmyoFCdpC6ImxNvgL/AE6Cgw9B6Djr9bXNpW0HNIbGxlQBR96WP4axKtYf4JgfEmeE+/nPZTPYG0cBCPT7yJHkHRJMkzPeLXAx0sduFBKVJRor9B9H0av6eDAdnYc0PpAen+eAG1XyPTMvgdzPDPv2eWXZPeqKlWITsVcPX4lq874Z65D/cCisNbCVbwnz41rTjuaZwZWlXz30BWq6fUVEFapwc+vqH1dVKG7ui7EnPq7u0omSGESqiSVFFqEEGCiFYcRDYhI0Wqi6qrHJPiwrOCJAliKEnn6w5/1MQc1gWjaguMAa/pj/W74dbn6rFSHPSxBCihD70U/cEP4r3kZmf4sryWTOLmmVYU0gVYIn4nWOpa0H2fIVAAz7Vgj0Vh+pvZJXFzTXhI1KZEbauBJ59b2z9EzWaX0kpKHQ7WKxrgd1e964nN45KJLa/2RrWzu2MZ+3zYBH622j03Mwkh2fVN5RcW8VEoOf57PsbyvMTtfAY8En4BWl571nsJ6LJgLH3EjfpZIIrnmgyeqKhuDYGc1/qbuLy5dZDKe3NdW8jB1y0K2gcT66qhGfEIIppFdgFcxJabsxPJZe+vtj2xufklJr4cP7tqVL35o/z9lbxpsV3pdh+073/tmAA9jA90AGmgADaBbPbOb4iBSUiVKJT+UOLIoUaIiuyo2lV+xo0SR4pSTyPFflcqxFMWJo0pSicvlVBwnjkmLZHPsFslWD+wB48M8vPfwxvvufG9qrbX3Od+9QFPF1wSBN917zne+bw9rr7328v276rvvKeYjCIXxJSwXQ6gGFbyR7dq9x55/4WXSL9s7XVtZXrYPPviRbW+tWamUCz5pHfPklZoBSGTqNdu7fz/pwHuhWzOPMTboZ0VyhuQR2jVgvUCZt2ud1o6eI8edday507St5jaLV9CUaVKno82kDUuEghUrroz7vYuX9ha+FOUOsF+gPyOQUGuFe/aZn7Ajkdhwvqn8FrR1kGOcOvWi/e2/9d97zOmb1T1vnILxr44LMIUPSp/r3X/1v9v2raUsoUNSj/VCjFd04CpiifB3TbCTkEgzsa0yp2ruoEJesnpFVUTYEoAAUxQl1MQVK1WtUZ8i/Rk2FjmTfEaPDNUWfAtA5GqZbSzwd/i9KBpkxQEX8AR/CjF/Ha2R0C9AQojYHCOIAFSw/xRCXughVW5ULKDq7mMxfbMzVgXQU/bxmABYyd7xdsGpBa4yCjWoHGNeKz6Qd1GnwGNkrFMA2s12m/3O3W6H/hh+VMB3xQYAMqGU/Mnnz2dzWANZoOBSjAZA0MHYFvzskk3NTNmhw4ftwMGD3kcEpage+1eoWEmFQB1mOiwiHj27eeum3blzx5bv3eeDrlQrVCJTBo+DKhRaA+Mfnb5l6qJJVSf6c0K1lY6SObBeI5JVJK4YY0NpeqBcnMMoChrcptRzcf1C75m4R+LnATeRE+YATuGQpc4QpVT9FF+Ho5eamj7wfL/wm3/Dfvmv/Y0fm6BOOrp/+qf/yP7Z//o/0UhQbMfRB1ZBqOqJwdgopXtAyOtWsIAkFM+Afg8HAlLya+u2sfbAdjY2bIhgFL05fi9jfTYwDtj8TFgjEvCZrXBe7HXCmIiKVWbm7NRzz9vxs8/Y/IHHbHZhlxslOYmosAIR/LiENTZxHpiOZaGe5Pr7ZyYoCS5inf3Zyxkr6QqDo7BGzkQBqfdwpMbaDzxnlfLB+f/RP7th94RVRX6vZCQ4nmapSlCmud2k2uvtW7fszs3r9mDlHgWWYHghpEND7wqbDOJ5DkD79QSCNBeJpKTobZq0hmHMEjk/Qgog8QjGa/cqCozPT00dPs+gflGrlWS7oSzHVZkAHSKASBPhNClMn+3k1xVg51XKyaAkBR4m9wjv7hHXmp29BLSYvIb0vKXXr3v4+Cr75DmNwCcLosYUB9VDFRuKzAuAZf4VBmWlEgUKfuq55+3JE8fZS4W+oBvXl2x55S77O+RIIC9fVtJUFDMEConN7e54whoBtIoVRE3VgynRMMjVo0+2VNYgcVBE6QxdWTicHTU2o9oEpWpPhnCfqvKpsocEiFXAhkSXkFDi2nDfmq2mpJJoMB0cejZR2VW/N5L4vGqvIDIqnxntDUIPIY+ajVIDSCJgDZkNXjeAD9oUtSHS5iNorVRrDP+VTFWZTOFiEQBirBn7ZLvyYxCUi+HwWB/0/AJIAKUazxuob/TCMnDsxlw+VZp1njW7FNUB9q/WpJQrlFkJq5gemvuKFht8bacJ2l2fCSv3NjM03Qv/EPMQTZX/ps3PbT/VlNmL60rK9LtljZNjMumVY1K9ZIN0JiOIBjCgPQsxjAjisW5C1fXskajic/6s0+JSYAIBEEeJcGTOgEqT6L3FmuNr1VKB8/wwCxBgKkDVOujFWHunkVEvzOe88qyjL5/rILvGdp2Ehq98IfcV+B73ZPju1J6F3XD7TVAgSYCZsLoKbCTh8VqOcGZ00lQFf9L2xDUGUyT2d2rXxm2iU4cSO5zbYt8PbpsjwcxsstvRDHxM7GNKBZ5MWENzJPu9sZ7MzMGO2303a4+qsJK1xxiwr4R1MLSN7oAJ62anaxs4A5gjTSFH2CfFnrQtPucyXZO0bShd38ymu7uWMq2fBVelZhU1UnUHIvHaei4qeqBPD2rdwlw0XiXovzj/TI7Yp5/28QuAD9G2uF6CQjiTmegXfK4qY5HQRj+rdnGJBROMGqOGUqFiu/cctOeef81m53bRbj9YvW8fffAeW4sQ6Gsql2iW2CZ4Pz1fxbMzs/P24ksvszLabfft/v1l+/CD921jfdnKUI5n5ThiJJUWMj+KV6lACb2hcSXz8zY1M2O7nF0ZVVVUB9HDjfXb3tgUSF5SYslEp1xm4Wh9a9NWoNtx9zbjQVSS6T8IHorWy9Ad1VVW+QtWYS8xgCrNz2Vcy4RWzxdJM+JbJbHSsYF/AvsDoOmp0y/bf/y3/shDOG/VegSoFdFRajcitpdNU1qL79/4F/+L7aCHFVXJatUO7N/P+0OLV3Eo4dn4gL2TUJd+F0lZe6djrS7EidDiMSNRObc3NurbzFSDvgMjNfvVslR5d5qMAQEC0G6gUotqawFVTikKY2Y1FNVHpE5rXxB48BxLlXgwoQY2DZAWYIDHwARAkTxDY6IG1XeMyHEAcgTF6p410ZcLX6l+ElJ08ewCdFEfsbPdRiVpHjjAzfwKVVbkQz6zWq1AUHhWW4XYvwXShxkPoz2nULDtrU1rzO3m3i585sVnRuSPe9WMowPwH5Tb2CCMMQBlq2BgdrlIJGT/wf124OABOlcE23CsVA9D8ORDhbERgc7g3hC8rz5YsdXVVVt78MAv0Btr2QAg7r8Gw6PfTsISEQsTvfPMXWhmviG43u6E2LTv9FY4NBwC7ATSF+BQHQeUIVF/AlEdr7BKXAliBt4D45SqqKgG4pYyluNwp39nQXxGTfKEhgnr37Qv/OaX9YAmI94EB0q/9d1vfMXe/M7XvV8YSStoylIJDroWqVtZoiWKr6rHaJ6XbHSlWKCc9ebKiq3dvWd3r12zzva22vxdbY06dVFZI1ihowSaQeYMswcjcQ7AX6XGjD390it27OwztnDgkM0u7GYyTbydyKxXqrKKVYTungxNVPPoSDzx5r8Z5PZ9lE4SqMUqMrjMBUayLZL1TwkxoIhKTxV0VjYdSVLFTyIE6uMasK+CSJKrlmneoypK2I9ACvudPrOO4NzT5HvPAKoJzeY2Z6Nh1lhze9tazU3r91AxAXVElR5SSRzBCuPCPY09j5mIOy2id6D9ZNLoiQpvCKHkwUwckaj453N7xwOiRwNDufPPf1/HLj94UbVK64hp8JNRuD4GfEqvdewYRPKfJJ9p0JXtwYkENbUDk8dqEgDLkvrsvcaT0gA4RMkbX6Px10oYCVksl/z82KzgyUTcA2q3BLgUOPbpmWmOtTl+4jgdNpQWb9xARX5FffojtDbImdN+EexDhbVt21stazZbNoRqLEQTQDF1fR3tXDl2OIah6XUQWECxEaMJ8G+csS7OB2izVKrWHoCaJIGnTIBINxzzeglCUoE9eoo0boE9oUDbOx2Nu3GFYNBOUdFD/wv+jUMUzlXVP6kIwsHhbML5IUDDa1JoaSjAjEURmnGthZ5dVPlUl3LNZgUFWDuAbF6VhI8IETsAdxAAIZjDWYba8SFaxtfHSJypuldJfQSGU3CZvLWR9CkgRb9pjH9AsAB6I4OwKsABje7pQuwJ/maoAB0VVjp+X5+Yr6vgWcEH7oG2jkIdYtTADEvlGcBlqOIKGED1He0JqphoLEvM52N128fuwL7ghnP6rxQpo7IWAAWQb9pLiGkhEemq18l1Q5TYskUl70PSvD6BvaD1shKMBB2MJzNrlMs2U63bNISsShXvrVLvJP9zNcsI9LGXosKq5x74mvwVAVIG/Upm8ZFTlXPgL/ZM1o+fgZKB+AXbQB47gkAEz4pFnIkQI7USuzQJfoVliAAvTVjDrsTaRxJLOj8/9Hfu11RhxUcAS7S5tJuaZZp+RDJPO+kaFFj/WM8AKrB/xs6LDCtfN0vEnBbMz+OispvLr5F91EkyBB2RHSSs7Z6t7LRsvd21DahKc6yNx3HeL8sWAIoFan9GT3IW2MeqkPaoUrtEIhVPI/FkZRQ2ySmaelzOZnC7RqvIaxfNEUmURFX1H4EhF2XS88KoDilFiwXisZbbcYoukWmhfUFb7aJNET/ioDDGDOE3bU4VfKjmKlq+GTQNFu35F5Swwk6trt63D95/z27fvG5tVK8A9oVdZ/U44HjZi3pjyl795CdtYX43z+vKygN7//33bOX+HSsVpOuSAawkZuRxtxJ8jfsJxgx+dmpmWm0Jtaqhurh71wLHWAKIa5H62+ZaBksGdgqVVcx2Bk14bX2duQVa9bjSPi6NonhQmq+D/SeNBlTkkJUjZtN6asYuCzcVB6DA8OlokoJ8Yn5Oz5571f6T//RPMi+epA758ciy1fhu6vP9mzpW/L8b/8//Zjt3r2XHkj4WKsuNKStj3A5tZpE+FRVG+hAq46o4h95Q/KO5I8GpXTO72Xqogp/AVvh55GKb1spiS86E9/QHVhO04u4IGj1D67U6FKpDqtpxMCWYIARpK1W1bWCu9Who05zRWrA6WLOVqo0wrxhaAmC3VCAaiDm/amMYDUFlLliz02ZVtQ2FZgr2TRMYIT0YKtRd+DeH7NCeg3wOzwaJL4DZAUb0YHQZTryJ6uwtFRqLA0BI/o0zsO4gAAAgAElEQVSCgp5zrKys2vpWFxJKVvj5V18YoazMZI/IJXobNbcEbwCjASWrqdkZlp0RuCzsWrDde3bbNBrBu13b2tzShubMPSEAwdmnEeijnxUbdocPECVfOPCc/qLNkJnmTMDGKckuWpPSZWSgFE+GM8ccHzhQVBGIODoFjOgox3ugeqCkJGZuETFFIED6XPBSvPIUAgLq8nUMxJNPr7QFHUwOIRGxccchh6aNjuv9wm982X7lP1DCGudkzLM84pNvv/5V+9brX+E6g0rK2Ucu8IF7Q4IFI8fAnhQtBRCslgz6rChjAPSRI4fJWR+0W7aJhPXyFWuurWaUHaJtXvXhoSEghaMm5T714Mgp4p+YicfqCw5oY9p+6rVPixJ86DGbnd/FZBaOQ67TA8rEYkQgkbpWXHcg0GjoR3/n2tqarT1YI8qE+wbFLvo9qXLM6rxQJu0Y0XIle06Py7/lEFBB73Cvhnov51KWxJVnpcCBikgISDX0tVXFZ0ihrjhQnB3JEodAGPws+gF0hqCOFgEy9hqqKdp/SsSSuZeetEcFA98HGITK7PWbN+zatWuZCl/EMUJXxwedxxaKRC8LfpJkME1cJ1H2FPHnPvXfm9Qf0n7La9YR/OlcOkruFNAMtY3Xmvh77JqToO/jzsZkEhrnafK+4toflbTmSHg+HiLuYTyx1xpMvkYEOnGNk9/PguAEVJtcBxkCnadAs19++UU7/uRxOmTYzJs3r5MaDCdGWqobdLVToIqJcUlIWJsEN3qYxco9nAeZAJ7Ul6KgDaqZALJgt6FUiyQKvwEAB0IcSDzxPqKtjpgsBgih1gO3sQaqTjXrY8HBYuJKiq0SViRq2KOovpbZL4qfH2rG6Q7opLpeJgP4A3Gi6SmbnhYDB+ca7w8RIvZ3+9hYH0fr9zTBAnCKW06JRyAbwlfhN4JGCiQfDlOBqvyMZHRYNXIBFQ4uh8LhTMODVg2ulyiSqqiYh0slyCFUHas2NzfrdgWsCVVY2aMDJUkOUocCriqZmAWOvQDGEvwoEvNgeVBsg4CA2lii5w32RYGvgjm6MM0qYKCDoidESBBXIxiYglgUzyQU5DEDEVTCoNDVsopwBvxmwFE+eo6+YaD4INSamVRMgFPST4DlVxBDZXtWtBB0ipLcqFZstla3BgSXCkWrjYpWA/ZPmyZqe3aOInkKm+MsrjiHOVDsEkhZrKlYQfs3+gVjJq5Or95DvoJp8gRbQ7ZOvYek8dJ5KU4gFTxJECMByBKBxIbq3XKPF0Fl2NzJFgll4uNgl0O/rlyva4hEGhE/969fT2r/WIkiCyGimcS2p2JJruRJ4JpghpI5LmfyjKPynNrojD79CNEljPOA6NJ6q2Or7Y6td6AU3LNOTLJhPO5xFvayFxT4fJzJlMVZyZtGDzP9kwwc48IAwGTT9UyV3OfMIq2P/oTNp+CRF0hIlyQzQTOcxXID8IYe8ryKGOCWWhVU7QvGGOIvxANUkub6IZB3++ljQlgYou2TTRfrpGa1+qydOfuc7d69z0qlKuM/JKw3r1+zbhsJK4AfD6r82ebgnRStX3rlFVtc3EtAaW1t3X70ox/Z3Ts3rJixrxJfzYpmkrQqlxYDxzUr4C9mZqYpsAMbjRYQrAnmRYMS3O6AGSLgDs8CdhFJTgvtABxHo+kdXW+ZQgyJ14dyOno4qQbMopUsMJWWQQ1nQqp4CX6LSsV43LC/iPtdpBJnCFV6PK9zz/60/fbv/IncLG1UvnF44rN4NF/DPDdN01sHgkZmV//fP2WFlQUV9N0jvkPcWijYdFmtefBxSGAB5jnthLNjCQjQN4upRNbvEMJ1AEjNdkZ9igIOEReigtpHPiXwF34mGJv4HD2hiPXJrMG+caVqgq7O2MJrgR1z4NBBu3P3HgtPtL8oDKLvmMryWGusf0WgQAEtaB0xpio+Yxa5HdbYEDf3bLu1ozYaKPr6M6HgrjNi4Cc5rs7BJs5EcKX6TmlgU8OCTY2KtPvY+93CwFqwowC1SwXrtFoZC2iEcZBD9c4W/p2feW2002lZF4NZvaTOniFsAlCUK1VrYFMuzLHxGjV7yvnX6qT0Ss4aVSOMAOg7PViUsDyxGGTUA2wX9bxg0H2eeFCtCs3oWAQ/7LxB/zcTFCYT3jMSIjE8TBVy1pWwKjhiIpuMSSAViSNu1GfE5MwVjEUPFrJNlDvZ1Y7bCW8jJSlqFYJ0w4Dr7xzlp5GkfRo3jl/40pftV7705Sw5H6/fPDo8/+brX7Fv/Nm/JKX60qVLVDKGsVRyJWuPakqIhEQCQ0dWHNGoHDt21I4fP25z09NW7Pds485dW15asub6Ku8L/6nfmGMKMwoDERSnaPAOOUBe9w72O+gIQyT903P23Gs/Y4dPnbG5/fttbmE3E1bAIDLmecIaDjaoV9GbkzsUoZowdKjIo/f52tJVW7p2jQhQ9D5jTxCRcYcUIzUIVmA/MaGOSi2S0qAjiqYhdTtdFwJIvBb2CCrDQfkKA6mnC7Ew9aVFP0U4OlVL0e8FsS7JiwelfPy+EFy4KJjTLGU4lVSTlk71X/3M9va23Vi6xuf+7rvvUtZcQWDef5omU+F082TMEdcJClwEMoHOP3rn5fs7TWoz8R56i9wHpIlugFZp0JYmdul15hUdf60J1c84Sx93jQodk+BromdWAUsOJo29X3Ju4+fifcbu+REJax7gjl+ZgqrxtZsEBcY+94QVdgz9lC+89LydOn2KSSSEMm7evEGGiuhp2mNATAm0ABSirdZsUiwEFHc9usznM0I3oAbhnYpTUkEFG1mlVrN6A5ILqiS22i27f/+u3bh53Ta3NlnZR8sBbArH2hBo1PugEksn7YklziyroKAHezLNayJAo55L9dZi/AA0DpC0ItnuZvOEcT8Uk0JSB/uBCp7PFFUlD8GzepWSuD97AEiS4qxGsqpnLyoxw+EkvsvopE6nE8NB43OYvHJT+HnluImS1aewjl7FtIK1OxiLg6oIfIwABbwX1mN2dtpnLaqagKQdKr8IDqCrgN9jxXeIXk7Mfx0xMW+hUo4ZpJ4gIeiQLoHvdkf1g06FgBoV1pgpiTWnfwDgiFmXHQWJFa+isMJKgAI9r2BDNdTW47RZjcpwdUnaYik0Q98hKqlhh9LWAvoQr/zHiBMyyChEJQoy7HMVCpWlMunAU6ABQ7wPFYL+yBoOnIZwiSh5fr792YXNi1aHAK9lKwS4pz1q8BsEQjNb6wlrthe8OseZnUroFeW6dFlmPwua5Y5n4aO0WFELBlJirNJKamohsiSSe67sFEenHYdPz+KbTJ9XOr1eQWTimcz9DKpy2GBVLryi6Ak+YxsHbfPygIxnBOmRZIm6Tx1iJas8D/7h5exJm0Y/50Ep94ZTYQPogtp4qze0tXbbVltte9Bu2VqnYwPGFHn/IVvTFGzIjiRtN4oZ8qiJ9+ufTibT0iyREE/8UZ95Pm9W9zBejY755JqZrEoh/D0ARP07FyUiMOSMCoFISlQjKcP1ooKVVmTl2wXMB6OKhRSOINE1w0aWihjj0rCTTz1ji4sHKW4J8P6jD9+3GwCvW1sageJPJvW5WEBScXt9JqwQTAKIhlj9wkcX7Pbt66R8BkMg9qqq9FGXcGiEjJ4cxKnUkJyKPQI7pnhMfgB2EdXQENUR0KEiEcJnfgaRNtBbaWPieSCxGxIobTSqNlXDXFNnRQxd2MeZdmTqcA69igSaU+r9+qDEkteHMzy0M2dfsb/92/8wOX6xd4Id4EAb90H08WYRgNuBKC3pBFz7F39qrbs3aM8QY0LAFMkaPq+UvThCwBbJOqqOFU80xdzEEg9YjcR+Glp5oIIIzvQOquuwlaDslsu2s7GuMUUEoGJ8j54H1gBAAPc9qMFDAJBoG4LdH1LUCm+GucKocONaILbENgsbcqxNkQALyL2KjfEzoOlCDRrFRfwbAAR8GwCHLgWmKlag6GCBFWLaQQg90Zah+Ffg6Dh8sCcWz4tj/Aih2xT6/eVYrVsya0EReu+8FdsD621ss7rb2sSkliKTajxj0J8Rexd+8Wc/NWr12syeOUaDDdwIJvBvY5Y/NTNrc7vmrTE9RWQR2TcO5Oz0LB0u1E6RRPU6GvYKRTIsJhSytre3uHlBj2qQm91g1YmoiyesCD4CDWPW7gc/DWqDLhwGgauRCVBUKPqE0QyRsDoemCHmuJ+gDDOZYD+r+ng4a84XO+3PisAzHCYPh0c8cpBuCCNi9keiJMa/SDEop6HYyH7l137LfvXXfytHEsdj3Ud+9p1v/Wt7/ev/yu7fv2+XL1+m0YlEg06CFFah3WmiEkgZAsCjR4/a448/bvMzM0RXtu7dszsXL1pna9PrCIGGs/shROxZ8kfSyeoEDTgOhyv9Rm9vrWrV2QU79/Kn7MCTJ23XwUM2s7CgCqvfaZqwxk2qFyF3FykajDXEfMTtzU1WVzGPEvsMamKhYIffZ58LDb04+BFEBXQWTiGSeKiQ8dE5rQ7iYmlvE38OtAU/hHFN4bQpMNPTmBkcaHyEcca/saeh+hn9YEg48QdoJM4NzgPocEEzZoXYEUeqgvYGtmfPbnvm2fP2xBNP0NHhHF346CN75y/eZtIQIEUEbXFv4bDTQCIcdTAecI34/VyFVUHxo343flZxW442ZorPlBh8dMJKcZ6JeYgft9VT0Gcs6EifwSMTxonrmviZ9HUnk3odX9136JNMvvdffjQDnX/4JzPb8Ze8CNdVpQHuQ+yT5198zs6fP2f7D+xj31BUkBAckPrpgQ72jpgGGmVAILFeV+LKXpCmQDqntUMsCEINpGMWzR6sPaBDg6AG7DIEMu7eu8s5eRcufGjrmxtEz9HfiEQU9gevNT3VsPkFXFeBlHf80TWKUhzMBdhs0snqOnPag6AXSStAM/MAXHZYsRPzEDPaaja/sCBhol6P5wznKSp6QJpB2VUy4dUiZkVSs9WVBGAYDJyorng3RQqes/oHNUqvDHvSUGRF09tKSGFTTw3sKaX3s+HsGu4egSqCWlGcwehQQMB7KyphRX8S2mXaXbQMNDUbr4igB2MZ0EIzsIHTbLEeqOagVzaCRjCI4CODZYIgEb4V/cgEITATtR4BXZG0Y1R+0ZrQ2mkysKJ9AwMkAjVDoDg91jOMnwmRGTwjJuQdMHlkQ5ioDiXMEYU3JnJOS8zYRZy1GmJsqnxwpiXElpBkD4Y2VarYTLlmpf7QIM8BWx56FpltygSOcjX7GEWSnmeO6/KkhiAieo3HFKqjiu7+PMAlzXSJ8N99iVNVE6V60shjDT05yXpovVIb6xFVqY8zAwJcx5WVM1s1Ma4rk0iO62WiF9TToIErIM/6wpJkLbQH+Fz9glKbRzvvFx6JLyFfsquS6qonrI+6p7TCGmc+S6JHResMR6yqrrU7ttLasdWdpnXNA3a1svHDRYIfmskaYxPHbHuGLSSHmmGKkr+MsZUUQCJxlW/zIkTmB11wNKO0C6BGwqo4FclCzCeWeBzbzlgscXp8+EtnFOTrrERVNE0fcYIA30eIIC4lmA6mYwGjs6bs6XPP2+KeA0xYtzY37fLli3b96lXb2l6X2Fea0NPnJi0uhYI9+9zzjCUwDgyxI+aw3rp+3fpo84jeT6928Dodr4kEOAZdxHXjGvE9jumpq20Da4IKK2jBeBzQWkAsLjVyJcBSQNYzQsKKaqv2r4sokbVjrGajjxPvQRkWFFScMaCWDlT+1BonMEQ90gPMrR6pCk57PBramTMv2m//zj/MKOMKWHIwKnaMgKzJHT2eqMZ31772z6y/fEvMTibKKk7gv/6wreSTRaQh7S7sJiqVmCuL/QPBQ4wExfPHolT6Gn2Id+sBEIFAUalM/wBmqnQQ8tFrWRheVoKJAgtb5kYSusJ6Yn2VS0VxTjT2Eb7OqjDYTGIdwT/NTM0JlN5pyne6L2VczVYhvGbMjQVzUvRxjvoiy6urgk7E4dR8DeZSicUtxkSDvk23mzYslqyH65udsvljT9j80cNW7ps9eP8ju3ltyTrbTRthdisS3HrDuiO0FJWs8Is//6lRB7Pg0LsEyiwHsyOhFBWsxArrDCusSFjhwLa2N4n8Yy4TNhJEZdbXNnjR2LwIgDDTaXl5mUERevcQ4IAeheZtoi14P0dxSYfzvlUiBdh8Tt1Q4Cf8LxQPJQriu8srrCi/c+Yqf1ffj6pLBBJULvbeHx46PDTvC4KDlJFwJTmvnqpS4kGPUyVUIYtkNUR/BHTpPfV/Qt5yhAlf/tUvftl+9df+o788Fk5+4jvf/DP7+p/9f1zPq1evMgFKKSdp0iNKuCefhHKGNjVdtydPnrAnjj5u0/WGFTEX6f49u/ajD6y7velUQ/zeQEiRV85USC2zwkqmmQtqSIBFKA/RLCDlc7vs2U98xg4++ZTtfuyITc/NZb0ydFjAat3xqVcrR0nDSeLAhHPBt5GwYkD2+tq6bW1t8vACKWcTO99f4h/oJYVxjNlboFwwKUMC2OmSVomGcRxoDihHg3yzaU00yXvPcoyOwfsjOEcgifdBsKzeOalvBg0TXwN1hSpomJflzeO4x3CSeB98XSANelZLrHBpfmoOLqTBFg49ZphBKRajTfC7qHJd+PBDe+cv3nLxGhgRR65cijy2S1QP0wSTVY9k3ERQLEXPl9PIAoWJSuxkQBPBhBy9fi/OqHov9LVA6tNEeDIxzsCAj3nPyTWaPDT5Dsqir489V/FaaRAVdgH0nYdclT+fhwK6saT40Qlrep+BYD907W4/0oQ1RAhe+cRL9tRTT9nhw4ds164F7qEY5g5KKM6GxG4www5UVLRctOmk4ETAiEFyub2zaffu3SfIs7G1YVtbG7S7OM8AsLAPYEuwx1bX1oiU4zVv3b5trfYO58gxIPDztLIiHQKcQwCOuIbpGSTASMQwXkcsGAktyVEi2UIQE8kdEtZgaXTaqNgh6YbfEWWf9hjiflOo9nmfZ1btC9VhvLeo+ym0lsUhYas8iY6xVxE4w9tO7vlIzOLrUCQEo4g0KVebB5ocNgrPCvaE5wBCfVh7KhnWeP4BPEHZkerM3oYCv4HnB0ow1gsf29ubHPWF6ofaLqggQVuWV7tidIMMMdBr0q18lEIVFQnM1Z1ClRSBNIBCtYmw55eq0QqWoDHBSimqwgFMe/8lxJ7iOVGsL5RiPTHXWVDiybE7jBEElEbSFWscSRdtvceICkDRm1amaiQCoREH0I+sWihYA4HoqGh1tOfQvictNlmFNTLKXBwmwKFgVLE9xu2SEtZ89mtuJ13jwRMxvgYpiBMf3h4i+yGLw7mcSCoSBpcU9sevN74ff6evzH3mM3NTe5ED0bltDRub+ol4Fuk+ZkLhf6TarQ9SwNNbc5EX3hM3sLgEQYdP34fABquGeTaZJov5eqqqGAlr/F6+Jjov3WGBSsGYwbox6FF0qeUMEXQ8xP2wcOIq2mkiQTqjC8mktjm/TulYKKEKeq3mq07eV7p26T0FlV1L46IyXmUUy0UiYgQQPbBnvOEVy/R5xXmiPcz6edXCQ8E3H+0CoSX9jAMPaFEyJK41O3v+edu//zGrVhsEB5euXrGlK5dte3udNjdXoBf1Od93qPIN7LnnXrDDhw9rJmq7Y1evLtkNJAUE3CMOSWaIg+rsNBTGDT6ZMWKIEGbSWVblC73xUWGFmUCsLXp7/roBkketns+MI3wkREV7R20PsIHQJz8guKaEzSdg+Hxc2GfMgyUQRQFJiNfJHvHZe8xz9tzL9p/97h9lz9/xuSxvfdi/j53Ssd8L/9L65v9t7TvXBfqRxRKMOYzPBIXXWU9SzhILisyggVWR4MMvAshFYo0I2wsWqKhyIgsBDIlv4hRzJA3NRcn/XbBSVYUaVmzJTC2yNxbnBuc9civtSSOQTSDV12eqBhDZ6fFQFi5hvZFkY2weRiKFECBaVqTJADYO+mZxHdA0Yg+y6wHF9IBZsK2gZdTvMkYgMAmQmvow8BOgIeOucM1la8wtWHXPom1DeHRzw0ps8etaAf4d146qcXPHRiVvFfy3f/bVEam04IoH6gphmm6PHHNUySqQ/kejdaNO9AJVokhYkUS2d9q2sbHFDYpDuHfPIhdoZXXZVh+oMgakHoIirNJmVk50TWwaUkmctgtkAUE9EwTOawNlV1U93DSrBk69gAPHz8Q8uEhII3nMD6RoIOy/IlVWgiNUkvMeVvLLk/mF2XX6aBDJRSuBzSqxRJN9REhW4SRh3muL/rf3sjJh/eJvPewYf8xXvvutr9nrX/8Kg8WLFy9yPXnQWQXXjKVIYNPeNSZ/GDnUqNtTp0/Z448fsWkMnR/0bePeHbv94UVrba3ZAOhIWaAAe8hcpU9IlPpQicQQ2qELZPbK+ZGcy1q02vxue+GTn7cDTz5l8wcO2tTsLBcKKoESRXAZefRsRf+xByGRsMYSKNhB/1zPtje3mKxurK/xvleW79vS0pK9/96PiBYKWRLNW8FyV83enNkn9CfAC+wTGhentwCVg9paoKV4U+w17CEFXgrGRK+KoAz7VbRdiQpEX5yqvGkSFsFDIFba5w/3AmWO1Pn/i4uLdv78eTtx8qTNzM4QqAAl+IdvvsEEg4Ef5x1LjCpQ/NRpTyZ7qXNOt1oks+nX0iQzguYxJ5wg2vG63D2ZSJl6gdPfSYOFya0+GbBNJhPZeyQgB18veaEApxhkeBCmv/JILYAEfD2j0zOwHe9hjbWbvP54vagmOjw1djuTQavOzHggHMF8BPeuceqoe8Weffa8HT92zB5/4ogtzM97z5TQZCLN3msd42Q2t7dYhUdAgsSTzqNSsFu3bnG/gN2iqn6PIk7dPhR7Ve2EujCqrvg3EhiyTSoVJlsbm5vsnd2zezcDKySzsP2ooEJsDxUHApDgYLhgGWcB+iB6BDK4VioTeyuI7pVhJ6nAYOVIqMT3stNZao0a7RaeGc40K6zukJHcRsIaiWY8d8cbnf6pmeBIKPEne35UKh//4DNHQomzVVGirbFB6u2NrR3sBPw2GDvY85wJm4nSOcvDz2VQeNlS4gBmKINiTXFP1B2AOBWqlVow76HzpIo+x+lqWenYBaEQQFfQ89sgIAz1YtDqqLLICgfsl/Y4QQX2FXdta2vbdproCY6+5qRq6UPbs+SAYK6SZgQ2tGMIKFj1UP+1KMMCMSKwlffwuYI8l1Dkl9IqxZYgTILqMVosAHpY0erFijUQ4DDY8zFRTnlTDK0FwGtFAhwxBKFj5tSE/zP6r0BnqaEKENXzRwLKa83agCS0M1ZjTapXOspKPOArYowcfS8FzvJRXPnuCnAkr9Zk9oXJgMbzxEdUkoJqKlqq/Cx6FeFPRa7T9We2jgm3aIn0pz6XWlRl7Z2MCj9eiExeI4SG8hFleJ8AXGQP80prard5QYl/C+BUa6LWBWyX7tCsOehbczCwzeHQ1jtt2253bEBwPV8Izh9nv2PuX2k3SaQAnVxV7gArwv5zvycUWfnwUOX12G2C+TNps6F8mn/4HFd2MuSFAIJO3rYQP6uzrPVJgeMARmFLKETqfkxMQ/T4D8gOCUViJpxUkS+D4minTz9jjz9+3GrVBmMgtEddvPCBZp6yhz2/xxDeZFzAfV6w48eftONPPunj8Xp2bemaXb1y0Xqc/xx2Me+TpshaoiwaLUyxTpG08z6KSoaQvHNGdF32gdfESqOKNmEfqTPibQHsAaZtlTigFRWzMcZ2BhxEl9jDyRndLozlhQ2Cn5xEEi1gzg3M+s1HdvrMi/Z7/+Uf8X3IxnNNk7jvqNDG3k7P7RhTMvtGwZqv/1/WvHFFrSPDIeeUM1GkuBffiaRbMGVihJLOIGLNIm0F2iUxWhJCQ7NT0HRAe1uFlFsAo9gSiM36iFlpv3GO0GomgBQ03WZzi2PV2M5Whf/G7FYXYmTFUy18mhIigTCsEBLadrdlMzNTXHfFsgKVM9vk6s4CHGVDehDZY95VyJJkjIVDUop1RM6Ilibc3057h/u6Uavx+eB73AvFkQ2qXatY2arFqjVKUCxAGb1gvQLa8eCzAVQgltZMaGjXtHe2lfD+/M+8OGJlsqAZQeyLoLAFBsWjyTZXCcbigNKEBcXGm25ME2lFwgrEFpsSi7wwt0Bnj+Boc2uDZWbcCNEYItZC9SS+oIA7AgH1K0E4SYGZ1HyVtCql8mDTA8FIOknRUUrrW2u8cTwN5pmQeCIlVTRXQ3QxoTxgjVfTK8sYCb0LtEyHM5JWJXSKXcLQufCJZ9C/8qtfti9+UaJL+qnxwHs8jNJn3/n21+yb3/gqE9aPPvooowRHItVutSVGEokahXgUAGLtELCeOXPaHn/8sE2Dt97t2erNG3b/8mXrbG+w50Cqh8MsYeW1TVRYtQYygmLUu0JfsWy1+T324qc+b/uPn7SF/QesMTerwCICBB+Dk9MnPCxw453tCfY/KVDBXtjY8Ooqqvjr60xYb964Ye+9+x4T2VBrjIQdiQhy79hTFGZx5d4YgRSJAr6hYEc9s5H8xc9Fn2jQh2JfRJI3ic5lfStUNFa1mH0K7sQQnGQU6VCQTcQkFEwV2G/yzDPP2ImTJ2xmdtbu3btnly5esh/++Rt0WBlwMEGBnUy0svuMvZZQbOn0E5qcDPZ4hUDHNA/0sz2bjACKn4nzlc0tTZx+rFP6d3qtY3s+KA3xRQeB0utLrys9R/nZ171EgBO/myb345Sw/L4fdb/p9SnZjJPrZzie5ces3yPBgokkNtYG+wX9HjizbKNgMimhL8XjspVMDpzus//Afs7Hm1uYp91stpvsP72/fN92L+4mut7ttm31wbLdvo0kdov0VvTYgAYKpcf9+w9RQRDVN1T0UbFttpqsyiJ2AQ0e90GAyEVmwNzQmqpHNNYZgQuvf3aGzhBsBTASkDxHRQ4VxUEP1F6pned7NV7H1SkBsLlDxPvD9x5tz9sAACAASURBVKCXRgmr/A3QdvV9KahhjYUmO/qavBrrldX8eYTtVjIFe8c+SwhOMZlAFUQ04RhKz7X3JJu6AV59lKqnPpgEIjFDNZwKowi6gnqYSR0o8Yg17cNJC3EHrY007qAJ+hxd7hFioz52wwNoXC/HIExjlANmX0tVWbNfdRbQ14y9VCmpsotnsrm5xeeNa8fzwBJyh9GHOYuGyQHGL0hkJYJxzroF5dtF46RGvJPRwUPAECEpK2KsnheYqKKyUOUIi5HV0d+EXifQx7yyCvvNwJUAnhLMLDFx954FzwxWdd3uoHkuJBSId5d6Mb4n9lSwnwJ1U4Krz/A7+WmP9CmzCS5MJNElAYayRaDLdXUWPEnI7FJCJY49HrYPn3Pf6iFxL0gJ1OMN+iT1yoq+lY/pIRjsfljj5UAlBHtBVEjcRyjKx9rhbbCmYq953KHcO4tvKJtCQDS3+9zjFGMRVBB7Kp5BXH8qwhT+mK+FZkTYLVzT0Gyn37ctjDnpdW21tcPqCqpKBBBUq6ef1DxyP1fJeB38BIPwJPHkNUSfstv+jAHh9jnWPSqQk7Y+7kcUYX8sPtZGTtyrPGD1wU6jb5zjEJmOuLiY2xyvuuE1Iy7AsxaoLQAvBy5AlYVQTz5iRm1XGBlYtWPHTtmx4yetUZ9m7Ld07QpH07Ra6POjxRF44cWAeB8B6yM78eRJO3YcIn5Vns+rV67YtatXrdtuOxNQYJrAntiOgXDkol6x3rhuKvrCtlVKPitT4B5mfEfsK/DQ/bAQbVbw+g4e4n418gV7UpVi/C6YawBDtV9xJkbU2GFe4tXIiIHYkpBplmh2J+wV49TC0M6efdn+zt/94+x56plnJzs/7DILWWvLpD9Kf3Dtq//Utm5eJsjA6SY4E6Wi2G/4HIwR0JUxcYVAGfYInrtYjOo7hviR9tHMbNWaO/CNI+ZdfdcyQSLYSsA1WEQwU9D+s7O1Ye2WWs1GrhlA3QWCrooR0D8KQT+Ok+HcdCgAV1mNxfuxo5jnHD2iAlKi+IEVAnCNb1d4HopuV/E8i6QEg5UIOwiFY4AHuC8kmgCzwQJSmx76estW8BGKiAe6gzaTJFxnvVr3ebBoFcLs34r1R8g7R4w/sL8oyjVS523hM595doTNMoAohc/BoSocGoap8AgHWbIC+Nf44z09FGqo1lnlQ88eMnkcWgQM03CMlQopaqBjYqQHnbervgX6lCasVDREtdCVXQONVgXU56SGW2EjrlBToOHYZTjwkXxK2ENGJPwYDYQbPYkySS1vMkjPA+8Ya+CoKyvA5KwQ/dEh8d4/d5jqJYg/Cu4i2JRxMiaracI6dmI+5pPvfucb7GFlw/1HFzibUUrAoF1g4Lt6imncneKE9wr0CIpuTz99hgnrHCrc3Y49wEzQixetv7NlQ2y8EhAYzbTSk/RhfyMgwK6S7Ic9NJOzfhLw82d32Uuf+Tnbf+xJWzhw0BqzM0oUM0RcTpHO1dEuur6kahZ0W86IzBJWVVZb2wiwNjj4+vr16/aj994l1Zw075CRT5T9GFh5L4GcgydfHpBoHprHOO6UhE5KrICoqAek8bPxeJSI5gJb4fgCRcT1pJUGJawy8Fw7r97Sg3ugolEQqggdOHDQXnzpJYpkIWFFhfXDDz6wt37w5ww0uX+94hsBZFplTRMkGfbxQCfDsSecPoOLbDRCjqSHY40gZFItONZX0IBTv72ixGDT+xcjFiTax94JnS2dUwWNUQ3PklsEz17d96XyQDGXFVcgr570WI/094nEZ5WC8aqrKEuiTMfHQ+uXAGGRsGZV1oQ6PGlL8HppBT59/aSo4rZMjp1BgdspIqIhdgG5fyL6EhGJtglQjLBXwKB47MhhgoT3lu9bc2fLlm4s0aFB0R3KvzjfV69esZWVZYkylICKT9mRI0/YubPPMHF58GDN3nvvPVtdWbVNUOYBZLGnE2yOPmn6YHTg+qn664kig4tiwebn56ggSQozbcqAfTUIVJAEw15htijl9Yeo1OU9eOr/EtBDJ4rkBgitnzXaeVBRvW+XABuoVY2a1aAYWVJvFP6oaovqqsf6jMeQCOrchw/KHATErPB+cL4IRFnFVoWSaa1T07BGuAf4u3gP0K50xGKwPYL7qCqh4qh+n4yX6UkTnDn7z5mFoo8WyYnsAF5QCYcrgLuNyka+cWChAiAETByf4QEv7HXsU6D2ROB95l2Nc14lHAeUH0km7kmJFsSZJARFwSeE4O7jMGsRauj4OfocJqxaB/pbFyBCsMJxSkToQwFdoCDCSGh11Esla5Sr/LsG7QhWzjDuhodd+hI4C0xg/GxGhZkCZTizDmxmc73dXnHmsBJVPXEX5/JxRrST7ocIyA4KNirh/SlplMSyDwe29O+odPr4OFXNVSHKdARoayYBGBfDYvgtMCWeDwI0tsdkjB7uzqwHl3aJl5Vl6koCVEQVBRf/8FEfAmp1PRJhy1lsEZATjMgST/fH/h5Yd8QAaAsKm0j77+WAbFqCPw+dn7QundvXsH0CbDgwz3rDke2AEtzv2YNO2x60Wrbe2uFoG1LLCSJHTKf1Vb7ue9qNaCTWOlVenPDiR1Re9XwUxwXLRTY6P/966dxHSkE77idovLh0gQLsO0U/K/+IeaA8T7bMQ1PZcrSYuWAZ4tpI+ALkC3/KJaQoncAXguecLIDiTskOPgbBzKesXp+2drtl169ftUsXPxJgD/UaCKxx3JfGpQRlGvYd5/7A/oP21CmI+NV4bu/cvmPXrl6x5pa0UEI0ij3SHDPpoEQy4iZNVmWTXEsBZ5z9pBKFw4g0VSbV/87WO4JeaiOATYX4Fr6P9YN/gj3ioDW2CXaoFqzX095HUghgLWiuGTsKQl1un+EX0YZYRW8opjawKjuw88++bL/zu/8gDTMfirLjXOSA0lhYmv18nIflr/wT27551UErM7RkVKs1aj60m5hkgRYZtDxUHez0Hm3HnejjYEdQW0RMWIR2CRI8zRJHQqqRlSXrlAFExPzqAcXxyD5Ab2sPTCnRgSHkB7/Y7rYNHaO4hnq1ajWsI3y1J/IcX+n+CCAtx31iLE67nY2HQtKP/QhGKeIMzMWGiSEohyQWUGPBrN1pk/GBhJRsoV6f/yaF2aCpUea+RJWcSvicAGJWGYys0+tYDyBFQQrPOPLTtRk+vz5ADwg6IS/BmDyoQpfqVsN1/fRnz4166BVgHusfUmPg8HLRsDFrUwknlcxc7rhSBsUIAUjXpurTUlntS4E1FLy2d7Ztq7mlIMQR4oyP7sY0KlGqtipww2brDVS1VTXW/T39j5Auqk+Bi41yNOe3RpXI6UBJ/ZLuiCK/Pm8zmoCTqkgYLx3g3GjllV0PYJjLRbLriXGG2ogiFYljzBOK1/u1X/8t+/Vf/wkpwUxYv8qE9cMPPyTKFocWBiioWKzqJQqHdM5DiGDN2NlzT9vhw4/Z7HQdO8027t6xe1cuW6+5ZSPQ+IjWK3BQoKBkEitPpd0oVTplGvuCva5Icmp1q83tsZc+/XO299hxm9+/32pTUzwYkbCOBes+Gy/UgeN7WdLgCSvuDZREGOn2Dqo9W7a6vEJRmPfefZuDmqlwTAEQJezqxolgLhfXyFBtQEO81aDACIAAmhQJcyCwFK4gUBGUGxlyOhwXv0mdegTB8WxCHTNNhji31vdezGtTFSLvPTl46DF7+eVX7Iljx0i5vH9/hQn6O2+/xR4WvA9DsRAh+UtQj7RSENcS1cbUEcW9KQHN65Vpwhr/jhAmULlQOI7PWemJBMyTwXjPdC/wXsYSZ61DWv3Fr0scLe/F5b+dQh22JQLkuI9wQKzQcdxTj3NKAQCgWp/2eaVLGPeYfi3XyMx7cmRlIvjUv7NEOZgDExXqDLmNoMB/Lt0jWb8Hvyf0G9+XXc2FgdCzMr+wyz7/s5+3s+fP2vyuBbu/vGz3V5at023RToLhAmoveiURDaL/FHYE9w5U9OjR4wxo9uzZZ83tFqmiVH1HFWRLgND21jr3HV6n024xQI+xJ5LZ17mDzd+9e5ctLMyLfjoacAg49jvHr7gacrvVsU6rS0AUCRISACbg7MfyWXrJM5eIEfNb7qlKucZENhBiBJASpCpQyAPz/rC8ZAgxeYL6OdPOrGqZgabUToBvw1y5stVrDYNoLwIsBkgObAnI1J+YlYpxQvB9RMxZkXS2jusiRI89K6VenaGvS3wcL5QxhCqrSnqlmMr+Ix9pImE576En9Qy3I8VxKLVjq2A+LNYdzyL6xbC2FHGJYN6BBQbbzmzi+1G4FPsDSSxGI/WYsGKPMAD2Khz8SbChdHalLJ/u/fDZ7POrVQUkIxECaj8aWr0AKnCNPatFjvVRNTVARj9UDgoriAvAlxFPds7SpDKKrONQUIBPYWPivOY8XPfuTAJBudW9RCCcEbYSYyBg3OfTeh8ewTcfwxPAlUhVusaowglk8MkBWHOfEZpfF74fXlPtNBnV2W0GqbdREUJbin8d8Rdn+DoFM9oyAgDxK1HC7hVb9lWzYqnpAKRnE1yQdaO9wn8EraOIPZ7MYm9n1x8JYFJBxP4ZspevzOpaezi0jW7H7jebttHr2HqrZYDAVGH1OaoOKoF+mK+Nz9b1+810MCZaOkIUK5tJyp+PNh9PYt13Zs/Kn6/8IZ6bV+l936Nliv3ndWhSICnSGDz+JHvBMSFDTIV8rIz8FcXxkr7qLN71FiLuB6w/c2X0JKJHusZRIyMr2759j9mJk6et1pjie925c5M9qM3mpg0YK42s22pbG+vo/Y5RLkVCuDC/y84/8wyFSVFhXV1dsaUrV2xzYz1LWGkPWR3V/osz9jAIq7FQ8f2YthEsGCgIa2ar7xlvm+L+j/FIPnII66B+ftinAKYRe8eYPhVgmFA54yQqrHj/YL0oztIIFtgrtAdCuRc/e/rs8/Z7/8V/97FVVd1vVjfITnmA4/o7oHbZitWv/5/WvntDYkvYt4gPAeIWC7Yz7LHKm8VJftZhj2OWLZhNrEhy5u7Qaq78LxArRjIChhxZm9XzKLhgTqomsAgZ8RFdoyGr0gAD4N9rlXn6UoC4DVDQ2TKnm4wcD5+jxxTXgWdXbjX5fVRNcQ63mk2bmZkjqI2xpvgIIc0AorrDrtoqXZsg4j0CraAHu3ZLxJgC4MssjhbY/tlnFXg06JFObkW0HWF8kbfmeHUZiTMYPgSHXvnsmRFFikLLIKpSUJ3FH1eFhXIqVRhdcY+ILRJWF2mam5njhglxGbw4FhQByyaEfRyNDBPuvOBs40MSGY6VWTnRQSDlbUk0E4VWRSXmY4VkOSoMMPpACuTEZeBVlREdSBU9RTxKhgN9zR1PBsEEj9txthBYYsBE2oJQWBdSy94v92e54RX8qQRWCcDIfu1LX7Zf/9JPlrB+7zuv2+vf+KpB9AS9jKDsYY2knKm+TQV8ecIahgYGFIJXZ8+etkOHDtrMVB3Quq3fvmU3L16wIRJWBJNZwupj/HD/NMiRsOaHlgh2JKwIa2p1m9170F547XO27/iTNrt3n9VQyfXh8QqI8jmLsVae16tS4Cilhwv8GioAoAQrYd2xjfV1jrlBbx6St82NDRoKGoygiwSCDcaA9ysrmNTOK46cYsVGCtE7if67IigrnTEzyp0ae+c4usDpoKSql7OKHo0qe2jzXg2iWBN01jDyPNikZsnwl4M2yKCyZPv2H7BPvPoq+07QI7C2tsGq11/88Pvk87tXGUtYc6PqgZszDAKhTw1oGJgwJBEQxGvkSan2bV6Nyne5giQPgVz9Fergi/v2McmenRaVlbQQr1gjgI1ENBDZeO/MMXoFMQWxAjEWZUqJa/QLIxiL11TVMA3E8yQSNgEo7cryil24cMHef/99ChNFwpzfWRJQ+hdFdctMfcbKCGXA2Nvpa4wloElSGw4pe16PUD8OICKIisFp1DgFrSnOIBDPPXsW7d/4hX+T9PFyrUoWAgTFVtdW7cChA7a8ct82NkEj77vd6Nv6xjqF8vDx6U9/1g4dPGzzc7uZzIO2C4evuXrTPIOXL3/EUTcXL17iiB0qNYISV4nRZUCIuzwDcJIzs9PuYEo+kw/fF/hDewiVXwoVSdwPzxTvg/4fzaZDYobnrJ6jcJB9DxyAXod4H+Epn/1an6pbq9umI0T/EJMIAq9I/qDLIPGKOHeqyEuUBiIWYOsgCMLrAZmm0IybvWy7swdTVGiKF0HECO0w9FEwW05fJVVWASsBNZR6XQiG1QYqdfvoGWdyyPKoQieGh2asci/53FKgzbSXpAWrsioqpCrwpHG56iiCU1Wsc/0HJvl+TnQeJd7GRIeV064BUKBw1hBVX40qkLCLA2VOGWYF2xMMJsYAhkhDc5sKKhjuFQEKKGCkl2FsTdkaiB9GUEdGNVUrR7Q9szfBvnFmVpagOWjlgjoBFyuQCNOYsy9E3ohUK6f8OUSQuu1w194DiWumdUqPtf4dgml+rkEKjKolEviomEalSZfmWg68yLxyyBX0a0xtwqNsSWaf3e4KWHXKJV9f+48j6iDQQpAo9bYADsJq6xug/iJZrUFIqFAkPRt/k8Qbe18dibzuPEnMrFOWAEvDwFkzGcggSjjiSFxbD2Ob0L/ahUpwyzb6HduB3/S+Y+y5AJ+pR0IX6X3A3PL58wgCMfcgYgy/WYKZbLTMwYtg7Mm3xYzUZNMkvdacdSwUyRlX6GlHnyD6wDHKRfOQY2Qh1HaZKKJajxjT48yoxNPOeX8rrimttMbT0WQMVMQHLAiVymCoVKxQrNjinoN26sw5m5qZ4fusLN+z69eu2Pb2Rq4P4H3+EFWT8JD2BhIEJqznz9vM3DxjRejKXLl0ybY2N8RF8Ir8EKpXCi4SxlEALkm7UIjN4UeDbej0bNhQJCpYI6r1QiTOQT+I6ZANkIhXSj8Ez0tzv3VWvWCUzc3W5yxikc2ieaQQieMZyETfAG7J/yvRHdhTp561//q/+R+z+3roOCf4Vmwt+XM/tRPtT/jqxuv/nAlrBkLwAKPtuMQqoyr4OitBv0fcBpsOAAHV4Pn5BRcbRLKL1o18zcPf4fe3BprDijfA11G15WvgtdHjTYFZ5EiavEJqdV90avi1Rl1VVh58F1zK9BgGfbYSYS2311ap24A1AJUZj6nlIoPQqBHQqlgrWlWQC6InFXsKzy3iPVwr+qMJnvqiwp+TeQMAw7VyRsO+1WtV63fa0kgoIZ/0OBtqz6jcOqjD14dve/4zpwhbSRjH0TT0tPicPKHGZY76QJk4aL0ILDAMWUnk0OZm51mSJ9IODnkRaDZkklFh3da4GVf+jZ6WVFUU6CClnzGfrtvljL9uFwmruOvagT4MfSg0A6paKIXjZpWwhhiCNjdRfd/MeMCk/bhD1OQmny1Fju84ahiGRHPtcspOeICMopP5tNj5co5E9NlX4M7YUZIvfuk/tF/7jb/5sBP8MV8BJfib3/jXDLChEhwJayjUYr0CeYqAR34V9LIyxTiePnvaDh48YDONmo26XVu7edNuX7pgw9a2YTCvuOxDOikFHDHfTAkrx9rIW0tACYFbwFCVuu06dNie+8Rnbe8xJawQ6SKi48hOoC8UasrNh+yHJ6whzy6jhX61PGHt7LTswYMHFF+6ceO6vf0Xb1HiHeMfMNMKVY6QBqfTRMLKXiY58YxS5Ggsq+2k0+SzDkF5JwV9MmH10SCqmsshw3BMJnxphVXBQPRv5HuLc91igDlpIXk/NJwLjNOBg4fspZdfseMnT/DQM2F9911764ffJ0LqLjyb/cctmDhy9aMkjt3LBhmyH08yoX1NvobexCtbP6aSS2NaLFJRFmOTTjz1FHtw9+yaJ6IYg67TCmG6btk+dYeHwCbmN/KeMjEbrVMuojFePScK62Ne0iSbs8cqFdu1aw9vaW31AUGfH/zgB6SWUxY+6UdL1yGQb33tYaVJ9td9zLmNik48l3BC8fpZQps8t3ipFCDg67uHwXUyWKIQEHrCRnbkyBH72Z/7eduzuEjQ5fbdWzxTSDz3HdrPuWzYQ7CFCFRgO27evEmwC2rUr736SSasu3ctOmKtHsyg5t6Hmvj1q7aycp899EBC8Vqowj5YW2F/NQIn2CIGhZg1yrEqdc0sRldTd8h+L/UbiR4EmrBUZlUdZKWQtOWBBpZTQRMVGVVhKerjnRzwERDxg92Hs4afwM/Ozs+w/wWUe+gqkIUwMI5zQTWU/bLo+HJhD1XmQd+qWH26RiEJot79Hkeu4ENgiEQ/mGhTPVfAC/dcF6Ni2tbtYD6p5v/lCVLaAysANwAysSvwXmofEM0/74PLEl3uf9dzgAMHLdwDQdHyoDHhY2ZIuVJwQXoYlYAlgoVbVWDIHcjriDFI6Isi4t5B1buvViDQG5nwm9Ytm6Wrnkuwr/BMaGucxhzAEWaqc0wcAAHNTnCprZFVRwX2rSJpRTUPCSvbgZC8Q2gPIiadjnVc8RPPigJK1JwAmCElfyTuxNLTsS3eVgCaGq1fVOKC3RWlFP+eNyPQzkV/K4IwfjziXAYwxecbFF6PgDP7m00PUKSgr3vl0Blmwt491spqsJFIeoSRMFwYJ3lLIZP/pOc7Xj+EoFLqa9icrELLJNSDa79NpGZIWhvFAtWZ61Bqhj6tV1xlfoZ8LgLtcjXkYCKFTdO1CEhJP9jDStAaINvQWv1eRgle73etg3tlXzBo9tBPiSkVqljmSESesDoU6Zoa/sjcGNOeU7tM1xGV0GCqABiLpERzQvURTAOKvrjwmlg7aj3L/s1ZzX4ufa+wygeq5KjIsxNtQaL9ah8EE+hRTkNJowAqgkiesBbLAOd229Pnn7H5+d20j6ur9+3q5Uu2vo7Z3Lpp+DEAZ6DkM1kiy0PjxGamZ+3c+fM2OzfPOHltfc0uX7pgm+trVK6FUB7nz7uNiDWTHw2V6JwJRW4TQDLmA7lqM+N6rBuTSVGnsfaKzSE2pBF+oaguu6Sfgf0Olgyek+yiMyzdXmkt0eurFgeAi9kcY2emIK7HNUf/9pkzz9nf+2//sTMmHPhQeJk89zjuk+BUePdI2rVPNr7xz61z74aEX5m0wc7Jtpa7am1k/OxJNvMkFDnKJV5Xp921dkeJKNhCGDFDlp1rNeSxvFmfYqi6PuRBUJ/HecKIHCoUU8cC38O4RfTRgymBRJ69AnxdaAZwNqorh1M8lvONMfdW/g3JI3wLXg9gSX1q2ra2mhIg9TYKJNrYf9CRYNIqlUDma1FACFuAHALtNeGPYF9xfUyIATYCAKUoU9V6nQ5/brqqRJygBijj8BHsifW4AAnrM596coQXYIWJw94LRFoHCBL4g+StMDnkBi2XdMG9vqEfRg9mSAEmJJy4uRjBwITK6bUYXIsLVmkclIoKM+h4OFwoOjr1BXDTck6Udhb57ETfhpRMVlAO+euqAg38UCSs7HPSjMJAFYgQMMD05nRHsqPviKdGMUXmOYTcCfkhvTUkrJ2jzySITyiFaZzCw36dilUr9YwijJ/95S/+dfvCF//6mEHXcfj4DySs33r9z7I5rOhjxManWqcH6VQM9h7W9JWw4VD5evbZZ+zI4cdsulGzYbtlK9ev293Ll2zYarIkH6qETFZjvqFXWBEAasw8TRn3A5wLepIo8FCp2+5Dj9szL3/a9h49ZrP79ll9ZlqUM1/DqGRFEsdlC/zaE9ZoFlcQYkxYERjjftutHVt/8IA0litXrnDESwvrgGQ9BlCzN8KdmguwMJ5yBEzvRwK/BCucUhfoEPe3K6rJWGs8AhMIHwUQFBECHj8m4YtggU7cq2hUvWZPtkAeIm5odi+avfDiS1yvq0tLNCAvvPSKnXzqKY6UunP3rn3wwQf2gzffYGCsqqkrF4fKdqJWLJQ7F46gSqqDEGFQYo9MJo+Tu1DS6fpqmhTH51TBK1c4N/PJEyc4jmXXrl3+Mr6zPXBAEN3tYk6YHGHQFkF9RALF+Z1OPYnZtgCsqBLL8Ts+YsCvKRwCvg8HgLYAWXY52UiSjx07Zq+++knbs3sPaZZI2N58802qTeM9I3kcT/pdMS+r2uQJqxy6hHloTx4R3MbPxN9Bz5tcx0e9dzyDzCa4nQlbBKX1AExOnDxlP/3TnyJSOj0zY612i7b69u0btNWw6bNzM6yYbe/s2KVLFzgm6tjRo3bs6DE7fPiILSzs4sgE7GnsSyZhsBHLK/bhRx/a/dX7FFHavXuBoASc1traA7t46YK98cYbZEEguGDyj+4Rn88H+hxsJvpujh07arNTM7weiP3gtTc3NimsgOoqAEr0LmneoZR5OedtgPE9qPrhZ1xMySuVrISQ2oQqbcEqtSJYRRxH0+9qJh8SISS8OAPsDUJgwCoqkmhUJEsEPTXDVM8S16MK54C9P6g4w+6FKBWYOqJnC0Hm+CyIBRI407mLIJXsCSbgFVVy3bZxrzoDJQSWEOiyaxMiHZHIJSOwRH1WFVV9dPJNVIz316O9AuvJ1YDR7oNr5Oy/OuhkEshi729NI7fgt4HOg1aIWY0YNxS9v/IrRKW9SqhEXuZHZ4R9wcmszhhlgPulJaIIEKjcRWtUazYDIAvO1keFcf50p2cDVovLHD0GW9HpIDiKGMSkkEtmC8ZpiKamKlpOw+S1YU2Y2GUCuy4gqKQkgsnsnPEsS6shb4RwxebEIDI4zHQrXNApSeDS11NV0O3mWFIUrA8PKniNTi2MpHQsmlb7EXyw7gc/q4Qs0wBwJV6Bs7LXAXqFfckSez47PUuC04Uhq6kNVGOg2gy/jjFtSCKw1s5IiPmZsmeKA8JPB/sk7ODY3w50CLJA1XdobYyV6/dsrdu2B92O7cAXegJEBgQEP70vfEjl4NzGss/Z46UQgMxsqFfDlEj7vvPKsz4f0P/i+Hvg5o8sgFAxabB/MNcYQmYAsTOeMpN3V2JlH7DOukgOqEBJNI07hwmC006K8QAAIABJREFU+ulxnR4G6P0yn5IDI7BzqI7RPnnCWq7WSQPetfuAnXzqtE3PzPPg3V++Y0tXLjFxFaMRQqlgkQTw5SC9M9sguPbssz9ls/PzfPuNrU27tnSFCSvHk3mlLnpHEX9HL68mL0gALpLu6NEm0yDES72FA7Y32DdsC/R+erwv43G2K+QK32LSCGRTZVJq9llbFddKz1zsKZ312GMUNBopaSYY6qKESOzwM0hYf//3/5HCVgeJZMCyR69Px3LViMjTL3qWa2b3/uX/Yf3l2wQOYX+gnAuaAt5vulDJQHC8bgDm6l2HRoMLgg6MfhDfh28AuB8VybCr+P0h21NQGNTrw+/DnoJ1uL21ST8Etd8AiriWAxeyHfStgOQZIAiqoywwSswswLe4+VIVySieJweoUvgJ4CBWAO2ioDlHrIiYCTE57SFijPBXHBHZV+Lt485CzJTxp/v0cq1srZ0W42BUf8myKRVtF4pcEGnc2k5yNQFlECQEVb5w/tMnlbB6cEM6EhIzd8LsTXPKHxEwVr6wycHVrmZoMqqryIhxg1K+A4reztRXEQBpXmifM5aYsJJ2JVpUNrNpVFBmzqzfpeI9aRRdBMmo6Gd4DwQcTHC5Gi6TTbqVDpnmo3mDuAsiMLeloIQ3rISniX4Rl0bHvVAt0g8TUYVAER0lzS2Qo6hRXfX+n3q14QmtrNS//4Xf4J+f5CMqrOi9u3z5MhU3I6Dn+AKsKxBqp5bpAOqwwbmj+vXMs+ft8GOPGeYv9Xeatry0ZPeuXrFRe4ebOijBVN/DOsPJPiJhFWBM2UqXyy6xh3Xh4BFWWBePHrP5/fusNjXt5f9csZcBt984D6XbjQzj5LytmMWqhBV9qzgcoFSQ7ri+bpcuXrT33nmbCavoeJLMRn8HkCIl3TklF+4ZlCMIc8HdD2FcqNqmGbm4rqCZRmVMa5jPS1Uzt9YU1076mwc/6XpHZYQU4tQK0thguHadcuY4Y6RXdDs0VkePH7e1tXVb3Ltocwu7bH7XLjv8+DEmrMvL9+3dt9+xt9/6IZX90oQ1RbljT8k4+hgiWr1A6bx3Kmy172360GSGava5iyDRVE/MjY2f8cZx2724aCdOnLDTp08zCAbQANotVK1xbnCvHFydvE7udMJheR+bV0sDJQ1nRUowHBwT9nyPY68iMKDwmis/B+KH54Dr+uxnP2eHDh1icoHK6ve+9z0mrEh2UwcRa5hVOT2J0cyy/EPPQJ5uMlDLnkOiHhw/k1VWfc0jkHzUa2T4brKPYIvrjSod19TULCvxL7zwou3evYcqwXBGU9PTtLMPQKfvtHg5a+vrnMmKSikAhZMnTtjBg4eYADTqUwImfWYl7Av+wNa8+947FJM4c+ZpO3Ua1fO9fO07d27bD3/4fXvnnXdsaxsicELDhfiPbGFhjqq1OEMxm/Txxw6TKoxKC4T6sEfWN9ZsefU+q4g7rW0GXzwXQHIh7MOZ3Wp7YKW1j2BWiSt+Fo8gEt0Bgkko5k5DeRA+pMRECM6RSVhWcRH9d2HXgsasYeazD7HHPQBoDZ9UKaKHU/4MQSHtbUejW6CwTLojhZxcDZQzaNXPyooAHDjGuCA5BFDLKq7AmmERiSbuT0lGzo7JmRkBysRoIAQ3oCfyHKCvjrRp93fRe8ZZqaBrdzl8HgmqgqKy1RsSsVKFQr9bp7BVycBioYhiu8eEH39I5aZPy/e+1jEH7EgF9TYH+MsQ4WCy41Q1PCmO9ahJIAs9kkhY8YH3ZHCPRAprXSnyGfc6A2u3xB4qQK0JVSMETlSGrtsQLR3ojM1jSQHLsOpu28SGVkKSJz45DfdRZzXvGfXqMMRd0CvINpI88JX/oPW3Msrcrp0fCV28tih9QQOW4mZmP/kvvDbuT3N4yfxxheMUFNW66/cZSGYVz1wfJED0rK9Yb5Q9vKD5xveLNiANGMnqNJgyaM0ajjRmCLEVgm6fa5/kDmO2MPpDUx+S/RsJa7ECSRTvrzVSgre6bVtp7dj95pZ10MNOh62YjMmXC6shewzleSZMIVjFp5krSPMpJKi/xOriOesZkeLPnk8tSfh9zcmUsA/77KpFJqxgiWjEi+Ihxqjer6v1UzKNPQ9gC/sa7xtJiYoJSBjE0CBLI2kBSX1haAKQjeB6DZXaFBPWxT2H7PGjx2x6Zo5nFm0eN68v2erqMvtYcR9gPCghzO1I9MPjzDz33HOMK4BwQSX++rWrtvZgmckqbDTiWtiSSEookurVLrAu0vFCMeuUe9MT1uivB0Am2rTWArFIMEhC+I073uN+JuhsG5LaMlkr7PmN6mrMvVW7YAa8uPqybI8/ByavAdYoljh79gX7/b8HSnDGhX8oWdVmTo3IZMV13MBc+Sd/Yp17N105vSHaM/0S9AwcCPViHO4HFVayh0Y9ghosjDjnhLTf7SaZMLjeiJPgJ+E3N5qbpA/D1zxYXTUQcQgM85KizUTAIHpYeScd+WGAM5j3Kqo5KrHI35yNwxY29bHi+VTrDVasK7U6bSwsK77eRnzE1pOY8awpMmrZHE98JeDXZ7sOxPSwv6NwgN8nZRhV5gGE/XQPoPySwAyWR5VQHGM0nCeeUU90qVIOP/Tc58+NYjYR609evUGyyDdzZAMJZiSheH3xxFWtiioL7Cmpv5TJ994F9hfCwedKpaEehkMRIgpU2mPz+tAqoFx5L1okBTxUiXpmHBYeCtA/XXAnq4gl6nBKQhyJle1yQQcYR+91AsnOK2ww+uKGu9Kv9yuGSpleT8p3YTTjoNPZuXgGAiYiA04/xs/84i990f7dX/rihMH/8Z+ih/UbX/9KRgmOkQXYEPFvrR1QsEBwc9IyEtbz58/ZY4cPsYe12O3ayrVrdvfqFTM0WwPFpyF2utHQ6KzIN0fgRchWPRZ8fSasoBngVhGMNWxm8YA9/8nP2e4jT9jM4qJVGnV3xeMJa1CCuZkjaXVHExVWUnpsSBUyJKv6s2Xbm5u2tb5uly9dsvfffYezgCUyAKcgOjP6pPhUsvEActgw5aAidUBJQcCYGSkf5+MIb4xZ4jbhgRN1IRJRqljSsqZ9Hnp+EdOJ3pcnt+GksKdrVTXMY8wT7vOVl15iBef6zRt24eJFjuxA7+rLr75qRx4/ZvXpaVu+v2rv/egde/v7308SVpHKgs4aglG4jkBr430ZDD0i6XwUNTcCKTorlzz3Ym72GvFaRDVB/SuXbdfu3Xbq9Gk7evQoDe2DdQmEoRoeSVokkfF3JIVpYk/QwdcuB7JkS9Q7KcoRq/fRY5xI3WcBHvs95OCQsD7//Isc74LXR4X1u9/9Lun1AtVkXNOkNE1Y9XTHE1ZfjLHqc5oQhYGPwC0ADB7PROE5TWAfldSGc1dFQ84GgAACmfm5efvsZz9vZ8+dt8NHHqcD5fN3kSZW+UmzhPhR05auXSMlGMJIBw8ctL2Lizw/XFsmWEq+sSYPHqyyX/XatWt26MhhUo/37NmTBSGoQt6+fZMJ6+bmus3Pz9u+/YuOjGOUzTaBFtCJ+50uRa7wMTs7x7FnBw4coBgc7M6Nm6Bmd6zVblLpFzRm9q23Wxnrh8q03R4FgTqdGKQumtWePQsu2sDDb51+x3vV1S8LUAsVWqDuDO5GfZuammKvLRSG1Svnaole7adATPTHsxVFCsU82xRWyUEggp9OK4+xPZEYANkGRRqJmoJA2RWCMUVQLXvs06PivSfGERziuQSFThX6EYNiBNICpBCA54Gm6mtCyfEsIaAEESoEk5qRCCqdrgFAL/7G64J2BbsHSjCuBUkighm08cEfw4+Jup0DSooN1JcYX48Zf6AEK45wEb+gLiO5zhS/ZUMHpOSLooa3RMIKih2voaNKcdhWpmpA5KlAHZWvoGB7VSkqa3h/V9hOz1hupR/2uUwgvHqYfjfUgZ3UpftloE5r6QrHYSMiuM1tbiSfYvu4tG/yBhndlzmrmD/4McwXj4Av3BUBVp/E+iiwMmzz2PXnRT1+OVewh3po0aYqFZut1WyuUraZcsXq6B/LqskKOoO98hDI78Cb/MZYmSq7BBYw0AdNA1awnV7X1ts7trLTtHvbm7YF1hyDb4l84TypwoYYIehtXllNZn0HwJOBfh5HKBEFs8HVg+kn8bxyiFz93q5y7qMcNVKxw2oZEy6nciK+RTwIULTDkVZuB1zsB2uCIgtHNtU80KbYkgAZtGWpWIN7ij7NHHCN/SkmX+hkgHYL5kfV9u09RPB61260bZitrC7b9aWrdvfubQL0iLnBvJI6t+JP7MuYmQwf/cwzz9qevXvpxSDMc/PGkj14cJ+JQ/TiKv5XMh8iSuF/FAupYBQzt+mv/CxEsos+3/iI1qSInWBb4LvwXNLYI1Tglax2ycIKe0PdBgBcLhKX+lXsYz6zDiqXLqrlbLKIh37quU/Y3//7/zifET+el2bVbl2zvpnjww/vZ9zLe//zH1r79nVbmJuzmalpH92CfuOCbfc6BDyRKyDuZqtjFT6ma4UiwBvEGvF8YFdV8Yzcgr44HY/Hyq38PkE6+grNss7E+4YARlQMROI6VZToFXzP3OwM17QDQa7R0FrU4RHlms+UFXrQ2J0F4LOhQQsGUwt5BQCcAOEy5oaziDIgh4BHiTo7e/ftpZgeK6/uJ/FzAibK1ul3yXz1jhynBwM4lfo28hiIZrFa7F6Gv4OY+/xnnh7l4yVCfp9yutkmYJAIVTQfcK6LEKLMuXfecCxjKOePQ6MeV/TBCNXSZpDRoD9Bb4Ang0KxlHgWMDQX4sxsPtdQWhliV4TNeurUXxrFjpRqkf3sBF0vlwpQ4JhWwuC0Y4Hj3gL1IJLuA6i1oSCu4DQEONxs3pJeg2MPOM9Wg+GDRvFXfvlLhj8/ycf3vvdN+/rXvmL3792zG9evZ0kqVhKGSgIZSvgV2Gq9oocDlOCnz56xvXv32DRoeq0du3d1ye5euWyFdov9qVxD76mkg+ZMJ6+8QQwlo5RKVCoIU6BpVeuzNrP3gL3wqc/Z4pEnbG7fPqvU6xTQICqKng83KFw7Nw2ZjE04mkBPXZofCSuHBrda1txWwgqhpcuXLtr7779n7eYONzGcT61StBocLZwIHAX6wlBlHylB7RoU3PrWgrPB9ZCuHM3soXrnzgR0YgRopDj0ENX5/pOTYSLv1A7tS3c+TjuJvhIZ+b41qg3btTBP2iZ6EI8cOczA+/bt2xmiiAB+dmbWPnj/Q9uzuMfOnT9nT544SRoHVF3feftte+cHb1kXUuIEFhSeKlDQNUQwLIcaaG5cYOIofZRMAO8PsWHCdnuaFsCVgJqclQAKi0RgirZrzx47efIkk21eMxLWDz60paWrDJDyhFq0RxKqnP0Q9oT9RKAKs8+lK8aA7xVS+mkvZBfIwHCALRwXnZyPwUKiovlgZY4HeuWVV+3goYOs5Fy/ds2+8+1vs8IKh5dXXvJTKUBF/Rv6SCrWnjxOVp3ShDNLnJPqNb/P3pJxDlIktY+yCYHCB5pPG4Uqa71u+/Yfsl/4hX/LTpw4aY8dPszeEyTzrL64oFeI/cBBgWZJuzgYqPcfASJHq6j6xCoiqeoaRYOecfayliESMUcV2ji/sC0F0BNLJQ2wpw3Bs0M1vUg2BCrZ7773nn3/je8xSELll04Mt+/nFpXYXYvz1mntmBUHtrm9QZE+jeGBSEWDexvPFj2ZqPxi37A/szfgedqzd5FVPaj8QrEUr1HAIHL2rRoTT/aYGmiw6uuamm4wccVaYV+pZ0oBJdaY4wN6fVGRswTZaZ7BQPExHOzxwRqSJqg1VDWoYNMz0zY91SAdNpSQ1QfPN3LhN83NFoNHyBcSxaC+cVwFZpVWMA9V88w1SiVUlTUCgcPqOXheARzvaQhKovF3anUAPV5tdSGOaJvBzwOIw70yWezp5EnUrEr/QpERgi2qbEmjIe9pZMtNjKfBbxMvwaqP1PMGCndRFDP5EFFhcabROqOOKwAKBdvZanLkDPYhbTESWZ+Tjt0KgbGYvS7f6qI7ob9AZoSUNuVxwlZ6go1kOZs8LyMqkC7KdPE7+ZgP7yzJ443kwKKiIF+gB6iwQ38T3PafFUNJVVp8gFaY2tSwxTz3KrtnAWxE13GJD1e99SYZUJkZ+GS0Dd4+6dlHzQX92tOgFpYr1igUrObiWKUYX8Jz7f1nXtFWK0TYDWeaZGI5uosYJ6Oea9hR+dsOtE0GPVvv92xlZ9uaI7M2WFJBh/eElefFe1gZk1BROimQZara8ezcipE6joRVzwDPFT30FG1xajBbCMBUcJ2NjKUAAIX9qrpmjuOheI4SVs7KBCOQQLlPnvC5pDjOczNTBIfwnMFwUGKgRC/8nGJH7TkC5FEo4cxRMDSoGmJFsDsqNZuZXbAnjh4nIwbx1vramt24vmS3bt1gDIRWO1KDXRxHe89n+PKfJTt77hy1MfDEkBBiNM79e7etD8GcLJFX/UiUXqnHCpuXdgwScI5fQWzrsbh8sIBk9LMiFlNQEpVO5QgUkEN8xvmkSIhVMZXvVbFEvk5sS/oXFsvEBIGtg+9AmwnWD/YPQABiBgCbAvTcDnOMCzQJCvb886/Z3/2v/ni8qjqZh8bhDCvxUJ4aX9APvvc//IE1ry/Z9FTdZjgvvS7GHWx8qUbaONh/+Br3oYveYfuT/QG7SDYqtAZ60mDhmB8B7PQdDsh3Bxp3g6R3aqohDQUKEcHGo12qpxYKCAoSrB7YFO4doqjQ9ulBgFBqwLj6vjMEADirNUazYNNiC+MBH7OI91ax0unyUWiiPowKWrhWxGp4/igSwEeHcCS+BzpxNprOW/YUC/msV6IkOA6gMON6e+yn5zge9LGCAeXj7gpPf/L0aLwyoDpsUApjM5J6i8NNioNoElQ/I/ceF+t9gYRhZCCxOdmz46hYBEuB/FMZKg4Gf99VgLsDOns8cKm35g8ygnFsWAZJRJQlyDBZrZDymmhXpA6Eo/AKGUfcJJW4mOOowC1eX0Gy5m05/BQV00hYnT+PDcCGZh9kjMPdau54KCgH+Eu/8pv885N8vPnmd+z1b36NM0iRsLKXl9enaoQAAW9WdgcnmgvotQWbnZ+zxw4dtPm5GauXS9bd3LDlmzft2ocfWKHdsSLnQsGe6ECyT4cy/e4As4QVAYnTj/isoO6Hxvu6HXzypD398mu2Dz2si3tJLaDdopS2KHKZI83cdSCe+WqklTPQ71CpQTCLKis4+5g9dvGjj1hxbO+0uLag2c3UqjbVH1q9N7QinA6qGEAfh0PrIBDDYGegO9hPU1OkQBgGO5cqNIaBUMHY4HMilp229XfaNChYk1oDwWLdiuxHk0PDtsJQa4hSSOHUZ6n5dXW7bVYwUFGtVmpWrdetjUovBBKYYGmkB1FLJHYFs8MHD9qzz5y3x48cpooaxG6uXLxk33/zz2kMOHwbFEyyA4DaqQISH4HRBCoWDTSReuUIXl4lVoDkiZTQCwWIIV7BKokHTwEsMMjTfti9uM9OnzljJ546aZV6jUk2qNuXLl7wxFOD5xXw5iy1cIZCdhXQCOmWUnhUm2j4fN4bDGD0BdMIA2kddKSK6SwB9sOTZlQiTfmlT7xChw8HjYT1je+9wQHq6pUK+ruCU+WTYcIn2gbSg8t7GfduabAY9ij+FoDxiEpt8prx+/mzzF+fVTj22iHxqtmpU2fsc5/7vB0//iSVpUvstfR8OAke9f7RnxcBuA53rjETjAcl1DoTCPhV2QvF22xdvOrA9QeDpqQkrN1uchTV3bt3WV1HZfX2zVu2sbnBdZ5qTNEnYCQVklgkptMzNWugcjiN6sTINnc2mExiX1WoWKjkjbQp9Nix57JvW9vbGqNWq9n01JRNzTRc2r/JPrjWToezEZn8OVMI/qTekCAUtU9HTif3ebBw0Fhb2E/8HqqUUM0l5dVHUoXUFpN7nlsHM1wJVXtWoBIq03Nz0wywYMswXqjL+XlFg8K9xlKoKo7gRaAtrlkKx5yHyrn02v9oKWBVuAAKo/qG4UM15gfBaM+2t4Xw41khYMLvobKBAH047LHiC3uE5J09auzZRb+uXgOBIEYaNbcl8KYKqABqnD0EJUjkNVkhH2vA/jFUsSFag6qt+1H6KvwoDABZVSND4TR6CqGFAYAAEUwTY3Wabc6BR9EtAp/QHiBdEkkergPgDAk/+UiwMGFKQEcEaajKzBF6UhTNQBMmbzJG/RFsfM6YYpJBUAb2PILp6GGFmrFXfj2m0N3q9D0EBJLeq2SK1fyEfZMxejKhQz+X/iJRxcoy3rA3jwC9HmUz4muRFEdAzJTIW3QgyjJbn7KFxpRNYXYkqvKovA06Zv2uFYagZ2JvYk1Q2XElZDKb3Me73RRrKmf+4IyEIjwLHv2hJ6x9a9rINgZdW4fIlx5N1g+dg66iBAcVWIr/Dgh4+0eIYka8wfsCvZWDLUCz5BBeUYC96qp1VfwRa8OJA7B1AGIZxItVgTiEldVQx3ZQgm1pruGCNUG1mqNE0PtaksAO2Cqah6vRKxzF4pBtPPuoqiEFILWTe0SgDmanVqp1O3X6rB06dJjJLdqkbt26SeB+Z7vJZJD99+FbokzqDx8+8Nz5Z2z//oM8OzjvtzEl4tY1ttcpqRpPHPGrsBei9coHiu0xoF3SM3AhLlcKZlXPzyQJmGx9UAzOiq8XrUARV8+pM1NSASuvhpdYVUWSpXYEsDRx2FnJ5UgYVOhURGJ7nGsIQCAOX5+uI8ar2vMvvmb/+e/+gQo5qZ/NgKzAanMlao96PXnUZxmOZWbv/PEf2tbSJfacYu4s2IiN6YYECQGow2bgSTImVHUfNNhtTHgolEjtRuxHGxOlHxfMy4XCZG9j3warLPY+kjso23faED+SkCBGRlEjyJll2LDwsyiawd6DjosxN5EYw0fEM4DSOeNZFNmQNzGeVDKKwhGYMI3paSXmrJzCnpfF9/C9Hq1fEeMhVo1e5KCDs9ebIn15zobcEfddLoIlOeB71RC7DQSm8b2Q4wDYOfPJp1y/yCuD3q+ZVUM9UI2GZ5VyhcZjZg8EkOBoFc0KVVHCCkRYCSupo47SZDMt2V85nrByU2UVWfGvkaxmB9rn4MEB5jRmOUwaHU/WomISqBkWTQG9rhv/C6PL63XYM5fVlvqkylbO3c4QXH+NjA6lfiHQLjik3Qfu4nqQVLSwSd254OWQrP7VX/1radj7l/77rbf+3N566w32fTW3t4lw0/D6YHeIZkRfEik1RMmg0CV0GUgT1ZZ7Xdt8sGrNtVW7deWq3bx40QrYtDxYWhqBc+4gokPHRSHYE0ElPEfVGYSUzEp123f8hJ1+6RO2/+hxm/eElc6RiCZ+PqeKyGD748gSg0DAZTjwh83d21sUXELiD+XTjY0HdvnyJXv33bdZecVeQ8I6V6vadG9otW7fyl1UFUYGdAoKhL1S2TqlgrXKZesC7Z1Wb0gBlQNUJdjrLNU/HlxTH0WvtWMdKKV1+qxoLe7bawuLi1abmrFqo25dCJugetNTRQpJaMYeYAEBPVhNolysPNBhVm0A1VF/6qj0skILtgJQ0uHAHjtwwJ47f9aeOPwYzwB6l99/7137/ptvUlFNFV0lqwFWZGANgyNfyzDRhKdV7YjAKQxwiBjwcl13TMZdM7vkOP3YxPnyZ6YRB6q27N6zx86cO0dl42KlbBsbmxwfcwGjk1j5VyAXo4Ekxe4BAymVLnxC1TmI2IRKYB5UEO1DcA6UlvtV4mxAF/sDqLQCdRTSTEDBe8eALn/iE6/a/oMHaLyvLV2z7333O7Z09Zr1uh102fi6CDRLKySZzRhzd/HwPDFJg0sP4OJQp1Xp2Nd5Mvzw0U8T1vj5CMT80mgT0dMCoa6f/uSn7OixYxS9AvjCSkZWxFVQwc9Jr8uTZfXQqC+EuyKo/7x9VzDljwPMEouFdNcI/PE5BR3EzBiMoMTbsZWVZdKAMYYJFdbHHnuMSQ6odhgBE7YQ5xrUNjyzUqVgU+jvbMCOQk5/x1od9MM4hdcFP7Ana3WIoTQYbkC0oglAEAl8vWb1KVQ2BHQgUUWiCREhgTqy06S6oVKPnpqqxl8osETFdshEdqqh5AlJMRJWVOUpmObjX7C/FMCBQTMg5ZlnhhVGD3C80go2BZktM1OsOt+5c8taELqDmjIST/gZ0r6G/HdULmlnh2a9thBnAIhQLkVfcK1RJQKOwJZCZUNUNtSbimtCoMCRNvDVkbDWG6QBjzAnsIrWhCqrIayqkn7d5nPCmiNxxd8tr2LTtvhsbMypRcJKYRyM9cEc3UKJvUi09wgsfI4eAjcF4FBwx7xYqWri2uOcYcGghYEReQjQ8Z6dHYk6kvqanS35JbYfsY+3RuElJMEpMBSAJ/c6qqijIa8t3A3+hp/GveJ79E/YvzYwSbZET3A+u5B73OnNCh9kRxmGZyJ9kWiGX/O6ris/0YSi0jShBaCAMair4Rkz/WL3nYpZaPeT1gTNFs6ZM48KJFIALX5WfllBOJJ47PeD+w/YwcW9tmd6zgq9rm0v37fttRVrrT+w4gi9eaqAUvLJ56UiGM/4k6Ef4glryhqRqiuUQZUAtvtDaw76tlMw2xr1bB09kp6wUnk6UaaFj1AxRrOJCSj6mLpwTGLZ5Wshmws1Uh+VwsqW1ilYOqG8HaU32mTaSIkeESBjrx5Us+FfNBPUfMyGwC7pu+CtqWyOZMVFhJjopSPhSNXVuBUmAhNiXUqQBZwSCKOQmpLcamPKTp16mm0faAdAT/6169fsow8/JAALXQsxXDzODsDVqflIkp9++mk7eOgIfUe0c9y8fcN6PWliSBRdpzLvp9UeIUgIVW4fCQkQMYo/HBJA0SS13aESpvtWzC0leAF6FNwEAMcEV4KAav9ScUigtDMgyKjSmBr8HhIlVroxuxPjUrhG8s7Q1EFsLAKTKnp1zGStlO3s+RfUH1yfAAAgAElEQVTt9/7OH/r5H4+NJqDm7Pjkezc50xmIXbAf/tEf2Nqlj7LKPQQJUf2EPgDsLZNCJGEAcqnpI1+7tdO05g5GuKBXFLTdIuNQ+I+soBbn3OMuVDdFn9Z+0pp2GbPMzGESB+jqqn4jHoVlQlsc7aBX3TVdRYAo7C32V4wYjOQVyuzph95TezVi8djPaKcBCIroAT4o9gbVgvnM1P+Kj2j/wuvR9+JcdbpcH5YACdRJ7BHpb7EoplMdI3b4ucDcMmwHztvpV0/wsUeD9nhfRCQRQqpoLvs9JZFlzfliAy0ujgq9Huyxv0WyxBTxCW/hVp6UKVZG85mKuLJwCpKqFuqTVk1jcHsEfFEpiqOWV5byaqsobvqT9neGHHbQt4jAZoqDiSpdJrqkZmON3HA77Vx0orCsriq5VtKqDUOlYwaEWst/76/+hv2VX/7JRJd+9M4P7MKH7zi6rXE8eODB8w/EP/oC+DycIsoqHIwrkfQWE9blW7fs9tKS3bp82QpQ2OSoFW3XEK8SRiRRCRgUvUc+CogUTTwz8G5KdTtw/IQ99cLLtvfxoza7Z5EV1vTZARVLP9eWCNRLgbQqKY5Tj9CD1bLm1qYU0Ta3qEa63dxkwnrxwkdM3tkDZWZztYpN90dWh+x3r8uD0AZ3H1Qe0BZLRWtDzAWCXjPT7A1FRYq0jK5ovzwcSFiHmC3VsQF6aDe3bdQbsh9hcf8+m9u92+pAyAola/XRe4AeNCmQwjhrXAUCz5ENWWHflpx4yHRDSRsGHwahrAotq9AADdiDO7KD+xbt3OlT9sShg0Salpfv2btvv20//PM3rAdKcDJm5qGENenxyZ9nmCLvUXGhCAITE2hsVBh5tvzX0oojn0+oHuP5kxJYsl17IL1/zqBaW6iUbG1t0z5EwnrhI1H6vNclnJmEAEIVVTRXBcaisWhGJ6hOSgpl8CTmwIZ8d0FIfCkKgR4HlWR8VFAEuwV7+txZ+8Qrr9qBA/u5zteWluzb3/o2K62sRLGjORdD4V7MgJRYu0dVWnU6ftxHmrDGHudzeej1/fxNiHLEa+fnAkkI+iLr9qnPfMZee/U1O4bZx3PzfA7Bisjo9rS0UTWeuNKo9PhZjHFCbshlsxy1nxzgw/1KueuRdXod297ZYt8r+loxs3Xp2pLttFscnQNnDpu4vvqAF4DkSn2yK7JNQwwOr1qhLEG9br/DcWgUXfJ+MdpnQy9mIxPvgvMn/YgquDUKpeBZ4rKxf5AgIwmV7UW1UdUNqXGCJgu0ucSECgkremOxznDmpDmxt0hAksT3hC5rTrNofqxquPCHhsF724v3u0LB8fDhQzY3P5eNpFh9sEJ/WampQih1Ws1q1XMuWmHodET04MLGQFG3hBmHNVWHPfZllbUtsY0YwcMRQD56QMcbVVa01+DepMoJ/6HRQRXaJ+oBUDhkQBqWgI/QqcBraJ/XK3WCd41qnedup9ni9ZFJRQV+nx87HGWvg4ADPZBE273SGgFRmSMddDMUFKEWgyoGSlaijUjIOc9TtWLT0zNWRlCT9HvRJ3lCAdACICAo0rhX2Syxh6RKip5ZjKQglKZzw1mx2i8wO5GjqHUhHGSAu2KU0Y+RRaQPxXgpCTk5c0GnS4TaQs8jXp4ja5w8qwTVHbnbjPTztJd60rf+OJv0/1P2prGWpdd12L7z+OapXs3z1N0UySbZFCVSJMWZ1EDbjI3AgRMnMgQJQhAlQJBfRqAEQZAAMURbEi05BgJLkWzG8gDHGkLbkinSlNjsZnPorq6uuerV+OY7j8Faa+9zTj2WSfCRheqqeu/ec8/5vv3tvfbaa0kBNm0bYR8cOXzEDq+u2UJjxnLo0j9+aL39XetsP7HcGDNnLibmE7S4Rqh7Rv4U9yArfIS3iESV/82k21iwwod1fzJmh3UPbBovKmMOMz5PzCcmMZPHhlscOpIaeWByDzMd1uiiJs8nWEI+Vy2B0KCvilnCIxSz/1yL0RzxLj5FbLy77uNOXEFoElBEBkWX54CZLiLAF4lJIZ7AEePpeK+RM3m/Yv2guMh5vFleXbfz5y9y7APxD8D4HWhevHnF9nd3rNNqeTfT2UKh3u1pJ2ZZMTZy7PhJNpFQ4N1/cNfu3rtt/b7iJ6yNkvw9xNv8GtEBCyYkl80U57XGB+N8i/gAUCoKm2QsAUwdgGeuYM5iNyPio2RVhQ/uXXT9CBA6KE1COf18xWTT8lXNoGPKITDcW1Ca+b1Tu/TcO+1X/qcvZHZnnNeqZ5KzLtkw6XmuMzrs9MJpweyV3/q8bb11hXojaAQtLy8xJqJwbdTy1kRuiZgDMJZ0adj9lKjaD1o5mhz77Q7zTuSgGMtBQS7hpKhVfCQTP+sjUKDuouZCcwQ5ZrVRE62XtUAA+D7miE+HgpU2cgJW8AwGw551qduhe4czAF8QV4qxLQGzKliVmwIsLfIMwvs36m5Z6XUVvj9qEbwWP7uLYhEMccCQz4pWaQ6CYyyoWGZHmm4CZLE6GwdWbbgfsK0bDy0/RoN0ZLnzL50mfsUF5IiMEkdGyDQhI0oPtGlATjNmYoSeSo0Xi9rZgZx3YeLosxuUT4/Dhgimb1YXq+BN8cFivCcQPzxAHANZH6goWBUIxdEXQiMqScxMcEbAC8coQrn4uIGFZkrUSbOVUdAGahSdWm7GjBIs53OdXszZ3UD6pDksARp2W2WhgyJQxXq6ST77ub9un/3cDye69O2vf9WuvPayqDWORhCpgHCHq6pFYocNhIBE823ywSWXjqQV3aRBt2M9zINub9vWg4ec9USR5GBKEjAlnR94LgpWzaCIgi1fPKLReOilmq2fOmun3/6irRw7YTNLoASLXpYcpD6AnT1Yo+hIUE6fu4vYgeF1FKxABNGRAa0wbG2uvPFdFrJY/MXc1BrFotWHE6uBkoYiBCqjo6H1oP6Xz1sfKpilgo2rNSs0G1ZrzpCei2Au/0EUR+jsDajsSToDLXNQzE45f7e2vm5zy0tWbMxYZ2K2iw7OcEj7Im5QzqtIZIyKhOMJ524x8I7PCAEuUIpVsObYiWRIxN4zBK0CE6b15SW7fPasHVlbsVqpYPfu3rbvfOs1e/Xlr5POow0UAmnePU0OwNiycdooIY57zDVNGocj+5G8ZAuosG7wuaFIFrzsSeaZo2tO0aWlZbtw6aKdPnuOM4/bu/v2+pUrduXKGyrGPZlUcpCRvMrYRAgJguKh6Khh2aQgGN6coCSqy8/Xcl83erZR3E30SaxTya0X7NLly/ael95ja2trjGk3b9ywL//7f096PZ570F6zh1dSUCYZmMYBonudJoTZgvXZxevTwJoj9c/o2B4sYrN/jn0TSRmsCt773veyaD116rTNzqnD6jC7+w9r7kQjHop96WdMely+NAJd97VCYMItMALYiKTZwSTQ8yGyALXKJ5tPrNfv+AzTlJ0AqMEHhR0U8UcPHrJQhUoxBJwwj4Sf29nbYtevP+yRUgxFRagbs4hyATNeHf0FwdjxYhJqklQqFGJMBeKgeKJgwRwPYjxm2LGXKbokMIKz0FCpd9QaSSCKUzwW7kM/H7B2A5QSeievVI44JPRuCQiFnRsTtoSiP7WZ2Yar8MOLDmr5AxbxpSrOUPE6ULRj3lSaCqzqWBqA4sZ5eQe2NLaSigNRNR+USopnCDBFYow9FmMCTDjQbSqYlSo+30dFSikgq1sKejH2T54MBhb3fmbLXkgFC8p1aFPUKnUbQ0kYwAA6BAClCHx7i8C7rKCvY1wimX+NLilF7vJWoi+PQhrpogMA4CgkAQqoOAh6mrwO85ajZyMEadKCNZJcxiquU9HApc+AhTwCl4aJuQ8fcQuD5ME6gQmuClqOQtDnGM8Z52AkyA4sstjR3FcUs9lCLbvfk0LL0wCBQumIkuJw5EMC8BKwUB8k4SOKCZGNPOl1xd9mwfyI1+lPKBVhDoFiC6Iq6LZUqyyG1tfWbXFmzgrjsbW3nlhvZ8t6O9tmwz5ny5AVhzUTkl80jpTQihrL/CvD7mDcDhDBHwzCUW88tr0BCtWh7Yz79rjTtSGxEb8urDLvPEOpWgCtdw+xNpwVx65UxsdcLaFwhRAtWPdMwISeRdBtFUuiw6R/RKEIBwpmLk551TOmkrevXTZW/L81WhAfDsr/8l6mIiqBIeWEiBfIDxivSEt3UCMpDqOjpXlvxD1YjeFsPXL0pC0uLdvS0jLzEJyNAO+hMbC9+dge3N/geAViXHYdcG3T5aNgR44cszNnzlm1hrEJWeOACSMGoI+U+fhHfD5aSeKLuTZm0OnAqnTWp+NiuyvHUFGprwD1RMtnkZIdJXKWhc4zjS6g+x11ghiDPnrlXd/UkkrNDqjZMl464KoOngos7Hvcp0uX326/8j//RtItjCIsuyfiepPnGE80AY/TTite++r//QVr3b7Obmlrv0WFfrxvvdmwJgrWZpMCXPgp1G581u4bDUBOtPmc7e231R3udFjk4vpjdjcKymkhT+vDqHekQo29K4Yrxj8ItRdKVixXtNYxromabArxVIx9CFjFNSb1Wi7HszkAPsReFMZYGyG4lc3ZElCImg8YY1PRiffDa4RbCf4b9GONiIaVUew9rRFqG3ntVMQ55NTuKgAwaIogX59A/MzIyiFLZlq0IdbpqRePEdPDomZxliBQqcJastEhvDASGk6lQgzjU6lr4FLcOIRSkQImxz4qwATAK9pQHVXxqF+yehNaDbSCCp9JUehFZZJ3C/Xg4iZZ3s3uXQQKCxvFHTnmPo+A95C4lMd/tsnVHpeqqks0+4Gh104NxXEPlAikhaqzjrybGQW0gi0paD7jRykJF2r66b/8V+2n/9Jf+9798n3+5v/9vX9kf/hPfidBRTg3TV9YUVYkHKCDncmSIxlIElisBlUbOP54xJlVg5AH/1tWIAz1ns/qwBRtSH8n2X3FJE/cw7YWa6bcsKPnLtjpH3nRVk+csoXVtWSeLj4We+6Z7hFfKbJv/6YgZMbPoGDd39tlkdbptGiDgYIVBceVK69L3hseUTmzam5qld7QKvhcPQj2jGyAohUzajkvWIsFm9RrlgeFozFDWi/WCr19ez0Gb1LsfG6FHr5OUUegXz50yOaggDzTtNYkb3udHpNZAScAPxQoyUTAvbWp7e3ssmAl5cUKVgUVuQDyg5Ik8eWVRGAWwkZDO7q6as+fP2eHV5ep4Hj75nW78t3v2GuvfsP6KNLdxJ23L5kPzxZL2cKEV6PH5sARET8eDjo0tV6cPcA94gAG2z9pGA9xBB5bvp6JoJWKtrS8aucuXrAz51CwlrxgfcOuvHHFZ6lFCQlKHQ//TDddZ77ejODTcGK9IeaHoWAttgb3M0Ab0qekaI1EGj5xEulRIczDlYmm5tuff/55e/dL77H1Q4f4rOFB92df/rLdvnmLsSs7hxoJX5L4uVAILy9azpkD7eltKyTu4LpOi01RK/lak2f7t2aL1Gzymb6P6EVA2l944W32kY981E6dPm3zC4tMQFUwUFrEi1MFTZ8cThKxSMh85yd7MzpajJceSxAbeYDSi1jFH2jqt27dtFdeeYUdVcxtwcsU4kzYl5jdnJubkYLlYGDf+fZ3rNOG52rf1tfXaZMDW5nBsG+PNh/b/ft3rT/qcv4VisGwa6A3L+ZncPhC3A3Pngb0AjM4f+zdLxUa8GGViAmuF8q8KGIR40mTbbtdjQtX8NxBzGQ3RUJl7MI5fQnnEL6H3f6BflE8ZSLrCuXNLihIGxCJfOFLSqwSEcGZKL9BxGkktRIPIeruvqjao6LS8ayhIqfRZB5zSuS2+H5RkaQ0TSIwqfCJAFYuMBX7/lVFEo1AWYQolhJPovn4lnE6x4dnTv9wPzdZVJZhKD+yAcYeQDUegmZb5M9hD3LX0mbIKdfOX+X5invhliDRmUICj2IHiYroulqzGK3ADGsfTBXkBphV97ggnoD8+gquEswcJMPCSvauTjOKduRzIysVp9aoQucgZ9WSWQniHrD6cVqbTRFPCtYaTGy3PbJOf2h9FBYUGILYk+iQsSeY13iHItt95TytAsBTMYA/G3HUY63WjXcftKVlsUbg2/dwlsLvP4/ziHvXKbjKZxSYDgJc/LPHm1gHZPHkMMs8YccHFM5KvW7r6LAeOmxL8wtWnEyt39qzUatlna0n1mHRii7rwMBtYR3D0QC8VtpljWtibuJgDoW4cD880UYOBfui1mjkHda+7SJGML7m2fUWgOGigQcs2TDarvup/E0NSX8eITHivLDUA1KU72w85Thz2jnx13Ag1DvH+ncVQEPGBn0WFvsuloTGTdKNAhONc7OpEBn3oydWLLqx1yh2F/HfveOpEq6FAMr7oUPrdmjtsC0uLtvC0opVq3XuQ6wtgm+uGo55cagFQ/keiu6PHj1KmGqYacQ+AjC3srJq5y9cYm6Nff/4yUO7efM6LW6iYAVopgPMx5doc6PaAPeLEmbqLMUJmHThyH54ihHpo07xLBkr3HaO1l7qoGkMT89URSrAQrE7AIgHE1L3GEClQBt0KRXn0dhCA0q0c9oQscsqwPrc+eftf/yVv+OAR8qDyALAB89rYURx2DuwG/svl7ONf/YPrHsPYpIAIGTb1O2JRQcZCRSsszMNxjasBXQQUbliKSMm67mog08/+uGA8TZGF6mMjLOB+6bAzi2uCWdKs9Fkrg9mK7q1FMjL4X4INApAj3uEzsei50oId8oRTopgui8r4zmp8DlbXVuz/b1929vfMwi1smmIkRmMDVLUTwAQbefQqHHrUQAL+B6sPZwBzZkZK9E+TedwCNumdUUqvKlcTjlohRpJOusBXsOiDp8D9GOwmfmZTr7zyFSU1pBTju6lElrHK31zQ/EV/nMQSZAdQG8AUYoubxbRNPdviotjkuwdnZjP0WEfLfZQ+IuhZ820QFzk6THpCLnRl/NDwcVa5HUlvjzeG9QHzOjEwRsBPVmM0Sml8JIUFyOAyWLA0R5/SCpus11VV4xMaMFpx5fBzAVkxOhJqROf+ezn7Kc++7mn89wf8Kcv/ubfsy/+1q+lr+NDy9Edzh5YvGe+14S6F0jHSp8lqKdO7XbzcJ0/yY4koqY+nJQUSeBONQp4+PB5e4c1X2nY8QuX7MyPvGgrJ07Z/PKK02312ZkEO0qNe/OsL34fRXM8ZkKYpdWy1j4KViSw+xTy6bRbFHO5fu0qO6/o+lcLOWvCMqY7tDIU1yjxjoJ1woIVokvssAJFh61PrUqfWMzDCewY29ALVs6herI3QbHkBwxMtxdWV6yxMGe1xQUbFWvWH2POVl1W3D5RXoQIcy0OB7a/uyt/Qxa/OSKcRcxeiZ/G+4SEDsg/lSZHIzt+aNWeO3fO1pcXrFLM292bN+3NN75rr6DD6odVIGY6rDXbobNG9zeKq6ySJIlrGRowL4FNTU8ScDMC1MkYuaSJoHcAIkkImDWfs+WVVXv+bW+zcxcuEvnc3N6yN65c4Rwr9pUOECR/LuGANeaHlkZs/WCA7x/u3QDiHBj2l1cufhbJAejAopikBavmXWGnpZmR6LYIIDMqJL77Pe+hDys8e2/duGFf/cpX7Mb1G24FhfeOdRmCHgFuHahSn1G4apQrBQyQDMeeV/6azgB6/u3zu0//3MFiMbsXfFfQ3BvPEInHiy++2z7wEx9gwbqwuKR4yQwOsTzr++jdUiYciukinAB59UQ5c0An3QxQrPFyoK7zGWouB35wDx88tLeuvel2NSqYEHM73Q7FJVBsgq4P5WuALBAOA410ZWXFLl68xI4OZlGRTD168sC+/e3XbK+1Y7fu3OS8a6/b4nsDKabAGOhVFL+T4EuAcOHxFycVRSAwTwbxE1BXK9XEiL7dahNg4ug0Z1BTEawo6+UnqFnpEE/B3gU1sdPBTCyKR3U/0baRqIRmeXF/lpeX+RkBoKD4hsgSmbW07ZDQEJ6NxINkhYB/o/8sBOGooAnmhdTYkZDs7uzboK9kK0Y3QuyMVCxtaxXF3pnCaw4GeGZQYszbwuwMRZbGOSQsmhFntxhAGwlR3jaBXyrUYp3lhNXB7wHwNxhYL0ToiIGpsCKNNXxPvZCLtYzfodTOLjETdRWp6EBIAVIwJYAAqBuja9Hu9q1HmzoUrS5mBGCRtjd5sncAzqBgBUslNC6iO0MvU9g3kMras0YVrJWGrS5UbLaes1IeYkI9q0CEaixdgcEwZ0/aedvYzdnjnY7ttXqy2aGwiIS/4mA92KXJglwEFcjw0JeK+ZCt0V7j7D7WTLDaOP+rERwW6rytsU9Df0DJp4BHcs+8LHsaIEuKsvBVesZhqxoWBxZUtY1zdKtr67SaWllasbl607ACG8W8lcA6au/b5sP79ujOLevs7FjOvdJDmwQPlwWmF9HCK7TJguFAVVR+nwYwWLCOR7YzHtjuaGCYoNOMrAKsmGwITk7n9m4750xdeMnHoZNC0lMM77JKKA4sDzByvO5NOnjoTskjWDaMuLEEXNARLUnXgkAo569ZWnmn1DuJoGK6creKV+0zgEJJZzJhAUlNmLkgc7e0YE1BVi/UXOTs5KnTVPVFZxRgMIq3oIvG6BTpsfkp7cPu3r3HEZc7t+9QiFNaA/LdxHkMh4ILl56zeg0A3pisGBSsmKvHNWD/xrUEyBG5RRSsyCPZ3aPdofIcLqMQTMTvMcvuIpsBeDMPcXBd6rS+lgHYodNN9oRyasQwqeI2bXZ2wZYWl1hwo8s825y15swcC1X5epaYoyEOwscbeidg421tPrH91r4dXj9pv/hL/632YkIf9ofhGLlmyKOL6nl9unszgJAue+cP/5H1791wZfeJ7e91OMuPEZTOoGMzzTpt3mabTY5hBD2Za5szp55TuzUoteiKBYKTeLY4e3C+o7tOoclyhcAu1ig67Dhjeb4iTx2AIVFhnMJYC/beiN7c8NGWn6nYlhjVGFoXiv4AbAEMUGdH+iyFUpXvizOy2+vyjK1hVtVZGNFtxR6BzyrG8YagJoPh6I0IfDxcFwrYcW5KcTCc1xBEDG9h1V+ubTCd2ur6qrXB+uz1rYAREJ/7BVsrxJ9QcxZLNe6h3Ol3HZ0SpUhmQVKT2MQ3jlLMuDC0uxuiM1VK3BgoKtD5ik0UalZc7D6lGD51RAYxG8L5Hrc8SWS9vWBm5qBZyZDpjko9DqRYeHEo4t8xw4QgQzRhokM/BouF4ChYRsEqyq53EXxOKihUgXymKKp8t4DCB9Iaxr/JQZ2xtdF1quMGCkj2MP/MZ/+y4dcP8/X7v/n37P/5+3/Xk0YkGOp4IACIx+/oim/KKLwZ9IHYOaKFQMoEx+0Epi5qQhpBHK6eEaFDBYsIFZtu2htlrNPqSmjlo7ivzdiJC5ft7NvfZasnTtrc0gpRcIktPV2wxp+/NxkXfSu5v16woqMKKjMSP2wAdlhv3rArb6DDOlCHdTqxGcx3Yf4K8t49JKUj643G1oMIS07FaheIDTZ3tWqlWs1qdXVfUFACaQJKlKCXLDA1o4kDZgY0xvU1ayzMW3Np0fpWtj5nXSE8oqI1rHD4PCjI0mdnB5RjrAPuBwRZDNKT/jGxfFnrFkcLZxmmZscPr9nbLpy3Q4uLlpsO7f7tu/bGd75lf/61/5AkAgktyg/FmCFBF9fP/HSJJfYbmaLKKWpBoYr57qfWpRfVSfLp/+gsHhWHnAGc2PLqqr39He+002fO8eBHwXoVKsFvveWUYPdu9nkhxu4DHXaWpkQBNRePX7EeOJcCZVDcv0xSTMogOjI+/4xDWtmB1FFxmsKH9aWXXqIAEIqfWzdv2Ne+8h/s+vW3SIfUvGoKpMTnPXiNXLuZZIz/nmlsp2v32QVrNrFFjMsWudn3zH5ftvBVxwTzJeqAffJTn7LnXnjejh87bvPzC57ConCR2q6UudNEO/tsk8Q2AAuPjwIahX6zp+Wz+BTGYLKiQwlxBJ1VKO7iezDGAcT3+g34A96nyuzmkye0aWjUmuw+LszN2YkTJ21xYclmZ2Z4UOK57e/v2oOH9+z+ow178803aJPz5MkjJlMt2N1A9I2FmCPxPu8TysWxToBiR1OKlhUOeQ4GPR7GSECZoIbaJz+P0yo5B6T1hnMO5wkO5jp89gB29eAlu2et/Q47jLi3zNccAKDIS052Q/IKlqIvqM21eoViIjiAcWZS5Rs6A1I6YXFLKlWtzAQ7sYYwKDTqfbttzeOquaFiJqHB8jxVcQprH1DIZBkhmhfWghIg/A5xIyhrIm5h9hvgpdSO8Uzxffjs3Pp+nmBNML5h/ISWNxCpm1IoiTNm3kVJRmt8b7NYZUcBYAPUNCtWhWhavmhQpmV3FQrOnqj2hxPr9ofW7nZtv9sBgVcqwOwcoNsJ6wwV+ihakdDh9kvUR78SJgBRl5FNh12rV0Z2aKlqS7MFW2jmrF6GWF2HRTPuQ7Mxb6NJ0R63ynZ7a2qPd7q2u98xNi3yJZ6WkXMoZmnTx97MFucsVTOOBbHPUvYQ7rfWmdaeABL8SmbIOYrjBat3H7iWHSTGe3MkKWx5DsRRlaNh1fYMwM3fm2sXs8yVOuP32tohW1s9ZAszcyxYZ+oVK46H8M6z/a0n9uTubdsB/XR/X7iYs9IophNd3hCk8nhMuh9AkFLF6d0TMp/2UbCOhrY7HtrWoGd9qIO6Mr1GyTweOxMFNlW4Z+HTLdqnKNxJ7pqEcMUpqWNXqXYbvOtYoxTccj9kzqpyrhRCbCXuW/wdkugebAOpyu+qru4niZw5bXCgKISib57CO/WGlFgp+kXBIQFCVNcdS6U6ESIFAyOo995xB/B35MhRW1s/bKdOnbH5+UUrwfaJqrui+uMzU7W7VLTtnU27f/++vXnlTeoz4JrFqfH15eMSKFgrlRpZdztbW2TIwEOb87KiayXKvywS3Ps0UbV2cbDIk/EAOCiWWX/owlJN3QtWdd6dPFUAACAASURBVMp18lCsbuzjgWScuNWQz8iCDQPQ5OyZ83bixClbWVnjZ69U66wJsMYAtIlRIqVaNBhk5zWkCjvsZDrtfWt32nwGa6vr9omPfyrDjtC1pHtWtYH2aaylJDt9ap8H0Lv7r3/bWreuJqJ8VKovVazT7ti0IFs57UHjesKvQq5klTLE/HB/JlYu4YxAoY77LtbLdAIKeZkjERhPwdnarFSsPeiRDmvlIsXJsH9wEORHul6yXXCmjab8746pi4rck+yYpHE1tMEU9H7Mn6u+kihuwcbuFcxZY3eDAdsQr190phGpzuUyfWa59gAeY0862xX7HM8QZ0XH1yDqQ1xL6EJUQEnHWYemzVR6CSiiydOB+B0AYNCN+XmkP0CBPJztwHxfeP/5abbrxVDJbqk45VHs0QepmLeZ2aaUCisVJi57+/u2u7NL0RkqdEHBMzagyMbuUSp+uUQv0k6l0KkY8nUKontv8YaGiFFiqKvFpsCjQhrfg4OWmxmHAdBcos1K3ok2+EyTDgjQLysu45+q0lIZOEMxUTKBtj8Qabd5IOoaSLYoCSHiEIW/7ie6EV6wckZY9+HTP/uz9unPfvapuuAH/eH3fwsF668mM31JkpVIvKcJcjYJRkCnOh8pyaJ764bosEzthgQeELONA4CHh3e90DHyipad1phnYJ5fsHJjzk5dft5Ov+2dtnD4iM0tLVu+CL8s0cUY8PxZJNd+4JDloePZJp4n7js2HKxs0FVFwQpgZHdn265fv2avv/5dzqmyMzkd2ww2wXhiJXgmQvET89bTqXUw0wtFawy8lws2BH++DORKlDwUjni+UJkDZVBzwV5cxYyM5W1hZdmWDq1ZBX6Uc3O2N5haD8UxDyUXZnAaBhEtrBufjVVB3JfCLQRoKiUhg0jUcKATKeuT5lTN5+342opdOnvGDq8sW2EysocbG/bNV1+xb3z964lSYgRdFOxR+D2r0GIRleEqcH1kDkkmWBkRkKcKpIR6ltpcxfsykLn3I1C0xeVlu/T8c3bmzFkmk7u7u/bGG2+wwxp7KsMwTg6QlFKnNRyJcRzK+HMAPog5CMjRkU0K3qCFkn6ibh9QPh6oORWs73jHO2xlZZkdwo27d+xrX/2q3b55U8q1Pm8Rnz3WqO5nWvBpfCCllvGAQ+HCuOFWDk6tFoDsojGZ5DaSXVFy476mESCK3oMxQXsJsUuJCw72j37so+xqYzYX6q3y81Onggmls0PY0cnMwqXHsc93paQMHdwoXp1VgdNNPS6J6chPEV3wMedO8XwGoL/jgCG1VorLG/fu2927t213d9swb4uZ1SOH1nmglQplXzs+TzcZWau9b91Oix52PLgmY9vZ2bIHjx7a3Xt3bOPePXu89VhjAKDOY61ABRyzlzybfH7TVQtxzUHXRXLKwtuTaFzPoA9wCrSqMdVzcXDDZzaSDRywTPonYOlLjAjqtaJwYc8BOEQhXZR+g99tdlu9w47XQ/IL9WKJO0kMCdcLX8vo8IIUhY4waMIoKCGCAyAIX+g67u7us1AWJVlnZ+g3KHHFWILOylq1zM4yim6E3DIUgSuil7HrSCqqKM0ddDNbQOvVYSlMRemtw1cQIhv09xuQJobzD3sKBLwSPrN3TBk7cE/cvkJFtCi0AljUVcaZg+KlWakyUaqCKUGGj0AqXA8KlhZyCnhLYtSIHSK3X0FhjCQVCs8E/dwD2tVYIxbwd6esIp6W8hPSgRfnKrY4W7ZG1ayYg+qyAEYQUwYjsz5+jSvWHpZsr9W3NrodSMdZcDGCeRcq1Q+IoiEB0pnfuFiV17VUzKTwE5J4xV7a/JBer/XPDjGbL1LLJJEawdKFtWJII7AKis+QyfN04ZyNGVi7BwHB5N8dlEbBSuVsMh9WbX39iC0vrdFLFMloCQrO3P8TOgu0Hz2wnXv3rA2KsHdAkWOhM8eYGRZoB8BIds08qWZOBXXg0dC2+z3bHvZss9exAa2dsO/T9Q0152TuPkS4vAAU4ys0RmKmVLR0PQ/see8kFYvMD5n6eEzWmc3pv0wxI2ox7Z9s6nY2AMs7iQ6DwJlgowmk4t7juoSKOfRd5F/Ks4KCbBonc9l9XkfQ5+Exmc3Z8G+YRTx2/LidOX3WlpdWbWFhiTFUrBgp9wd9FK8DLQ9Yh127do3sMxQJPEfYCeXNt5nZWXvu8vO0JsH+397eIksNzBfGW4K+I+Yo0qRJC1bROqDwreIU+5g7IrHCUb4UeTmfsVeppP56Bx5NkMiR6WZRyFPdXqrvoLV6ng3F2wFm8/E53YmCDaYitRoOra3ZxYvP2fzcPJ8drcf6XTU19nYNehY4P7DnLp6/ZP/1L/1iAvKlIzAHT1iBC+RA+POlVVBGfyfO7tYf/5717t3k92luWHOl+3st6w6Rwwy453nueNGPuCBaNyx3oLcAlmqJtxahnpo0AE3yRbJM+t2BNWdmrVrM2y6cMkAbbtYtD8AR1wXnBexfxiXk8qLE4TkMcqCmI0bIzxYjVjh/eO5MMduaszJA32QcMEcWJteKW5JCqyCs7WDDiKYEWVRFADoN2Xy6+n6wF/Bh0MlHYynOXLJyej2e+9C7wNkGQVYoKbNhCAbDEBZsAku4jhgXFZto2YR6gCDIxHIvffRt0zCSJpWRlCW1+UPgAQeOPPDMIGkMM3RU/zhA4YW3u7PHDYk3qMCn0unFivQK4jzsOIDu3HbffJydzfqocUd6uhXGyv7vaWIeQkkqWGmh4xzw6HJFm590TypzAYkR7YPzrWiBw2CXSI1QyLCASJBTCG6gmAHKRiEjoTCyRwCFA6guNp5mGPW5Q6EYqsJACZTwymLD7FM/+zP2qZ/56YO75fv++V/8w9+wf/5//loSQBPM9OD8YoaWyMKT9WdGGTZ8ryKYOJrCw0a8Dl0HfpZnpgv74J+d5KSZJRW23Cx4ptWmXXzHu+z4c2+zleMnbHZpkV0gzn940c/syTu52YNUCbK/racGEfjgvdppya8RlOCYYUVQvnoVYj5AYiaGNBMdVogu5XugBCMpHKpghUpwLm/DQt4GpYKNylAegWk1CkYpPWJTsLtK1TcVn7jG8PTCJ51dmGeHtTY/x4K1O4H9hhRE5fPrnoH8b3gRQqsC6ptd64NKSL/EshUxuwYLj3LFppQ7l5od6dCgQ4zHduLwmj1/7pwdWl60/GRkjzc27NVXXrbXXnlVCY3P7ghFTed4Yu4nFtNT4IXPwAUAlcCe/s0sAkHNIc1bFgxKqRImXNJZiF2N1xA1MW8ra6IEnzl7nrkWgKwrV6/ajWugzoBapaKBSCLbJrpnYtAJVGGSO8LsHXxYNdOn/aZ5FMSPAL1Av0IHHK8d9EjRoJQ4UbWUwFLBjp04Yu9657tsaXmR3Y27t27Z1//iL+zm9WsSmyGdOpIXB2mCJh+Jd7K3nMoUIEDSxdR7c+26PzRz1+gQeSTU9tLMeZLUS2sqoUhzr/mt19v6NXmCNsnl7MW3v9Pe/8GfsDOnT9vK6irjLuntHvjT+tRFMoJ07fRr3vGkYBb4xxfgmaVkLqxBuCb8bOB+QfGK+Xkchr7+ECf1M1Pb3dmx+w8e2LUbb9nu/g7nblCwnjh2QnRaHxPB4QivY3RAcWiNhj2i5OwQ5KbW6bT5C9SuHXYCRjyfMB+DeNUb9K3T73EOr4Q9hT3NghIdEYBJWHMussS50arsXKo1JmXwEu3Q13jE+ViwhxjXQEmjR+mEhS0KO3zvoBeWG27TJc6o5oZcG4fxljNwKoShEoxCFEKFOEPp6TiUZzA64bhOxDBQr1AkYn9gFpgAJ2buTeIYoAaTuujsI7wnPi/n64Z9JgUY1QH7qY5kgHY2YhlwBogz3gKVBcCigzRkVwCdZyL1eakcQzQGZ3+MNyB2aXRiYg2Ixk2lFszlQkcAJcb4b4r8IRdg16RM4JvjCt7BQqEKJknZjeGDTs9iZZqzdn9ge+0uvapRsLJu806kZlgLogFDyZkaAN8rPBRxgwUhQSWcE0MrGPQe4NGtBElALt4DBQqKbEAH+G94i6MrJ2q2N9HVtWJRmo4L8J5SsMmVQB0047VG3sK5/FAMNYnwITlDN386tUYZSpkCDsvo3CHRRFcEXbq8kskRN03RRphXgzMDCi6ySVKQ+emC1WerD2QWUqVWcOGcv4FuV7GV5VU7fPgYBWQAtOD5gN1TRldtPLABzuEnj6z18AFFG2OIm4rDVMtN7bQI3mUEPHGJcjBTHEPcaI+Gttnv2PagZ1v9tnWQpzntWt0zZ6Awxgtk5ygICkbuA8R494ON50I7P1EddSzJJoZrG0A1U0sk8CjOwKSQZUgSbD0HLFZAw0QxkSeohY4Suq34b33xsEzE7Aj2IK+sYBQBPyvgUKw8jAYpboD9lJxjfF+BgSr8ssBM3o4eO2bnz1+w9fWjNj+7JH9T15dgiuw6FshBAQ4/2Lhvd+7cttdff515UpJUefdrZn7eLl16zpaWV0Rr3d0hSw1FBO1OGP8d/CbwoBEQFv/uAIJ7R6DaQRbdu5RipHxEs/ECH8SkjIaJhDvNKqUqqa0LYJA5oIO42OZ9hi4B5iDnrFJtkOpKSnKxaPNzCwaq9PLCklPGc4x7j588YmzVcxGjA/sbIMWFc2ft5/+rn8vsggwl6uDe8LOWKWnimR6d1/jmnHX/3T+1yZN7Kg5RH/REB95vdazTzXEkhsC7Dv+kEIONGUDDWqVshw+v2EyzKQHJMZiCmG91JhHYFuzE50npBQUYbqvospZrNa5hAvkEAMRwUUdSYn+5imocfI/YMlqfOFfbPZ13AMyqqNVcWHY06XvOCxAPYy+iZuOaoCVAdg1dG9QgxD1CHIdORBTlwVrAHas16pqxpeXSlKAE/ptnCWytWi2rVkouNoXcLmejASzuRPMeQjQQ7MfhgOC8lUu2+eiR5T7wmXezomGy4TLwUtjTvCqVYqFg6MO6eGyNmaY1mk2fselZq9VmUQqKEGb0wgNRSbzSW3DSJZoiGlHS7vOOnuhrGuhWAuvIk+dR6cZIZ7NiloHVOZUWU78nKoTSD0jm6ig4JZsNFLvG4IGgExLO6eZTANEBPeacJBAcbCgdQFGoqlgF4sBD1DvAUaAzNrv3VrZw+MRPfcY+8dM/dWCrfP8//ot/+Ov2z/7BryVG8YlIEhN0YfuBYkXgi/cMb1nSNzNKrbEhs3SUSKaTwyzmYNTS8sCe0ib41zhYilV77j0v2eHzz9nq8RNWn5tj55KFL+lUjsD5GEO2i8dXTWKINmx0sYAUgt4BtVCILgUlGLY2b72F2UgkImOr5/PqsMI0Gsg4KLiYQZlOrItFD3+wQt6GSADLBZsC9XLhI6H76HAOuGFYZMdMDugr7EZMbXZhwVaOrHOGtdSoWxdKqX3NHMQscSDeWMPoXoOugpkvzL8hkcOaL1VrVqrVJUrFuQ0NnYPmTbh/NLJjnGE9a2tLC0S3Nx/c5/zqa9/4hrwf3IIpLfzj+fj8pS89JTMO7HNB6kBiIkchhUTS8alCK9S2HZdIDmkleZkvKhCKIbG6dsguXLpk5y5cIIK2vdeyq9eucU6U9ZdfB+dfEATdQirtYEYnWAkuCyJ07lxEhsmvz13o0NfYgDqbUg/lTLAXtQimpOPkYbmzYJcuXrSF+VnOVV5/66p9/c//wm5eu0qAAgltpkZMKEJxcGGvILkM9oHqOu9uMAvy8YbolCTAT+gB+IyMAyF83uykRPITOZMDZxr4806y7je7zATwCiyu3v3iu+3C5YsUMIJ1DF5LKtUuukYRtoyllxeTEecBkLDLkDEKV4IlD0wWh+gE4efoQzjmrHUfdJ/BgL96oMOPpVALH7ekyMXMeL9nO7tbtt/eTZKxGhBmxEteLKwU8jYFNXY0tBLm0CHcVNSMD0KnEp7w0IZD8tSKYCfADgYAFGn/AyoJ0psTBdxoKmoYTcsF1uELHRDoLuDcAtqL+4kDNGZ2cB9q2JtUoIX+gQSX0DlE0Yq93O+ClitvQba/3CNS74FzQ6Anila8d7lSsGodFFtRuAGaQvQCZ5Hir/sSI5n1GXgUuSxY0bHB4V0q8TlALRUFqwBDKWTiNVl491D0D/i+SDJBS0QygG5rjAqAmk3qqY+rIPnGuY2zjfeJhZ08aWmtjT2lQ0wJp7f7aqUqgUrsq+hA8DlyTSuRYjGBOWBQdBnfVcwi0QX4gZ8t0MYr2B3CqDG/2ekPbL/dszaeK2fenXpL8DMtWHG+4N6E6FIWBA3xGoo6Mq9AQqc9jJm/fE7K0mQSeFKZGLepQva4jLPAC1YXceKzxrUmURFgecWqjQWrN5pWxbhUGUmixKS4b3H2cKa7zw4QQNh2a8/KObOVWt0Wq1WrY80h+cQZhK6/d1GpkgnqI2JUuWTjYt722m1rjwfW6g/T6zjAWEqYGhxwzpYVXrAi/uKmI/HMQZRnLZmXrDWqNoFac69NdeAJAKV+10a729bf3LReq6U8jedIKrrE/qV3WSNH8ehFIb5g8gBIhrZEOycv1s1+20aIdyhIef5rzjc6oOi0kfmEMO2JOa5b7CCVm+qsav6Xs9yYu5dMkPQ2YrYyr84p9jG+6LzgqvPCzqEoPCUzAvRZ5gaIeZ0uf8Xele5LdOB07lRrAKZUsEpnQQAOmREZtlbsC4IdAInhj8y9psWFfYT5VRSYBBEWVvh66gCmuiBx9rX296kpcO/eXXvjjddtbxcxl8kLz0XEUWgcXH7ueVtaXuasPFSGr1590+7cucMCN7yKxYoIRWTvYHtNz73mrIBsDser9o0hr2/lTMzPfV4RwXEORWilwm4+XhKsNjBkoLRLpgytuwBElaxcbVq12uRegqPD3MK8HT161GZn57mOcC609tss1jka5owmMoFCVyBvdvHcBfuFv/VzjpWkI2oHM+4U4NW/BD4doG4C6KID/uqXrHXnLQJ9Ym+iUMSM/9j6wwLBADJpOP9MvxmCvAXEdu8UzsCpolq12Zmm1SsAU5RDUCmY+ady0SIthBSDEAsQ93A2UydiMLLlJYDwrko/cRYIRmhcsTmrPIwCEs8GM6qtdpvPDGchcu5iQeesZIukD4IZWILrZM6KwYSmAa6Ve2gkhXpcG+jCMdLFNerCmPjv7GgXzoKC+8WisVPnaEeOyvRsSBSK1KwBvwVdZWybcxfOsWBv7+5Z7sc/+a4pDj9dp2ZOWKz6RhKvGDYDPR64uJlYdChM0Z3EYYeL5qEQql4Fl6PGjXBvUlwIilW2hIlsufy1H/asVTlLIHoJFgJ9+FwhI6V6xIC02tecdWPylSqEgjZI2xqfS4qClYUYuzxlLybV+YzXlhS5go0QhSEReHTJaEUAOhv9RKVEyVkEN5MPhTQluY6YkRL9tMjQxz79afvYZz59cL983z+DEvz7v/l3nfIsgQ91Jr0DmqFdREDzbccYGLO6VAYj1SylI2pzesLtaB8BBacEU8PH30s/J66TmFeuLl1t2vMvvdeOX3rBlo8et+b8vGS81R/zhNXngLzAVlfMjzMXpopZrqDuoUAFzQMFKw54zUvv2LVrV/kLSQdsYGqFgs0WSlaFYhuKyD46dODrT9hh7aPbiUQYtjZAP0kp1EwE1dogmsQEXYUfu4H4rD5njWDUnJu3lcOHrLE4Z8V6zVr9rnX63YSaLoVrv+vssE6ZZPaQ5KITO4GCHOiBM1aq1JwKjJwBidjUclTRA8Kes6Nrh+zyudO2NDdD9G3z4QMWrN995RXNPxHBTmdAeTjJZEiCFZTudxTAKaJxcUTbkjXvRREpRgiSbqnhq5EddHbFdYhpGejeCEUXKIS/X11fp7jRhUuX2f3Y7w3s9t17dn9jg+sAlEcp36G5CrEpzE8I1KCao+8pP7O5z6bwZstLmIYKsQCcGNTUkQXCDgsSisI4RZkdKvdhAyqN5AXoHhSYcdUtzEBfu0Z69c0b12zMRFJ2FzqEPW1wIQauRZ/T4TUmbAypTWheRweWCnMtahUGmrtUsZnJcJ/C9DNbPzofAeJFCsOkF4cdpS2tUkA3sMmCBrOgKMyxZjXfpOQIXZqgnAaQxzl+MggEeggoieeuznBYtUTnm90J2uXkmTgPII4Dqijb2CUrN+qu9uiFpk15INIuAQ7mblTOdVeE4mHTKgD6IKIFyieYDZ0Ok+LcdCQgwhHcRGTE/b55Lrha5RiHeDFH/0ak7fj7sFFDAScxNFke6CzTXCpQd860OfNDBvfogDipl0kDikEZu7PjjDMOoGcP9ldAjeGD5xQ/f3w6E3zt5KZUscQyhdYDDntqLOCZOJ2PACliLACDPuKPOkj4Xp4lEG8pFQyoPNhDiKMEIJAk0KpMez6KVlwfbb5AL+b7QThJc4MAIXBPuDf8s+FKBx4nozhAQcyCE6+RzIorAZReG6hkZYN2ARPyhH3gBVGimgxJKnW6OJdPL0AJ8OTZacpZjur2mqEibQ1xeGLWRgLb7lkLXejosEYyzPMmTx9W7geoptLmJ+EcCaBArMqjIEYhrfEcCky5xymBu9BXwPr0Iot0R3aLA0zSa8srW/7Oga6S1+LFbrFcs4uXf8QOHz1m60eOWKM5y7yA3VnXm0AHCJ3Ju3duETDD76Nux06trdrxpUVbxpmJRK7bZ2ENAJXq1OimgpxeyFtlpslEbmtvz7a7bbu/uSVfW+pMpPcgznTFM9lcBCbMDpiL71H5nwVIyZaWVmz9yDFbXFoi06AHpgOUgrGm4NUJX/L9XRvt71GgEHRASo+xiAmbgayRjpg/ipfOxPKOXN+1JXpFs0EpZ21Y7uX1GchsDMEtUgZ1vqDADLYSgGXO3xLXcycHFz0rkQpfQDNanUs8Jmfa8H7ADsTvLde1s/gEVGMdjiicBFYEBIrwIQBaAdiC53AA/SrspMmiIrlgZVA8XQ1ce9npyV7A4TMQIA3KI2Oi8k8JOwkgR8EKoaWzZ87Z4fWjtrZ2hI2W7DhKMHdwGdizOGdh0wZ9j/29HcZ/MdpF8z97/hyFEZdWVngeYm4Q3dXbt2/bxr0NqgW32x0VTt6xDkCV8chth3ju+6hf5NP4PAK5RSmSFpPAHjxT1AqzM7McXalAQAjNgf6AwGKnpW4kgWw8T9hVweu5PmuVWtNm5xa5pxaXFvk6iN9geSKedVtt6hwg7oG1wAYGuoIEXXEqjO3sqTP2S7/wi99Du44cWDsjHFHSszjSp+xeSp79N/7AHrz+Td4vMUfFJsT50x8JrAUrAuAu10leWgQYncFZipgQXvIESM1saWmeZw669MrXfTSANaZAIVrVoPmCmocF3dia9bp1WrBNVOdafq5jWcfgjHNGHtYlHUXYNQXlesD8AduIddawI+YpqcJTq4KxynEZ5FtgGyj2UuyTYxg6FyliaOqgohsao1yYs+V54Z7meG+8DzZMs1zhPZAXeEH0ZuRzFDKT2CpibnN2RkwHgC4QJsQ6fN/HXpyCH8+iDcHMzcuBdFO4gdSGIU3giS7RM8m7jDRiTy8+HjIGh/HhofaLjUalKRxY2NSVKtvIDOj+A1EPaQZVnVAsYlx43IBEZt8pxAzPziGnkIYXuhRbCnEWUnU0gwqxC3UUUiQrhFbUeRSyHgbJWPykg4COxTb62Obn5/h5AgkToqeglHy56rcKyhQdDkTqI5/8pH3kU5/6oQrWL37h8/bFL/wqW/UIeMkmyvhERfcroSQ7UqLg45Ym9N4L37BU1l0Fj2gF7CL7vBwBWJcHlrKgF6xOe9M8a9FK9Vl74aUfteOXX7DFw0esMTeHlkbSkSLa62JAKqhTGk62+5xQUvwQTgpWIEJ7uwxwEGh5662rLDa4yGHxkS9YI1ew6nBsBRxmCA6g303G7LBiPmYIygE2bRnWF6AdaPYMeZ9M5lP0EtQ0BmEkDFhbw7FBJXhpbdWqczOWrxStN+rbfmdfyVx8JjYxA0igbzTR1RHmaqc5q9dnrNZAgVGheA6C2jBm0oCmuXrg+sqynTt1whbnGjYdD+3xwwf22ssv23de+UZCF1NH0OfEXP0uDjGuDwcUosMqkEGfyxeQgIRAR0N50RMffi/zkJCH5jeqSysUw4O0WAcQ7bh4+RILVsz7FqtNduDQ6cI+YWCmvyPWF+hTJQZv7QvNyrP486UhRDzowr6PwmbKO5R+CarFXTI/qH6i5+JavZs7nViv07HtzSekBH/r1Vft/r27Nur3ZX/h1Fat8mDIe4fEg7XmRbxgdyAAQJyK9gzVKOihmaDA6xElIWgnySxudGwFAyS3NkjHDjq5TZZ3qtRcEPUO64jUPKeKBT1TFbSAJXUD3FTcZ0+Y6Ccd2cz1e1cts1QY53B2cpYETBl0KucXbGZxSX7GxaJ1um3b2d2m5U2702LCNjPTZLeSKDhpXXM2PztnzVqT972/t2/7W5u28+QxPQXRhWI85bXpXgX9jYdvPseDHx0nFKwT0Pyxv5m9ej/QuxU42FlXZxgwtAzhvkFyE0kl3qfATmq32xfFioAqwB2BmExoaWOgjib3DjqJRXktEnRxj1S8PjqXnP+lGJA0FoJ0E2cagBt2YDpQszWrV5WQYYJ4lBtD7NnKtTK7tEEfhs0T9hTOM3YyoYRaksAdzueBn3N4dgEQYXYWwBlJCM6yiTM86TzFHKmL8uE1K570sBju9rQvMMOKmUBQwbhZ0JXFuIzEVYIKylmoKeZiLZl7hcCG6OC4NSgoBYbSKQPPcDy1Ns7c3sDag77BtCzWL+9/7EMU9QCvUMj7rG+sVYYoFj/yheVrU3nXvdK5cTJxkHVPTKmqmE6+HIxTp1ldCw+YYoiRHQNgoWrvfPElO3L0mB06fIRifogLSGalBKzCDh7o9+7csm9/85t27eoV6+zv2skj6/b8ubN26vhxm282rUpBKnQjIQwF5WQluh3c40LRtvf3bOPhfbt1f8PeunmLCWmEjOwOzhbxihX6QOvd6wAAIABJREFUYgGOxcbYLpYK5gqhwHro8FEWrOj+7O/sWGv7iXV3d80GPcuDcgmFUSjzUxTF2XCYwQtwL4D0THZDQSZ2XOScgIQXnad+bmL9glmvZNbGOYhHzUIzorEYbsRgfQR/CEGu/Q5ZSxh112dQQQyGHQARJMCcccZcOhoWKP5dHIo5Dr0mRdUN/gABRacGI++jV3FRQCcVu6eylwJYlcTYEBNyVWcWhgBFHaCUAFhmKeGEwTy8z3pD9AZnYuSOYcFGwZuJ2Uxzzk6fPK2u99IqBXuiYFLnWZoJATSjuwqV4I07dzj7j/nd2dkZm5ufYyHUmG3S/3pxeYlicrjXaEDt7e6xaL17947du3tPbEmffVWX3p8d/o4LCTTm9IORTenWVYB7hhSk49Wx0IECNWZwQTUHaIgP1213WGDCSpD+zTzn3bYKTa1qwxaW1uzw8ZO2tnbYas0mtQYgvokzBnEOwHWlXFJx6DOQAqqRd6rhhvu7fmjd/pO/8lfTQ9XXaIrvaL/rKMzuoLTLevDfH//x71jvwS3uHQGjEnpFIZ0DMA+RIDqoaPQDxepuq2VtAJ0jgVgA/lC80+8aVqEQy6uUbXYOOaLs0ZD75cbqviMGU1AW8DAKxdzU+uMxx21au/usCyplsV9qlRJVivHeBFmQH0CrZQR7Gj8j+TwB1uXI6IEHKrrVAJMBrrIw9SIc+VqsPZ5dkUICcEafxsc2cFzTcxcx3cF73BOcQyhWu/680WRCBxlnSBmNJH9N1AjYRziHx+jcUtipSKeBUllgVu79H3/PFCIp+Ad63DkqhgDL4MFgJ/4yij8m+tFlcB9TovRutUJqBIrSMozjhVLjMMUFYzmgiMUsEQ55+Yg6guvD5Fjt+JDYlFGwsjBJhJnc18u7PypWU7EkIls8LBQMKBzhc6jqQIg2jCCtAXAF0jAqpjKao8dYdEQzOPMATjwMfFNj5CgOswUrN6urJqoYwOtHwp23D3/8E/aTn/hkJqT/4P/8J1/4vP3jL3ze1SVdTCGRynfj7kxHLeZlVVzovTXEHN6w6gDFfeNT9+SBiKiilDOahbjJ9JkhX35xWB9EvItWrM/a23/0x+zw+Uu2eOSINecXRO/hSwnQwGJMA4LTit1eI4ofFVcqrEj5aLVsv7VHwKCzD+U3zbGiu3rn9k0FOvg3QaXU8lYBIgQrmgGU/UAJnloPiphAcIs5otQT+BHWQPkDkgfkSMAJKFsh8APPNa73IewsICduNrewYAvLy1Zu1ixXLlp30OVcrWa3vejyzIF1CQrlwcgGKFbJzoEHa4PiCaSzsYOIFaI5JeyLMtZuPm/L83N2/Mi6zc/WmcAjyfnmy1+317/1bVK0gj6kglUQb/hRJoUsikCFYiGmIRQRgh6hjOfrJoJQUHt4aXxuUch79zCKLp+J1YxLQZSjF563Cxcv2fqxo1admWXiFr5qyV4gWugKmV5oJ2inbx7EGSGDTmHOFIRJ0UUqa1DF4NsK2rW8WFEEYH1qdo4DUELKMY8IyfvHj+32tWtUSqTidhTpfrfSzkAATnqwXJsZwQ0SJREvEOPYipNYEQ4UfaVUbfYhKF6GqipUCdPXDYAr4LSYaVUBq9fjanE/NOVpuiYxAoRyp0Xv04cvE63MPG4yCpC+vK44EeByMIR/iUIxbyPS/8tWnZ2zudVVqy+gYF20Ej25NRcFMY/7G/cIrCj2KPED4wHrHh1hyP0vzS/xd4Ooz9aWPbhzyx4SQJCkvoRnHGgLIQynYiLh7WDOOT+1CdR3i7g2dNV0YHI/OaU3YjTuBvc0qFn0IQb6C/TWLV0m8JsD/RcFKWZCwe7R/QYjhxRZz/xx8HO8hB1L/YqREnW4AXb2NfVCmjoS6bKEn3wWlDEHftGwZOqBFm1Wq9SoagoJ0WluZFNQpaAcjL9DDEPCPJqyWEXRyi4hutaVBosAWcPAt7XHxJhryXNLLCFdpwrZyNKIoHOvuIq5U89prQAg2+fLwezANWCP+UJRHApfSIodhjUIZg3RFptafjyldyfBOJ6FBRawZHFlClbEwsF4al10Igdja2M2mcqgGbphpmAFiwPxO2ZY4xSNopp7g5sGyVPKRlIfPbI2RT2o4cf+0pnl0ZDbFwm6f3EEAvdUDB0KMqEoL5Xt/R/4kJ08cdrWDx8mNRifB0Urcw10P6DWORoQJLv6+nftz7/2VXvy+KGdOXXK3vXiO+3k8RN2/NhR61HltMWzFV0SeBVjVyPZQyTb3tmxO/c27LXvfNu+9Z1vJ/7xBzusyf2IXC1bh6Ogp8quRrOQByF+HzpyxFZW16xeq9ru1rZt3b9rrc0nNul0rITZcYA82BScR5YfKzucXjBmE/4A6LWXVfQIMEUXEyAyKMFja4PWXzD6sGKvJGrDYW0Dz0l0JjEHCvv4/oiCNGADgGHDeDURNVlnkTMkKhohAcClot7BOveIla6Cus9cE8464vw2pPoRa+k0IVA19FhCvFNxMrVzYnHsFokSj8mKdDmC7BaI/lElxOWjbBIXC32XnDUbsxRdgkrw0iK6og1eU1Jsu49vWE49vH+fXfu7t27a5uYTB8nKnEeG6niRuWueuTft4apgfEgUCoUKci2oum/vwObGRST9uUl8Nc+5QmhMMKS40rpYLSo2S8Wa9fpDW5hftNn5JWvMzNvc3II1mnO8HnacPWdDnlMtlTmOg04bGmTYRzmKYVasXG9afWaeORMmMCB89ejRY9vcesx726jWbH5hlvsKat+KVxlP3Lwxx1tcWLAXXnh7bIfkjON+F+IWMPFT3xN/8BAXIY/fu/n//WPrP7zNY1n04ykLfTS4ACqhsUXwEqMAw4Ht7u1yzY7GYrWgE0nhoxIU282qBagZr3AN97stAkqgpM80Ma8qESyca6DKRm4MZhH2CorjXqvDtVhCfovOZL1GH1WsVWmsCBRQviiKMq0p3QGEwB98lr1ewTWxMeciaGgLcTYWFplea+G1Y+9TpwYgOJWOlTeM4Hw8mpDNRI/ZjCifxitzLNgFd0y5BhCO+FrDMVk5+HfsdwAVyOuY3/zkZ358WkQXlNLqmqdTnA+DJad1EZE2q8AWxAsLca2leKdvF8qMB4EbSQSJ1BgzCOjgEKUwU7UmGgQKAiIHKsJYWGWMckEBIZoUBtvs8PkF4rImokPgrxBcFHigXhqUYNxAFZ2o2mUnoDmvHO0h8Ev0pvT3mE3QG7Fc8/eMJE9/n5FTT+ZwnTbpBau+K+3W4LD+0Cc+YR/++A9XsP7uFz5vv/sbv5pImicy4kHrcwhSyW56XVyQ3n2hR677wwHhULCUlUw2IVbrHw8YtjY5mwIij/XgaKZXMqJxFiuWK9Xs3R/8oK2cOG1LR4+zw8oZUS+UmQ4csPEQLpqiWjzsXGmOKDDtLmBivKs5YlJWUMDu240b1+z+xl1RBEC1zeVoOlwajK0IXhnWFIoZzNJBmTM3VXeVvyPBEEVPogspeoS1xF/szIjWhnuDvVFvNqjwW6xVrdqoc/EhcRWLQIJiETTx37JUKkFuzDsw+L3ErgCSRM448ZAU5UEdACklV0oFq5YKNux1bXvrsd2+dcO++9o37Vsvf0NJXqLJE0qcusYodhIAIOkW6mCM8JwATiFKkumq8jB1lFiy5+pycF3QSFwZsAospwXj8KnX7OSZM3b02HE7ceqk1WZnyabAIaUOpOiM8tYSSIWkPiwFIFqARJuKcUz4NXuOZ0/BH6euauZSgAKKTQH9UrBVO0VCaeooqsMqxARKiBCXgA3O0AYQ22HgFL2YO8c70Al+zIEpfNoQTnNGYMQg3Br3iaS3Gqls/o+ejMdIQEQT7VAXR4hkMkOtjK5yIJoqClKmBsEjHDaebBGUcyRcBuAq9FJqr1N5XAU8QUc9qIVdRva0jsRTz1gy9+hHTDBTWCpZfX7BZtfWbArf1dHYNh7cT8Ucpti3e0TPRRkEECq1V/w/6LFnTp22s6dP2UJz1vr7u7Zx44bdu3XDhp2O1yDe/+DsoVMLnfqIfYzSs28TG7BoRZcVh+TUxjkc9wAXG0zMOMMFYNQtZZIZTdrIgOkgQRxwiqdjCeXh3Gm3e07fE6AZxapi04iFJQBMJrg8n8Q64NwvbWN66oJ4MasuL6xLpDJKai9UintDG3WwlmE1ANsmCP7kSQkulgtWriO+FEWjG/SVpPv6xzUBbIbiPeIVfPiA6lO0KsY8mMQIIMJexBeuNWIskh7GUQZjdCWgmKwzkawjIO6Yo+Ws8pDdVSQt+Mw8u13NXQWvXp+iSoh1YN9M4eUJEEcaGezOkBYspCQoozgr+iN4L49IdWOH1QvWSKSyHVZ4WVOUyEWEIqbhY0DtmAAOPTRwa5Qs6BxSlzhmTGN3iyKv9q9AIk/DkdPEvXQwV+AT29UEcGE58hMf/KCdOnnGVlZXrN6cUfe+UlGsZH4Epk3fNh8/shvX3rSvfuXP7OHDh7Taevd7X7ILFy7wvxHXkJju7+7xOc3NzWu8CXkNPIsfPaaFySvffNVeefWVVG8hbRkl8TkpvFk0+vgQ8xGPRu7pLMBx2daPHrXlpRUWOIN2x7Yf3rfe5qb1d7etNIEFBWFn3lvZAqagEnOdTJcqzonkrPHZUuwN7EWM66BQ7eRHNoRtFBJcVwqOjmqA1wKAXWgIzWHk3GBGAZh0tWrGO6fYBlUbABlmwfFp8aiokpqxSgvdg0Rxm4sFOe3A143yUV4HcTspyaoRgvNfdjhxHtIXM7GdSeclda4ohshyTN7LZI4QWFKcCMYfvqfZmKEF2Nmz521t9TBHKbDYsc+yTRqOOxSLtrP5xDbu3aEuA5R/mcKB4oXgGUkoN78L9ThVGvcar0fvTO88M6emyrAoxbg2/JmWXCjKMO5ApA+AHuKfgH8UlytrR1mgomCtN+esWoEyLkTg8lYtl6wKq6FqhTlOjdZWYKiIYUVRvEYT+ta2vd/h2FSpiuYVlJCHtruHBgG81kEfzVm9hg5dkSJGXJO0alF3HOcg9k1jZsbOnL/0A4tSxZj0FIxC9UDTld+w9aUvWv/hnUwDRg01qhxb0ba2t/lMwS5KnjNi2l6bMbpLZWGsyRIXZjVXsnm4T2D8AwTI/JSK+ZhNnj+0ljaWQqHfc1Q8F7IDvAFAW6anxhpFtYXgHvUNADpDYM+bDQQMfEyykodKsFIosBICl0dnO1esWrcPX2rRgTmKgeYj7pmPYupcSYFbKhm7PgzzNY6NoqgtWa6Ez4l1o/wS18DCvzDmGBgtTUEPdvFdxD7cW4hy5T792Z+cYiAeDxeJhVhYLthBMZJImDCDV7BaEyrAjsS7UhnpeK5YqqRYXTosAHRZcbAAxYFwBRYAClYUi6ikeRCPpDwlUSSZ5uI1pF4oepZ8ysSbltCNkkm045HsowCJ9w4lNlG5dDOiGBElA4k+Cga8rrwdoyOrJZuKy7Ar6TY9EUj9jRLKaxKUHe3LikGRQhEJPwrWj3/SPvRDdlh/+9c/b7/967/K5IBiKPTfEkrO4JeR/g+6GZIGBSIUMioUcFBVCrAWKFsRhZ5z93n93jlLkFHnZmIBYfGpwySakih6GGErW65QMavW7O3vecmOnD1nS0dQsC4y6ET3GglkABp+0RoFis5RRAokn37A4/329vZtr7XPQInZVSAz+7s7lGN//PihJ7JCrxG4oLhINJ/gi9sf4MDBM0SyhvWFIOdoI4rHoMPH2uOGh1pnHgltQ0V5FHSOmhFZg8efC5OxmEt8h5UQac0IyQ8EV75sQri43kjH0gHGjmIiaoSiCt2Xvu1sb9rNa9ft5pU37cbrr1NR1Bs3DB5an1LFldyBIm8UXwIF9Pw075RKh2sG1bM4X0tU10UnMAhj/rP8zQcxgWJ700JzP2RYCHBgaVfIkwbEZRWm3MpmRENxWnuWqRHIHG16WJiks9d4IYrveLLhmVFyYITSqM6bFDFVR9Qp9JluJxFkJBpuLZEczrQ4yHYmswVr2nmJOEB12LgnDrLE/otrVHLiCaInvlnUNlAGgb36BIhfLOxdRE7/pHsu9oQSfZbZUfQmdGBRtmMKL2JE7GvON3v3Gq/DA8MT8aTYdkAiih5+Bp/5tlLF6otLNrO6agN4JQ+GdvP2HdKANROGAlAjGrxOB8oUX3XAQnzp1KlTdun8OVtozlCB9NHdO/bo9i0b4VDy7oGWprpBOtW0LlCsggI8BAiBuXTMpaGAhZqpjbzIQxEng3LcJ7wEDj380vzn1DukzBA0TwqFahRNFNlDdx7AAootF0fiSIVsPEBvk7cpEiQh3fC5xtrFZ0Wy0WdXOfyDIYCk5JmgywgUt5GNejJ490FK71q6fx/PQijZQ9l0wHiHUox2A1TCzCmWIQnOF1gI7HcADIM6JmCDlj1MulGwCShiEhpCizyftI51jiKCak2gIMDcLi1OIMRE5tGY4BQ+I8BrPBcU55jxw+dB3CwCDAY4kcN8Vt7KgP4o4InunE5YrjkWAgKL2AGH8joSk8HQ2oh/UO3l+ta/h5I94zPodD6ypEIzy7zydRMq98RLM/s60+nS2vbjL7LTGKfQpSZfjPEOajHeZRLE9773fXbh/CVbXlkhiwDXDMAEbDPsuV4flmlSKL969Yq99tpr3DNQwHzhbS/Qeuv48eO0DEQyxziAQs4dCjrtttXqddva2rInj5/w57/+jZfV8cgC13G1ydC8/iJiUDZX0eeRaN7s3AKFflZXD9kMFD0hyLX1xPYebNhgd9vyWH8+e+klfXJfkgIY42SusJq9b0GX13PXCAMK1lGpYP3i1LqIGWBKeNeISXM0MZhb8uF74QgAIW8FzN9i5ncIv3PZoUgHzRlh6LYx95SKN54BWB48RxxUVNdPfs1qtkg3YQCRqbC9cT/iOFnitOwDbML8nnsgMyfwTm7Ms2fp5QF46RwLcTyNl5AF4k0TgtyMGWVaxF28eJmznzMzswJRCBSp8ObanYyZ++5uP7HHD+7bnds3aNvW73VsAhaKK/TzvHBAgHGIzXU0HLTWNLOvEYNkCfn5JjE5jBwAYB7ZqNvnfkbcmG3M2sULl2xxac1yhaoVyg3LlxvkJcDaELk+LYXc3xrCkosLczZTLdtso2bLi/M2N9u05cVFFkJgWWxt79mtew+o9UGLqwlspyZkvSBWYj1VoUUCwBKWNugOP35sezs7NugBbGyxIw+A7eipk/bzv/zf/8BO6oGt7nsmYtXT9OCtL6HDqoJVucCEHUlEmDH3U54uCVhvWOscZ4TY0T66sCPrdCHIlCOjB93LCuKk6w6UoFBdQXzzMSkWcLr/wTrTdpDIJNYAVjC1D3ykD/PvqgsANvtYX7gSOMCD9QD6r7Q2wCCQsjLrIYzMeQ4iN4C8dXqwP4NdpAAn5M6z9aqE7KLJpciu3MTPOlw8m5OjMVki0HboTabWqENXRB6xjVrdRR3RQZZyO0dGIXjnzQ0Uy3z1n/ncJyQNRLqooy+kKUg1ytNcyeRX4NFWI+2CrWUGeCFrCFree9HhSHqEJN/xDWiLg8uNvwfFCpsGLeMwVsbFU3UX3SrSjqU0prnSsCyQtL5ERZTI4JBMWtgeTSD0FAWIOmjhxeqfCbME/Hl02/B+et+0e3QwWYyupQbsouvBUiSTsApR0HWxMywZSM03+eL64Mc+afj1w3z9/f/jf7Pf/Dv/uxZoxk+Q1DcK2aTd6bAO4gwxfmEQfDykNxiCxRRzyDAURgsfKBTbZzqCJC7hWKCbKyGAi1blnSpaqmitQHQlV6xYdW7OXnjxPXby3DlbWDvMmVYE4EjWw0uPr+3XL3ROiAw3I9YaDO4rFa4bHAboygNV2Wtr82P2Aj6FCJo2gbJo2KGIohyHJRM7CtTodWkBgAMLJui+2VVsSnkvrisLTuDvML8Ww+Y6bHFAqGPPl8fadwoz3i8KVx2vaRHLQj8o1dHxQ72Ez+wAyggCYjxcRGHlwYZ5rtaePby7YY837tnOw/uWQ6HFIBEK0drIMaOohCTTZQ9BBF5/gTPqWCM42OP5hGgT5/qYP3pXnUi2uoZjrIH4N5/TVedAa57f5YpyeN2ZupRYw+YjS1mLpInbldS08GWmVIN/njQgs6BP1GL1CJNiKhKkpHOi9CYtEuMaU7/aKAQ1C4S75e/5FGtCwSS+J/arXteTaO98BqClTnAwODJw7YHNHp2D+Az/sViQ/ffw9nTCg647I86kLquee4i+MS/PFrVJwRzUICUd2aL3KUpkHJRcDkQsaAnVwJzboTUbwVKh27Obt+9SpTJmUeClysIYQjUQ3vH7yq5MoWD1etNOnkT34LQtz8zZuNuxh3du272rb9qw0yZizGImk/zGvaAKKRKvgorU7hQ+yxMqf1slb71xn53JQrHMWXVn8XpBIzE9XCe6+ehkUYwn8evWQA67JwOdMzl0XkcCcBXLEfdwO/TfpVLe6s0q0XHOaLuoHCi7mD0k/RFqixRI0ogMC0ovjkEHhigb44g/MBVR6u6gu8nEFxoNPE/UBcxDXIYqurBR6NkIxYKLt1D5HNcHoZ5qiJ2p+85Y6EAIu1Jex7FAHY0o4AUAEAg3CqwRBKGQdEEACuMUEEsLazioWzrFstfpcv6XhSpYJWBS5UpWAF0TNEI/YJC4pXN7UYqqIB1NctYbDm1/MLA2Ek4K/xH10n7HfXFKMwpW6jF4HOYMYACHXgwne/ZA9/Gp/ZYt7IIVcYBxEt+fjVuxr2Lvv++lH6PXM+yb6DXs6rP4dwgHRjxC9wu2bF/+8pftwYMHtrq6Ys89/xw7rMeOHWNyT5E4gqk66wJsx+z0xsYGf924ccNehgifx7DsZ9K9+sEZRpwVuEYUrOuHj9rayprN1OvW329bhwXrPRvsbFtxAhaAgEnhW7rfPHuiYxs5YRbz8/iDdSgmHSFJ62Gu2sbWxd6tlqxjKGJVTEIsjk0MMjSwXnDWOZAMRhLRjTHp5rnR1MY9aVbgVsD6g53TcsmmEJXBPDgsklysEIyYtAslNp1m010ghw8WSXmcs2JPiHGQiR8DFcnsurIBom4k957TJmNmXNGTWZMDzGnOo/NC50kwzPD8YNN18cJle+6552x5eZlK8Di/5f0Jqqe0ZAAOgk7bbe2xUL1187rdvXmDFmFkGAFcRl/c809cK8YHONeL7pvnMyGOQ4VxdDoxJgjVdTwRnnnqHsOqb9of27DbI5Piv/gb/7n9l3/z56xWQ85Xs29fuW7/6o/+jZUqDas3ZrlG8Dr1aplAAOjm1XLRfvQ977b15QUbDyEGJ6APm/nxky3bePTEbt3esD7GJaY5g8BeAbZtKPo6Laogbz56SKrozhY0KW6TuYDxHxRC0ALAv6HBdubCZfvlv/2/BH78PZ3WZ3VSI3wcCCN+lpo9/qPfdUqwaNy03XOVasxOgyXCGJsvWAcCZWimFPLW3+9YqzuwdgsWSWbdLpoeBbdThAdu0WozVYNKdw3e3eWizRWw58AmwEimzng+K55tbr3gRR3WGBuPCegO8FRjIGK0gbU2ZmzGM8V9Qocbaw+dTzGgcOaguwlLt77YORhf8zvH5hFEkQzU46q8tKPo9XyB6zJARgI5Xiv6SEcv6XZMycSCIJdyVkquyQiD2knK+wAyR2Gd+yt/7ae427hlKG/sUodetKpg9VYwCtY6TH7Bi5aXD382Jw4yEGa06pVcwItJRSvekDLMGKYlhUIVkmwHJHgEYQ6JV4jHH6sDmwcoJYpW1oAMmhw84WuEZLj4/0omZf0gCx0KH7h4QnDzRe2QrQAQJgYwn3kVmuF2EC7Hn6Soid1Oen2qD/x0cOEKdTBkls7igoWmAvxPfOTj9oGPfvwHnyaRI5rZv/mDf2l/8sf/Wqg2+OauGgp6hxZkeI9lCsLxRIqq3uEZTwbW3tu1rYcPbHvjvm1ubFgOSmHMULMnjKZ84iEoV1UCxC66J1ac34BvX75oc0vLduriBVs/dsKW1tatCdElny/h4cbAOuKQP587wBDQaXgY60AGTTO6bEj2YJMxGAPNr1tzfpZd0lmIXsHyAZ1FB5noHUwrBQlmsIAi9VzoDHw2BbwgOEtJmiwCyGtz/sKLdFLjtP6ytOokUfagQLscvOZQNh5A8piAwucwCjiKe7lHq4u0gKYnCpF3n1Cw8uec1hr3hf5TmC1REksRAUjwT4ZWYXfNBRe8rtRaFV2fny1B/fy/uU3UaYr0UAevzxqwa5kq/8oXTsWCvl/D+Zy/BNiAQpkULQkIOQFDiSWLdqlzY3NxbtoFlbKFUAJkJIlzWoAq3giVU2dfX9liMP2cMVudmbd8xs7CPckG1fiWSCLdylH7yguO6Dx/b3dU95FFjtOqIgGPojr7fjFDnn1PBX+fic0k00kCGN0in1Hlk/AEsRRDiZlCNLkfmeM4bBTSYlQIrcY4wJTQXsgmnk+/jvvi+qwW1wJnWItWX1y0ufV1m1YqttXq2o2bt2xj4wE7j5qBF8iB58f7jsLN1TERxxvNGTt37pydPXPa5mdmbNLt2P0bN+z2G6/bCCJdNC+PIyB8ZH3fstEKX0oj1R9JLwpX0AlHxakNp1ItBFpfqWlenE8swFjM1wwnnAElEu2iKYj/vGYoW9IfVvY1CBkhKCS0WDEXHo9cpxAnrOD8QBdSlkMSthMlXajyUEbqPqOG+0/bgP6I9DrYEkh5UwqhybqkMrQSbPh0As0mxZ2tENG/cKNQsIIKTMVxV7hFYQekHOb08EwPthFFSrzTFDNIXLeka2nmkt59uM+gcZHFNODnnJlpUJ0az7TbbSf7FH+mFUG7S4ALHdYKVKDzAkxZciPB5smvLnOyLt32gQUr6NijEQvWznBkXQKNDsJ4FxWxm6B2UrBGfEqF5gQaKKbgfVK+lIOOiVihurYRj5SVpdTZZxWosY9TcEhn5/vf9wGuadhMzc3NJjkEkzcKy+QIwILOS0pbE+mtAAAgAElEQVTvK6/wd9D1Ir7h3lLwxKl0Ae4K5EfxlQol4vVC/Oup2Jah4sU6in2exDLfXJgpjvMCdiGHjx5Xwdpo2LDVsb1HD6z16L71t7esOIUwYaoVwtf0rnWilhCJaAYEifsVYDD+DL/VIfYrRJdy6LCObW8ECjjUvuXjSR0AANkc78iTwcDZy1KFs9AAkQzNCsQVCNlEB1Uf1ibwOEeijWSdXSEVpMGm43nlKHKcoRS1pNVMCNiRWsFnx4KVFm6a2WThB1DFmy5swID27XY/uIx4nYirjBfuMRtxmPcnc86F3Rk6WGfOnmPn/dixo7awsMgcGDGCLJA+lNBR7MmWBwXrw/v36C2+cfc240TM17Nb5TZy6AyjAYB4ITBPoCyKIPyuefuKRhnI4Ao/YX0edOWatQb3cr1Stc986jP2wvNvs1yubHNLa3b1+h37s6+9bI3mPPcu7h/iEApVWJfMNGp2+fIFO370iJVIU6W7H8+jP/2TL9vm1g6Vgu/cvW+PnmzZzu4+Z8UrjZo1Z2YInOE59PqKNb1O29qtfXvy6CF/R86Ncyji3flLL9h/97f/1wzx6mk0RQVrlpUV545+Vy3iAL6f1U/++Hdt+Pge42iWmUm9jmKOc7xc41OztaPHbPXQum0+fmJ3rl23J5u71u0NbGu7YzYFE7DsrEmspaHNzjWsWkXclqPKQllASMQIPAMK0va6ZLrQJjR0h2g/U7JiMJQkRSOlcNeBGA41JogzDZRgngFgQRVrrmMw4TPBbDGE8RgzgmVKQEZMBaxz5sHwMPfZYbJ2kLOWSlR8Rz1Htq4XdHwvjLfgesZac7j23Z1d5u4AtbBfITAG2nQX9xH5Ns6rwYjsk9x/+tc/OxVNUQtS5uVqays5zhSsbr6OxH8w7IuXnKgKwgpAQ+osohAwcjmq7MLzh2p3FEYR71+/plS2Am0AnkTqqqL1r7k1LCQctihY0ZWNzqqopkXOGMLYFoUAXjcCMpJJqhzSQkeCGWnQUOquUa8oJNONycXrnbQ4OAKRjgMsMw2YHLzZJFzFgGjLxC8C+c3n7Mc+/BH78Q9/JOL49//dk7av/OmX7M+/+ieeUOuQKZS9yPZinAva59e4ABmQnYbFXTmlSuHO40e2ff++bd69Y92tXfp8Pk3xUcEadbhk4VVGUCiDbyRrEiAvECgqlKtUEIW/GjrW9Ll1/y90DSn2QjNpv3MZtdqki4Qk0b24aOoNhLlatYXlFTt05LCtHl63GRSsFQzW68Zgs1AhjsWh2xr5TEZ0udFJCYU1XYso4Swo3X+Vhwc7eE4358wbDs3oRuhZcuW4lRJpi5mOVRS+cQiyHxXdK9feEY1T5Ypjqhm6k1P2CfJgLStgsNTk4a0CmK/rM6YJZRIPhDiQqLxpW0kg1IiXjf2krjekwnnf/bPwoGL1JWU479EqgXfLB8eH0n3Ew96BA6c16VCUoTrRb1/77L8SZdKnR6eNJQ3vqdZT0FFJZXUaSZLU+pgCExmuQU9Ig0+b2UW8J9/TUfHikJ9RxUuSjGLNgsqZdAt89WeEWiLhi7fRzzuN0hMBzoq4qFt87vQ9dOhli185KKWHJ8OOrwYmTfyLVAUan4mAjMfqbOCI1w1PYeXdQqzj2oMJkhSsTpWO2JRNztMnFUm/i4GgWEaHdcEL1mrNNlsdu37jpt25c8+FvwAC4hBM56UAuAyGXe4d6CWA3oaO0rmzZ21hdsamvZ49QMF65YoowURkM2MZfl+Y/3hgQpGKohV0YIgvIdlFh6Y/QbIw5Lov16uat3F6EkEQztOMSSUDsKU46WAMZ4sRV9CJBG3XgU232WBzlV7A7uvIYwUINKi0OGfyDvTgMK4q5qJYZXcCyqSKJ/FMcAhDx2E6dLq3+4by3znvppXOcxnnsfvKongMsATZHs5VgMEQmiM4x9kz0IHhZ4hzUKM2FMWgiI28dqOLHWASO9chQkYGEpRXUcQi+9BsWN07gANPmBFb61BTBZgFX8L+kGcDilT8jz4CYLxI94x/l3zx3scMIDSaMMc6sj2owYLmyXiZ8LbUgYqCFd3sMjq8iqkJy5eFvd4rvnh2HeiaRjGbLRaCfv6sPXGweM3GBL4WwfOx1VzwhMD9QQ9CqGK7ujPXBQskdFY03pNoiLhyN3MK5EGawRKDxfOi5Po9b4uilfE6w/RIY5buCOP+MwrW5sycHT5yzFaXV21hdtaG7a7tPn5g3UcPrLu1aSWMwHjMSJ+fs5OSuy0mUYB06T2XL298G9g98GHtTkbWmQytm5vYLnxeeRPSIjrx7nU7JiS7bGrgvKBWhRhKOeC5VGUduFBkzibIgZAruLerhPxkY6PyRLEVP8eijGQiqSfr74JiruMkVOeDXcN7TNDdZ1k5mys2GnUfoPegjcX3i7gbdHvmiEzQ/Lhid0lxCLOcEB49fPiwrayt2fLKMmeLkVcR9HK/Y4BuEttBl65ru7vbtnH7jt27d8dGg55mOnm2FaTa6jPXyN9xr8A4g/oxvKGlBAv2lWIGRU7dcod6NBWp/IPxUYEokoNpGMVq1ptm+RJFhaa5iu3ud6zSmJWGRy5P4bAzp0/a4uwc40e/17bHjx5yVG5+rmlzOAOwHroQk+vbg0dP7MnWlt25u2GbW9ss3GrNhi0uLWgMgwCCZui1lNUUYq7kCvhqFBXs6Mmz9pf+s59XzM0wr7LnZxot0sI0PasPfGfO7NEf/o5NtwHQagSGoovepMshj+T9LlilOUsV/XZvYI8ePLRht2v77S6Fl/ZaHc7lQucD7LoYHWwAlMkbZ30hIlWrSXuG8/qeIWAtdUcDxj8ySelLj86qCtb8UOJMwrbdHgdnG0BS2Ld52hHaEHi9wRj+rkOrgG4NBwfmgmp1IA/HWqdIF8T/kBe7XgM+txxfBPAS1KCFW+pIEqOJaLbhTIJ4F89et8nBWcT52unYdvZ3bW5hyR5tbbHgR7MLO4PWaDgP/9bP/42pqEGKNFTr4vyfd1q4sX0wnIJJ8pPDh0P3Skk05oFS1cToJuLDsELG4cOBdyUBOFjZbYLfT6VGvysUpbgEUDOgCovvR6Kr2SBRhFFQ8OwE2lbC4DZ85kQTxoeWF5RmXhNKLIyIE6EYBYe0q+CelV5gMinMzKxmi9AsWunLWlsgQ43h8sh0McRFTql6eO33fejD9mMf+smnd8EP+NOf/ts/sn/7pT+wTqfjhxxQCx0O+D1mdCXG4bRSD2p4yCsry7a6smxUFe/3bGfjvj26dcv627uWBw00aRC7gbxfD+f5cFb6DIMSDpmx859yQn3RyUBRxLrK74GPxDJI8uDi+tKWizQ9gK0oWgkMJKiWxp045YRNAHlsCIxgbiqQc2wcdm6kFqtnD6q55kujy8H5ElKGhCCKuittQ8IyTJr0/fxyiivQRP2bFwB8XyUPqfCVd1q8g4OXiOIZpydnYRzxikRUoAi2m5coUERkQCEJVQGYwgKw3RGTQa+j5+E/nhSE8Wd9Ar+/mYIIfw+yleYfUwW4KOrZEfSOrerFtFiIIkENV08OPSHE9bPhw7kFzQrxe/B5OSuh9aLnrRjDxDLUGWNENMR08cm94xH7MBIz/M6AmbHiCZqsEiM90/hKgJCk05ItDjNdFU8U0wQ0BRRioWZfK0n6Yj0n8+1KftQ9O3jIpcli/ItCbnQxnwaNxDI58CKedGvGOE3Hn4pL/np8tad+Pr0vAb6FhVQCCmS+/+B7ByMBcG0OFgmLSza3ftjG5aptt9v21vWbdvPmbe1Wn4MCC4IWRlgTIwls4fkjLs/MzrEbde7sGVtemLdJr2uPbt62W29814bttk1HoAC5l/XBz6rsUcUqXhpiKjmg2Zi18TlWKgqa5UBfrcCrEzPBYlSQgg+jddD6qS6qIhNdWxVsiqFIBCdTKH9iX4qyjljKWSFYeVBsywW+eF4WNL/q8/NIOLEPcNb1RwOeg1Fs4J4TVER8AIg7AP0flTI6rW4rFhZjPmrAfZQkSLKfw+7Cs6ZIBhJon2XkqAKL6qAgOmUN4r2sEVP2D+4JWCvogsRXzNnh80gJPsd7i9+ZzCB5YoE2YPxFVxnewOgAoyubG0H4SDQ/11bWvfa5+Cggdb5qvyDOo2DtQR0elGCsGX4e73Z5hxX7nIwo6DDQs1bFO9eoZ6XZghXvcbDDGnuY75+tbD1/eFbBGvfmP1a4Kj+RD2TkDZF34M/4txDwSYV5BClRZ+IHdINj7aRxSlfEteTCXnFtMX+Z7vW0YOdn9ziOTqXuhdE7FpTg5eVVW5qft3Gna63Nx9Z7/NA6m5tWhI+MM5SSGMszxUeIDoCEKVPFbzD9WnXeId3twe4D+UrB2F3dAwACQNktMlA4sTDxOUqeB+55T8AcuSBySFDWvQmCRJjuBFDZxs+F4J/HQwDm0VFWkSM9gKTBRhXo1ANIBaX2vYTXdMIy36RqNv4kvQHSZR2c5/mGBq8Lmcb7kB2YAROCjsp4UjLOBSLZrzcazLNBLaclTbNh9bocBjR3C9ag5ptDRGo46LFo7cJZYW+X3T+nItoUbTY/vzHrjiKejR6Cdz4PD8yblG73hqVCMgpXdFxLVK3lqB7Vfb1ozOWsjmKyVqdlX7mKHK1BQhjmHqEBAoElNsDMrEoWo0BXxI7hENeMIlUKu9oH+NmJ9aAEndkTAe6yYAIzsFjkWAeBfNckYJ7FWKh1iWd96swl+5u/9D8kkEp6tj218TMHtuCMZ33F89r5d1+0ydaG7e+32FxjEe3epIh900LeBljIpZpt77cJwlFIyMezlLNP6NPa7nZJn+Vaxz3Cj2HGEzaAxZINpj0+B5wnqGuUw0pAFGwE5msOmEG1nqAC50C1lqP5wX3OswLnlD5djOpgDXXHJTpilPJTa1TLVgNAybEz5dQUwHRbUzyXSg1deIlGIf7jzMTsMO4v6jPgoVjL0enWmKfqAOTiCYMTjBwUq9BLIOCM6JCzDnIAsGrB3kHtSFu2vOX+m1/+BdoDRiWOD0okGZaI9KxDcSTkFjsbG4lzgT5bQQSQyTUqfM1qBtLPBJPBUaIy6mC58a13tKrVutWrdUoYI4EGbXSI7i3awPSE9blRIlqyz0FXtoZh7kpNRQkovkhEMgUr/e9o1ROzlGmAl0qigrUOZ2xafb6Ej87Cxg/DRMUz0xNh6zFTsEbR5/OrLCgRuKAq59xtPLD3ffDDLFp/mK8//Ff/3H7vd/4vu37tGmeB5bMohC66ZLhfVOMMY3qiPhMrVSt26fJFO3XypM3PNq0wGtr+w4fsaIz3Wy7ik9mgCTqtRa8ZId/CLBb8gAoxIYhLVCtcZJpTVHKXUKuI+KpoJ8UpKG0+V0wKDBMTJGFRHKoYV1WnGegc6D08PGSZQGVOnx/AporZQUrj+71JO1y6JigciiKuwW5QRziHGV1PF7SJQldhNi1YmTTwc6Y0HoI9RL1dnMsPOe4on83F62nGNIJkKE+LVusrM0m4dO8k1R/BJSmalK8niUZY6jAQOyCQzR3w2UgFxRPywg6qfREwmNT4/Uy7q+qnBzuAJazPsFJrE4IX2hpqkDithumIrwHOpmY6yQqYrmCbcv6Fcme7jb6nooseSZkOenwGffY02cgWbymFJy0Go7P5dMGaIqiaBYr30Up3SCowDJ+lPFgc0trJqWJaMz7zGvHiAG03LQ6zxWr6fhETnlVExt+F6MuzD1SHBqJw9REJFfPaT88sWLPF6jNQ6LhCdujLZWssLpMSPCyVbafdtbdu3LLr12UzxQQQ8dWBB9aXnqRhfaG7PzM7y4L1/Lmztjy/YONuyzbvbtjN179LSjAKViWHnkz6DGxyyOGMQVyBt3LeDCblQJwhciRpfME+oAkbFCN9tpPAHnQURlAWF72tgoMUxRdYDX52kQrMcwVWDs4GmoyVLHIkA4VpgUUvKL8BdOKSmZzljHOIuA8Ad/sj+PGlZZOSQNhYqUjkPGtvaEMkaaA5ujAGz9QY0QkLOd/Hov76+I2DGEC+ddc8Fnj3P/YSrhv7WGqaYhWJIqnnxfjqVnBiBzF4J6I1ACZJJce1ICPh/p9YtVyxOkSQEMO9YAWtO8YFuF9JAHGdAd+/Or9iHAHOPgUWLW0Ik6DQ5yyuF6zeBWdcgrooClZPoJOCNQ2vil3a1N+TfkYyq0ASwdTXrqe22cI0+/0HC9b4M88X7w5GvE/su5LNGiAqOveyJ+MS9WRO5+CzvwLEwvshV6EqNXWfFIOyAF+chQGgZeMK34PPGk1zAX34OxSs8GFdWV615cUFG+63rbezZW3Qgh8/ssJ4ACTWCz6n/Pt5/SylcRb9SYmq+yxnAu1NQMrQSkXB2plI8Ru+ktx5MZ7j+RieIfcMEuB8kSAJ1XX5S2uIM+Y0N1BswIymOkIuSslCPV0P+k+NsAXIIKKS1iMBJY9juFksNtmc0etRONAdKULwi3vZz38UzmIbQhvF1fXZMXcWl4NgvGY6cICKjzWtGINnisI0qJwEy8AWdOYEOqLI+WK9ANhm/o2/cRYHChheO4olCka6nzR/CHmxWw1SYE2AfupdrQLjaeBLHTzSUMHU4khVqL9DdAj5HYTS/n/O3ixY1vW4Esqaq/auPZxxn+FeXV1JHtRYtlsWHrBbgy3LtoztBjrghVfegAcDQRDRGNoElhoHwQMvPEBA0G1LlqUegui2bEm2aZoXiKYxbmFLule6w7nnDmfee9c8EWutzO/P+nftK5utODrn1q766x++LzNX5sqVAMTq7aX0z2pF8bfNfMHv0Wgs2SElanzmrtt5Jg6djQK7GXsMoBZGBeAJP2zPWgi0R5VV1T5vKWk07X3f8/32H/7Nz1TFiFyYKMnsi3suXGLEGzn/O/rf/6HN336dtFUqNmPcJ3RB6Cv6PB+OF0NStK3KJXvvexK2RZsHWigAvMnkW2N6ScPGs41Npiu7eeW63Tg8QvXOHj1+k2vhypVDjRTCI0ULGNpQfP43qrqc1gKbvF7Z8GCP18v2Agqeas0pgSihTdxL2u5Bn89z0cBEhhmTHvBB+4MBnzUAL5iZSBbBvxxdgaAqfHzLBofH1u71rbVY2ex8xD0CmrBayCDKB00HAGP4i4Wt0bZC0Kx2ndF4ZOvGSsr2oBezl1biVWg7lftZMdZczAfWxRr+T/7jX93AYWk2IKqe2AQSfhFgxc0Aj3jOzQNwwhsQIihO9aFghG9CPETQlKjgy5l3QNySTcZGUWVQwknIIAGAIpuA10BXEAMGD9+HO7PnFFVZVVjR74qAAGA3U1BcpI0OVs36VQYxNoYMkdRbcSyJ8mg+K/1baaD2z3tWYCtYTc4w1BVjYQtMirctwOoVVs+U/8RfBLCWGFz/+NqX/5F98XN/177xjW9w1mHZcwi0sBkK6FOsLWqw6CXtvZ593/ejZ+A5OzrYt9ZqaU/v37cHr75ii1MAVowjkONUSKtjQIafriWcWhgXVli9cuyBBzIsNPM+YzNAEFXoPBBS0AxKgvfBJBCMe8sqgdJF/v0CeeyJpIpeW3Q6UJADtAbNAyqaoX7qVFxqRnngLmAlI0Z6uPevxmbm+9zwKgpT4ECaG8FoBTAYANHbRSZdCZtSYXQXWTKpXs1Ndze+ogpjghbk95CF1JKYdmqR3+twtLkKkCty8bouw6+L5+xz3th3p0wm3xN9CspN+E/0KqsKrJqrKljM2DmpKjLTkTmP79RBfOSBAyVdjlPl/csDwPtZ+rqO0VUBWPTJHHzla+SarWX3y1Uk4FguLdZ5Uu+NY+i4vgGqW1GoRGEDIvkSb8nff1lVow5CSwKifmK1/87fiV9VSQR/fjsqsfGZgEiRqMiAVUrQPi6mupAyqzUqPnHvsZcRiDRACb56zQ5Pbtus1ban46m9/Mqr9vLL3+FzCFEW5WFckI8Jq436MVlhPbDv/d7vte/93g/YjeMrthyf25P7b9lLX/9TVnZQyWGyoyRmUgIBR42h5zgnUIJRsUEGeDnXGBuyFTZ8fc0RMZrXiYACI2swjxehFsau9HwEGoAcAGYkV0HTms3BJBLrA9dGuhXXjeYXsgffZxkSnPi8TfhPgpCW91f6xmLwSdsjHwSBOfZAwY5jPt8IAcOCABbgjkk5T6bE81AAiyy0kja0iV7VQ8aeFSJWFf2elYq8JzhdrI0jh5zKzCSziyz6qiqglrNTWeVq2nB/n4AUASeUlGPEBJhOe90BQfAGQRqnyKBsLdoG1gJfc2E00ivdHoQN4X03iGZhpM3CRhhvw0RbogS7L0LbyUXA6u0WIq8IKvkez777MsCZt9272ZM6kN21fXd9Rwa9YSOiaqqeZ9nr+OwWqE42C6+rH1qbg6ArAVa8FlW3+J58/fwe9+WsfrtC/d7+gSjBN07sxrWrNn16avOzp3b+5n32sjaWs6qnjVnUClrvAqzlepjcdAYCqzWIE1q2xD4Y9O3w5g1rQ8iz1yMFnAG8x04I0LBfoP+A2ZUU+/IxWdR28KSI4lHprGBfUFzMwZdiTlFG4fdwDJKkPKnNokRUqlElZ/zpCq1FQTVaWrSuCLoZL3pvK5I+UFblmCUtwEg9hK+onleOS93R00+BqaA+evbJOljEsyRrLOKect9VtYddAzAXUwOMRyThoSUAcCkWAliKeQa0hNeIbcoYHvRX4we6IZzf6aNSALpxHNw/gtVeT0I8iKU8RmJfLUSwOFqvyTYxPONQtQWIwbOEwA7sA9iV6MHV9A+njHlQKx8SIpUheigGF+83VYxluyJpDZ/CUZb+fENAFcd+z4vvt3/73/n3yjPWutSayKA0qqfF7V+WOTKz83/yJVu887qEBSkWp2IZVIzfeQTcM5faN1oSux0mNSWKt+EauXJ0bI8fPlTstdrYFBXmNfRBOvb0dEb731gu2Us+6EAxGllYaJosrQ3x21bDMJsb9wAzaEXT7tBvso+UM8crRiHuD/AaXqPfc0G4SJRxjbYkuAkQjErrZDxWYhLJrP4ecZw8iBgdUK9vXzm0Nea1zuZsIcD7x9BIsI0NGkpqaDqJV1ah8wIh3cGBTaDmzD8j3hu2naDN08c+Ffzpo3ROT1e2BtX5P/oP/v0NpOwDJKK6SdBKPrv3UUHYwoeug3MNQ0h5aw5zJpegdL4xwGF2RX1AWLj4A1owqqtQNsRDYwAEmhADBvXYKHulPoAQPgrDJ9oFDIdKzex9xeZhhUw88ihRRUAbgXyh6kXzPMCPjxZgUdapIqzklcqAh9g7qisycPo/GSSp90ZwV4JR2vVtmvGPf+wT9hMf/8QuP+dokUf33ysjC8D697/4efvmN75hj58+IYgg/Yu0DinV4dpDjYt7jbQUVD+79n0f/H57/rm7drDXN0xQenL/nr358ku2OBtbu+EKlbiH6HdQjKHqIxeRggvm2xMwCHCDe4x+BlbS3QKowOq02Xg9DEABf7pEpkQcWBUj7/UVzXoLoFs5MlHzvYrrmdNMCWMvtH+PFxsE4EmzaxCIUjTHK79y7K4KGiOI0rxRYa56JSxmFqNnxel3nvXmxvasFgvxfj2azuHz6uTvfHC7zieqYCoyyjFqPyk75iFKScTE2sN7QtgjV9OU9FElRlUIgUE4RL2mihuDXt4LPRM+x6DHUfTEe06p4Aa+HzKjeh4hcCK1Oa1J5jMiU10i0gjGhM51dWmP+T1jjpiF50Tk8/VEyk9U23LAlOjYOnWdf6zH2I91oBuvX1ph9Yx4PlYEN/g7qhpxz8r6T32K+f38fk+GcDUV4L7tHfM+qwebXMfJelz4fd2ypHtdKnI8RoyL8H0YwX1JdFSJAO4PXkjLe1hFCV5g/t9kbi9/51V76eVvS7WWTjw3Ea7ZvyilzyYd+NHxEQHr+9/3ot28etXWs4k9fO2evfxnX7f56ZkEH9zq5CC+sAK8ksH1DCDK9s4VwSODGIJWUIU3toGzhzN3WiuCihWy35MZKxFdzApFUhX0Ug4vV9YfQRcCZSx3+AT6qG5XNhfjIpAd9ypjiAgSPHi/ofzIWgnbLuhKTvt3W4P7ACpZ0Gvnk5lNR1Oq8sK+sxq5peDs7QjaZX6f3UR4XzauPyiy5ZlJqcETVqDdgrOmZ45ACAEpetVwzQhUaVMQiHpPFAArzpGVAdgBF5ODqgZHZDnTBskIimoQmDY49gJAZs1ngxYBCaSFSjDtowMJ+htSARscdzKeL+0MrUHsCfQqEO28bBbZUwiknbLobjbcvyuOav3W9/5lYDRvm13viWPVf1fff3VASxvp6rI5Hgn/EIAm7AmeW0lAhkF2VxAxR0leOMCNCmF8N+257+PgDyVzWf5ZKMGgInKG5i27dXLbTq5ds/V4ZuOnj2z09n07hTo9RAbLWLEqmaj1EnZ8V5SvuCFELdXbi7nOa+vt79vBjRt2cP2GHd+8aa3BQElR9Mthj84mNuW0APT7TXgMJHlQEeqg1Yv0dm+r8N7eqKhH4oaugPZL9gegliOOyH5VEo12mfYNCSCMx9GsZbwWVSN8DxLzeJZUHebYFO0ZfAf2M1gTMXGB68J9P5+n+/SY/S7AVAnvAYDjGAAhFNgC9RMzj9lOhwqcxtjIn6gtiUk56FCgajkHCJwY5plDIRfHb7ekNI0CDz6L+JnglnoY1RxZ+PTzs5GKN5hXjQQB6J9o4cA5eYFHYZdmTcMmgKHi8J3fJWaBACW0CgSMnHaN0Tl8P5IHAPZoD4GwkJgStNvUrkDyBqxEYASPn70yzDF8qDA3ICLl/dIA0v75mKdLv+xxx8nd5+xnf+nfqHvF2n/rKjJo1b5WAnvLB5nZ6H/9gq3eeU2VRNgt742eLZZ2Pu1REAqfRu8uxOGePHli08XMWh0Be1a+IUIHqi3u86phZ5O5jWcLm642NppM7fatWzY6P7f5k5G1sdCXc8Ogj8ZyznnIN25dtYPhPuniaNNA1RU2u9ft2KLRsvF4YhiFhYo5qOCeV3kAACAASURBVOW8vy7iifsN38MYHUWtdtvmsxH3EmwqhZUmSC4gMYv1JvCJPi89T+G/aQc+tmE90p2d2Qhf2etYey5RW46TYyFSPhUsKBbzKAQFWrTEv6gNQXqU22yqU4u+J6HDHkc1NX71V//dzf7+QMN70QM0l4og+OwIMuTdNsxwkWLa7arPB5t2JuEAOHFm0TA/h+qZWrRcANysDZvNcEzYAvXBErT6QHZQL5X5EjgRgEAWuaIxluAbxqGtzYCFqplWThH0XjhtbC22CMjDEWBRw2hQsp8BR4DOSjGQxp7VJx/ZwaBeWTqhDKfLOtWT550AjjKEThNFhdBn3OG8fvxjHzeA1gs/JQrNYFXv+urv/2P7B1/6HfvmN7/JOWzsjXSaXc6iUnW2lM4EDMB9h2z+e56/S2nxJius9+ytb79i02fPHLAKkLnNcGymSiiV3jxYDXcUYDQUxkgpc2NKsBJThy+pfun+xAwrn83pTevx3IJ6HNn9qMwKjDjFzGnGkdEE8HWL7hmFytgU3j4NXFRKmC/yJ+ogx2fN0cE4Y1d/K0iM3lV0HHAlFLq4BBtIYwhKJtYxnSp6apLxCyDKjes9a2VlKQXI++l0agYzHhho7Ix6v3AYicCAgqNMbCQ7AoBz/dMXq8KEgBysBoaTkFrHbC1kRws1SsPT1VERmNpHcTg9Az0FCL915xC0bpi0IHh1oF5GGXk2M6JkBjg+H1NBlb6FAWFosNQAa9zjCMQCeCrQ8LlfXr2KfSXNpCookKPf7v+MoK7+O7VFeKAVlMQIiGobN96XvyuC2Fz5jo/R3CfqX/0c8znV/83z3FFR/S7e2Pdx5Hh0T9CfkoPlbEf0SKoKju471rBmGe9fuWbHd+7a0inB33ntDXvp5Vec3i1npOSCEkQdt+lIgML2gxL8gQ+8nyrBCI6XkxF7WF976Rs2BWAF8KKnrALgyr648ivpoj7ihpwgBXCgqbGaimAA/U4NVVkNQUKzyTFZs8nEpuOpKgS+/5CF5qxmz1AjBuHMa8fedOyY00jBNlQZoeooe4u9QuaOi915+KN9h69Ffyj6icBgIjNpaZ2eAtwQ3AFQxTmBjgV/2G33mFjjvvA1o/UgVXCusUi8+dqeUx1d46CyYrX2lu4lAGusTwRO+MP5rGv1WKrVoqG51gChaPlAMI1/e2KU9p/j22IeuvdtR+CPBAV9vfoXWL2G/2TwE/aWVyMGiwMeVFgh3DdZre18NqdKcOm/iwSXV8oIWPHMmHyr6J44VMUUqZJCl+3/+t65DNDuej2D1frv68A1qqkR/BYGjvd1Rx8rzid6YenLS/Ly8l2e7WE+J4LiSNwmXxxJvQCsWPO9/p7duHlCwHrz2nVror/u0QMbvfOmnbHCuuDYENoC94Wy5RW/pmK0ZeCqp0HAmjRC0JvW3hvY4PgK/7T390ndZ598A3sPgBXiMUqOYo+Fwi+SR912V7T8ALg+j5ZJ92Szo0VK0yUqFl0APsWPUizFMakmTArirEwAQMVMYmTwnegnBF0SY1rm9uzZqYAFaKqMdXXt2Z8yDg22k/u6VrPDgguTVgB2HifG4oWvxvXh7wVbCjRZAfdkMp3ZGP2T85najCAy6hVGAHLEA7rXUGn1WdgAM70+K6R8D/qemWjXzHpUPbVHVM2NqqFGoiCWhUDqgNRetBQhFEYcFaJppI/yGAKowVgMYM6De0EZVTQK87GvyPU8CHQllITvivtB14P7KjgsjOAJuGAvRkU87xAn6tnN27ft537lb/ivLiZU6pXViEmq5L2feEoTj/74c7Z+eE9JPk9A4jqAJpabfT4r6M1g0gVHHQHachxNr4zwQ0IGzxd7qN2QBsxoMrZzjJKBUNW1q/aNb33L1k9mtp4BrDZs0GnasNuxK4dDu3JlyGRjtw/BpTaLTdQsQEy3rqr42K9FeRzFBI9jqOTrIn28Qui+4WG3VbFHywxGRnGUWgMjhVD5V8UU1VEcZ39/j0kLqnVjf8Gew/nBj0Kw0IxKv8/ORzYHi4jvwdtn1sVINGgfdWJfgzK+YsUZzxOvBzhG0mRN9pRZ49d//W9uMOeJmS/SbuekRcCpalgsNq5kjEOAgn+70qrUPz0jy1lV2CQCitgEBJY9gVz9kVMFaKR8Ps6CaqUSp9HyoItWZsOpvWEMSxU1+iOcAsRKoNNJNBcr/lTLOAI0GkH20+p76VcRsENoqijxcbIyt4n49Btmg+j8CRaE/rnfygxOP3vPfhG8ed+np/DUw/pxF13KpZKtukneehv72ld+z/7+l36HlGBka6JHBQqTGZCH2jMdlVc4YRB/8Ac/ZC+85zkbYsj8amFP7t+3t1991UZPnljbluo1ou3w6o1TbbR5ZWWUFRPlL5xiOEoKdAV4iIqggxFlcSIpIApbZK+iEZLnW64/U3RAVUjULg9KPR1BCprodRrbogxhZJerYCUHD5ztRml6FypxKrhwle4bR+V4b3YxkJ5NkyNo2BrKAikI4DmVirvPWQNY9OqHqJIOWovAkpIkJXiBiqoLjDE54qq+eA9Cxw2yvr6emJX0zD3ON+iBSgQoqOA5ISMM+iIHf89JrYYKIe43DAyyrrwOp+bIicExqH9OQYIURuN3T588seVqziz4aj5jb3CH40sEhPBcivK4O2gBcJ0TAmJW1SHaVKrrXtHzPRc7QAGX9ltJxvi9RkBf1mjsRQ+KWCdSpFDek9dBSTRsxYFZnqXycaH4vfVWP4eosnINl7W9HShv7eYdNOV3C3zj+uI96EHRA7t4rvma4lpjTUZHcamoe292UIxp96L6m8d+kAGhxOFmo7E2w2vX7eqd52zV69vDp2f2yr379vK3Xy3jo9hH7kEHbGTXARRiEtj8g4Ohff/3f9A+8H4oRx7bCqqRr9+zV7/xZwWwqg/LM0BIoJQIwkd7aMMRDCHA1HgStQ9w/A6EL2xtYwgeoWLbabNHDkwh9v3PNGKLkMzH1cTs6BBUkSprJC39tnvyKPwEKi0UKvFMdRsIlXZfwT3HQEH8hVVf2RXsDc67w6w9H3tCld8p+gQ3BIvo1WNo5r5M+8BZNM6GCUHCWBszBN8piRbjaqo1ADubxnZQuElCi9jn8Pm4rQAyUHQE3Qy+gdXSVYPK37S38HeSo9U1eu9sWXPsV/VVj3XDXvyNhHJKTtHtegg+khLcYMUIgkvn05nNmLhy+OlJaNpCCDxGZSYB1pI4DoZI+K+0AUscUd/M5XS3nHJ5Vx2Q5j2b/UB8YNf7tYfkB/B3xEL4TK7CxmcDsMZnLjnlLXpwqaiG+aoluHRs+ZzoYcVbu72Bndy6Yycnt+z61avWQdD95LFN3nnTnr39ljWhSrpD8E2H87ihliSs7JFssXyb9i1WXnswsGt3n7drd5+z4bVr1u7tMWCmzcuzghl/qNJOBg8F0HxkH02hElb4m/PiXeovxtxF9UzxWhWL6BlqTca6IFMJfe+u2yJ/VdFPsU8lnoX4Vnspnl2oqCrRpnXE1jeyA5WsqvxEpe0B9wbxIwJzxpPqS46Rhf09AQY+O2fskcRCqrAq+FXSAt+KOMt7RFklku3Q+6o2J77T4+tgaImCH7Hx0qucfCL012CXILlH7Q5PUMf6x3V2mhqPQzBEIbgASTCKuC6JdcqNyaiFqZBtcuDKXkudB02AC19V+i1BehObM86hTk+//dxz9ov/+r/lv/fvzHSD2qbarrLquqtKq9589kefs83De1xzsP+cacu4AwkX0GdVHEASAwlSjPTEs4JwFlvaEE/593J2d1OV6Anw1nxGP3WK0Y7zpQ3mEqni/PXlwgagZUNcCQAVdGAwZDoNYhP6GeyzbkzpWNlwf0gMhmktjG/JEJLQFvwLVYY7HZu1VnZ49YpduXOLsfTo8VN7+tYDqr5D8Ri9uFevXbfB8MAePH5ib73ztg2sYR94/gU7ffSYrTZwCSOIp2E2OpgyFNSaUHuIvedewW12xSBYLee2XswZD6DfdcAkra4B+A+JomivaW5Ec2985rP/xebWrROVnV3tDHQIUE2fnZ3yRCBUARCobI9mo0UFMuZGRV+ORgfI4FAZDzeEtAJR/ZjJcWomslTc1KG65hk777YptFJuKt+Uen817qFUNoO2RtBRUYFolBwoaMyIizA54GZwQiEKAFZlcrh5maVSYzoMEw18EUfwmaSsXHlfRoCRqDDFho4Bmb5A2cMKwFocemyiy9yROWD9PCusBbBSzVJGMIKG2LjcZu4YQQf40IcAWO/awWBgtpja4zfesLdeecWW5+dm67mUIBFYJUqweOc6Jy6gEK+KLeyGn4YyohOn3YasfQTHdcpSODKGpEH3ZOYFwV8QjPTdMcIFG6yeH2PGXu5NmWi8IYlowFbHqB+9raqcqVhe9d3may3JDq/wRwAR9xT/TbobQK3TiqM6ga8JQ409w2oowad/n0l5VFkSVWYi+87LcDEviVNV6z6SORSuSJVkZaMkb64xABC2EZjF+5ipRbaK1RQMowb47HLcB3osNG8N5yGRBTEqK8DN8QvoD8J5cgbtzE7PnvF2Iss7Ontqy+mE/U0g/PQRSPiIl7hPJUiIvsmgz5P+6+q6DkgZv6atIIEQ0Q/jOLEmEUBVAYAATpWo8sAzVfvjcxEw5n2ir6wcX5xC3Ius/JuDUfw71D9zlTIfO593vB7V4vjvss+8Xze/ni0DVGT5/TsAa76uujXRXshAWtdaB6w5KRDnFNVy2tVmmzS+K3ees01/YI9PR/bNb79i33nldf9KJEfgwLGO2hSKQM8Ns+Zt9c9gTuUHP/hBe+8Lz9vVo0MoQBCwfufPvm7T01ONQvGjxbVuAYBIQtCdicUQ9xjrBzkYUIExcH66mlOQiTMeG03OdKPq9lJS+szyrzUmQf1RVQ8gbckaQZpoikwCRuXde0vVLygBOB3PR6ihvxX+FKwEAD+213glEAE3xhbsIWGrpCkTwy7QBxEjzisFWHXxEQbk/nklWBUo4w+U97HuJ6gK4VwTGyh6+7VOJVikRJR6+ZQsU78TE4s+QgAjFSBywdYSJHUxesdHVbEq7WI92RYVwBqVNyrYYjwG0gJs9mIFOQJ3rdfoddcQBVZYFyvNYsW9DYVTlRoZGKIvD3aMPWveNxjKyDmIru+h+j6s75G8B+u/2wVA83vqv68fq4DQaMFIYFp2V3YcfWYU2/HqKlkxbu93fUecQzl+jcJYB9Y6Lx+NVy4APqNv12+c2J07d+0GZn5CqfXpE1KCH99/w9ZT9LR5+0i2zywqqP0nKuW7zrPZEvXTgz8Cme7evt19//fY8a3bdvXkrrVQZXWP7kxS/6aq3SonIHlbkMBg25nahLaZIlVSDysQYBb2U8KBSNA5IyHGvuE12lVP6rAlxJkizhiM5DtOjHvSixJKEm8zeMIe53F+YT9ibYJ9hefRaXW0F5lEUkypEFL6HPEcq+cpEB2J4TgegTeug216+oF/jzixArbViCS8Fv4I/pZtRM6MCg2Syr66/H+sAWXI+F9cxy7AGHE3k5cpSVNivzRNQzbeoWEkJiPuZLJd9yWE4XRfXCxL+ZKSBGI8ABAMu2lmzz3/gv3S3/g3txiA2xFG2UFOQc0Mx2AZ6T0BZh9+5bcpuuTpDrFIXfsG9F48T8SrHDOGiiQqrc2WHQyPNJ+esZR0EFi5hB0De88wpkcYawkb2xvY4tmZTUcTsuDWJDmoX3k1nbOVZW+4Z+1+1zp9FAY77J092B/yetk77D+o+NIEM4ab8w/YlyhokV2AWBRJwOMh7zeYTtNHpzZooaSF/5l19w+t1R/a0c3b1h8e2Ghybm+/fd/eeuMNu3btmk2XC3s6OuO4KrJlpjM00xqmB/dgc+ZLUt6BOOAOQWOej0cca4SZvuxDDt0bl3rFHpVPEmOHgPX27Vua88ZFpMwIJLpPTwFYx5SeRpUG1Sv2kboGX2QJCfCcmhfZHj5gCkJo80niGHL4oitxQXuWMYwMDBoHGHs/4RZAqI2P4LF9UWOBBsdfBiHyF04LJBKAYVMvDsBzzPDk4G5XTqRIBo8ldeJGA9x6NCyL4qDAWSuAimwc3eA9rO4ooloWYB0UuPzz4x/9REUJLom4S7K6Dg7/EBXWL37evvXStzhkl5UyiIIwyAnQKlU23nc/F4oUdDr2wz/8w/bi+95jR/t7ZrMZe1Lefu01W5xi0LKy+lFhDeppdnT8t4962Qr2HaQjKxLgNKphzNP5+Sh7WY3qYNaRf6qqGYLhJlXxHIRGZdpvHgLNeN40nkHVA3DkbMqNBoo7YC0GntnCALbRjyagiB/1IXg1n6JHFaEsHG/OcJMSyKHcfj1JAZljXoK+x541NcBHozppUVSxExBVD5dnn10ICYEvHVi3RwU3gEpQEUFpZH+3V6sjWOW6ZsUYiRz1/sHmUxHVaU3IYk1G5xIzgNFyh4SeC2ZiGfSFAJkk5yWZL+fJVnsH6XgdASgEIsT+aEqMY76wDtRRkYQCi0L43K+eOUrRWYN1UMSrqlE5/uvynKt9g3vuiZlEzc1rkT4vbaNKkdmdjVfSI6Mcnw3AK4dcZeCzg857IZxjcXNBS0/CUPWKyIVgl4muWlItGYkc3GbbwXOmOGVF1w2QzbXsNjGfW/V5tWhEwBDXmvdU/G7LYOE/vBWCPSmtlh1cu2GHt25bY2/fTscz+9Z3MNbmHtcXkl6xvwN0UTSioT3DsTYHQ3vviy/Ye194wU6uX7PNDGNtXrVXv/lNm52JEhyBqc4vUSOjPTYqj655oMFreK/6s3GeUBEGUJ2tFlQShmpj7DnEpaQs+0gBXabuK22qB1ThT3RN2sv0Vw6SoxqLo4HGRhovbZL6xQBaGYRqPkClxusK/ASzLpKE+49zQK8XqqykvnllBsIUxGxMJlXJGwWtDlh9zzIBRoErsWIAgmJNdgeYTY79W/XjIQklcRfZErTakBKMPYH7jPl6pPm6DkDMiy2tC9XGU41X/jHGXBFcY5/4/MwcZIdNwMeCEjxaLO0MfXRsmahGcpCWzn5I9RwHYGUyLVFnsx2o74VdAC6/5zJQ+P8HsNb3buy1sDkZRMSsQrHPlFQIMbot+1O7OIa8Ndrwlr/a0ULAdcYquWwG/E2707MrV6/b83fu2vVr16zXaNj02RPOYX18/3VbTyY+u1xB9ta1+fzvehRT3TOsBVFP+d2koWPsVN9uvfg+u/viB+zg+k1r7w35vOVvFDfi4orNcnaUwFxV+WLF2Fk4AbSqDLb7fioAw65IQFBFkyphyj51VIHYO1d9v4qwEZXkimCM4PPEHxPPEUtUCTT3Poxq9ByDZeDg1gEmhTp5TWq/QPEElSn8Wskk2Q56VBpyzTvHvkLMzgYdj8fcEIpg5D4h9lzxHahYV1raW8+zrB8HstK0cTV97wlm0iOxAss5liNpXenZ1EsNfld2MCHq75U+jJIsuOMAgHWQHmuYW8MTuljbiAVPbt+xT//yX7/g0nQfc8zgI7Zc56NUtP2T+RIefvXzAqzeRhX6KbDLi6kUi5HoR7W01ZX2AVk4rHyvaXsLXvJZuS30oNraGBU2m3aAtpvrN+3pw7ft/r03bTJBTLa08WjGnu4labgbOzw8sIOjIYsS3U6LgoacTOJVXl6nGenj7OF2kTWKYC3mhZK+3+zKV3W0l1qrjfU4TxsMq6U1uz2bQfO02bUVeqMH+9Y66ltrv2uT8ZTPuL23b5te1/pXjmzVbNmg2bLx48f28p/8qa3OnlkTfdigBjtgxb2YTia21x8YUllMtDYaHIXU532D//LY3BM5jc989tc3t2/fphNjuE0HK2eLESrj8UiAlXRezFXVhuIC8hEq7ANw0Rby50Oh1wVsIhsc1Uu9NyoTogoH4GSlypusWTEsjevVZuXrDoYiO0MDxLlzoiUzgAs1Y1ftFWAFf79ps8m5zWZjW2PIPJ2gqGGgKiLDAdoCwGq7heZkzZvULC5Fxoo/BFoj6yZH5BLoPreuZBXdmlN06WMYa8PdVdtIlcnPxv9rXxVgfemll+zZs2dsrAdNAPSUoF8QKEc1yTN9ACKDQd9+8Ic+ZO95z3N2sDcwm01JCX7j5W/ZZgzlPzR9q0fBE11eDNR1RgUTm0NWPlJhOnXeO9J1RN0UnRY9aO4oijOVKFa4u6qKrjI170Q6dK5osTrkwgk6p6p3EQabCtd+L2XMg8gh4x5KgUzI5jEATj0Aoq1yB+qeZcZeEfDW/RBtOKotuvYIdCME5jlA5MVnI6Lx/uDoyA4ODtmrgL0UKnLoA0Bgh2f57OlT9oXjOIO9PQ1sjkquz2TV2CfNdASFD5+jUJoH+bxPSDqxP0EUYlRAAV4p5oAmePTbULhB1NyqAu7y9y7dzyA+AXhKt+OYPgSeAJpKdyv2tLU3G+tjyDgCE7zPR/Bo36T1EMJJKbOquCDW2zYo04goH1sV1Ki0gyrwqflrynQ7cAgQ50GHCt0VzTwcbQCjXQFrTlxoAfu+LfQyv7oaLTju3dbnfdfnARb1IDquJxJ5vtO0P6PCmhICEcTk68pgXtcmhkvV2+gzFEMJM1V86t5dFVZ8vkFHNLx6zQ5Obln38Mgmy4298fYDe/PNd6T8iDne7AUFwNGwebHNQT3VzE8k8W7fuWW3bt2wo70hqzcPX79n3/7zr9vo8TNrYO0kxnMwODz/UVX3FL6pUojgjMmpBilZqKZSjIkxDM5bAiWxzwkofY6oRIbkG+g3kj6A/FGbQIl2yH8PlVMluxREETej99THoSnJqQorer411yUAKyj4EkvBvSId39V9mXFHwirGxHFGswB02MeKphbjsgRkp2BCOdjmLHKIEqHHCNQ1VBw4JxLiHEoMR9INr+E64IPB4CCYRSXTqb3I6IPKFnP7KF6Hdeh7IbxYgFWut6TSj++n2BL8Jh+IPqEkmCc2OQu3YfP1mirBp9OZTdmDGS0i4SOkUsn+1bZUp0MdNtZtYLoM3C7swRSB5gTQZYA1zjfvjXpiamdUHJWiJIy3nSTzWd0I3qZTTj8oVfyoSO5A4Nzf2Wem93w3wBpMI1UkXXil07XjK9fsOQDWq1etD3bC0yc2efiOnb59vwBWFiyYMKkmADChFAggXW91z9RehQQKVbahIcN92bGb73nBrt5+3q7eed56w0NblWSc+vXV0xisKx/zVoIj781motgr9RGhh8Px98KeoHoqBpMnUJ2pwJitCPol9e3yQH1Un9tfgtoUwzLhVJKFFe29fHxXPYLxUkx2VbKsjCBB4o+aE5TZlo3zqjiTWKxqy1cyHGPCXYBVLVsRowfTTjTf8HFcf6rtFWG3zIKjHA57fhWtCTAK0DHB7XuScm7eh1pNGwhr4IC1UPorocat2+H7MNYs45gilgYas8eNAC4+dohpRpoF3ZtIaDChGIwEj9tu37lrP/9Lv5JddvVUtwBrtXszOGV4WbMVD76qCqsmUaA3c0kbhLisue5qDMtqYf1B13ubicZsPZfmAaqaeN4cT9Vs2mGnbYMGaMIafQjg2Nrbs06/b5Pl1M6endn5aGzj0YQ2HvF/u39gj5+d2WY5t2NUVftd2+vCh2FPSEgPBZM+WJXwSZzVHJNcIJ4ktXuqw0NduAMqMyqhaAkx2yzmbOWhIj2OF88cYDZo5NRSQH96z1q9fXsMN7i3byfve9HWt2/YfrNpL/3zP7HXv/4vbJ+09AVVojvWtlWrYTNMZ8E+wnOdoVWnRSC+323bfq9lh8M96w7ge51lAJwSgBXoXPG7AkM42menT208GnNAr/o9Ua6W6mA0w9Mpg7rjYCkqP3kDROBW3utBMlXV3JCjahiLlk6WEuOq8GRnEcae7/U5ZOohVcOxJN4dsHrgoV4eBAIQqAFQNpuMn9l0cqYZWKSDqdKF65wvsJCQgYYaMZjaOB5EZSQmFRufQZkHfMXRMSOIdez9CIm+B0MAsPoTH/9k8m2eKazB1y3A+rXfs7/3pc/Zyy+9bM+ePSVNG5SC2Vwy0QQnARQ9axYUIwgEALA+99wdG+71rTGfcazNvZe+Zevx1Axy9a72KjqJV+hCPCCMVgDsUE51o48LKTQ439iZ8iU/RqhY9aG5U2LfKQ2svAznchXHUyAkTW1VPZYnQqjDAMijWI6aiL5i7xAIQ6P5sBVQ4TPDWmFAFv3IAai8qd8dnzDrNtWnZAFBMXJmgZI4HtSSDykwiL97g4F1+wPPdM1tPJkRYCPg7UPBD8ZlvfHnqswXs7VeUcBeYCUTSYPo0+Y4DYmdKQBxyoRyudW9poFhlK17wKDZ5ffRk+KiZbH3PIT0olrVs0yn4JL7EMzANSHYxv0BGCZtEIkeGiAkfDxLTVGBUHvGCcS5qecQP5FuiD2t5xqpEk86RE+jr0s+k5TvUZbTK1/8mqq/tVxbUrTMdqUKWKsKa/w+PlvWUig7elIkbAD3jlPS0uZOVKSQ6PffBnXd90fdKYYTjiR0sS85UeeHqlOm6+fqFlTZ7ugN44xrnw+44xwqwxvIWA4QAOLg2nW7cueuHd28Zf3DI5t7IpO7EoC1Cwp627pNKVTaZsnAQ73mekZcr1hRy6WNnz61h/fu2Svf+DM7ffiIr7XKfGKXEvAEEr6DdsLpVISgVBz0GYiYr+xiTGv2uGKouNSEsaihpLvEPD9+wOc3IjsMSi+YCv4MKaaxpSwqtgTzdhA5A9uINEAkARZk4aCvE9Q++KJQ4UQwQ/Ve7xFnAERmhYIx7H2cH86VNgE+D8Ez+2ulaO4ZM/W7i6LAxxMVOLxEAUIXlsF5wocy2PfPcy4is/5T2gsk2jqkByPxLMAaiWX0SNGuOa0QgJVJKdwjzzhSWZnXKWDOfez9aOzB81E4kWQACwPnTcAaPj28qVe7AWshlAWV4GezKXtY1xxDVrIzSka1mhKPccAqYce86yqdhRw75Hfs2qP198Y+yoD2smN8t9dxg2hHGAAAIABJREFUjBhRgtgJwPT4+FjVmPmcYorn5+elHzKqrPzumONZ+5JgE+26xpywqifEgrYZIIsV1nbHrl2/bndO7nAO636nbePHj2z88AFFl9YQWiFrQLTgikkXSrce87h33vaZoEhCsFNih9xZHEnVtWt3nrfj28/b8c3brLDCt0RBgNfFhR4+318JpfQC2qUNIXaYAin0jkcBkDbck7CME50xIhFFJULIDnE/n+m0urfpxldhSXlReRv3HXw1PlD5k4hxKuwTcV8A6IyetMmC36TnFOPe0ndhz/oJAoiHsFN8V1SQM6AWW6VKdoREWUmAxPW6c1X1sqoOszgTVW+Pd1hpjbGQpcrr/ailGOGUftwnP2a5S35TyJTw4kH4P/aFZhFLTzkSPMd3KQPhueSksWLGnuwArLuYF1wuVf5ZdtUfxfaz0nPFMd75g9+2yf1XSAnH92JsDZKDSMg0Nmp/ZJUSYsCIi9queeJtJUjcQoCJTLb53Iag9nZ79Je415P5wtC9qUTnxiaTmc1ZmFjZ3FsqzsZgvaK1t027Dsbb4fDAJqMRxZhE9e3Y3l5fLWEuyITkK376fYkuUfF+MbNmp28rtMssF2IJLZfWBSMKRQoTMwo/0etMX8FYT9X+5aZpk4bZOejMnbYdfN8H7HCwZ/NnZ/bWq6/a+OyMGkEDgOurN2z/8IC468379+ydN+9bZ72xXnNgw96e7fd7thid2hKFmAbU/+c2HB5LDwiA9c6dW6qwsslZjhpgsVCCmblVhXW50ObhonfnngGKAGOlUhXGFAuQ81mdVw2DDJowflgank6L41NWWPPG6k4jAGusKjzg/J0ylKomBE2V9C4aFAc5zZVNJ6c2m56RtElaL3t61F+IhdFqQsFxYIP+0NptyDqDzuyCGjxeACTZrQj+KK3N6izRv5sdGSCc+49//GdqgNU/7+YvxeDF7H0NgPWLn7dvf+fb9vQJkgiSIIfyMmlF7GNVljA8N0VAOh3bGwzsr374hwy074O9ntl8ph7W73zbFufn1gS4cDocjbnbWx9kIevP5+CjESLDRx+iRIHbQL3VRQa08WtXE5Wt4gV8HemDRYr8ovMP4JS9R1Q+wz047Im0M9dVVceiifae1VCjFk0tj0DZHhki2kv1Q6CalKgpgU8RBFER3VeyGqO5sqr8YBQUBF3weYzKgOR40PSibyxEJUpVjiq+HnA6nRaZL1Y3igMRdMdVMrPm6svaG35fCs3IZ8dRtMR7pEjP973hzz2cUZREw9lHhtUAdrsdG165YoODIa8NIwfOnz6xBWa5IcvoY0kiyR3jiXRO2ocKAr3S6ZlKQXT9sEfOg/hwXpElVjGqqnxH1VQadLoncezKIUWirYo+ckVS35qfdhUYxHIVeAyF64qmGs+sgKh0mHCSHL+VR+34aVQAsvpQrvLoM9UaLGfvfTsRTChZk97HN1aJFuGzTFmLyKueMMsRmfYPn4PbVHjh4ZWrdvP55+0G+t1u37b94RETMuzxFxKVeitnB0oMT9fk6vIQ8aO6PIaSj+zJOw/trddete+89JKdPX5kDXyuijc9yeFVEX+6Adniuek8dc0APREUE7xqADODZN5v11FQyVRVl1gLVJfMc609yQNQyXwRvwcOGn1VSkjBF6ygtL0RrZCnAV8J4Q30si4XtopxWR5k4T29AUCXJ7ccyHLOMc/JaYvBcgCwDRVSRcjV7GmvehBLu92nPfEAQ0woqaSGT9RS13oIHwqfwX/jbwaW2o/MsiOgxxgcV2vtd9B/K0FCJABYAU5rEv8mCwk7mSci9g2pxb4pyIFwAByiYKBwTzEeAj2sOKQn5BScKtAmbbnf08ggVO18EkG1+rf38UV/sv1K3m8VqyisQbUfqoBXgWuVvK7aX3Z9V7FPSRAQAeCNGzdsONznvXvw4IG98847pVIHERVWsyiAp3gqs12Sm8u7XmsvAawAU/m8kuSEkkcuiHS4P7TDvX27Ojywo72ebaYzm58/s9mzZ7aaaQyUBC239QTi2BpD4v8VyQu1ltKGobKPcyNjBi0w7Q774a7eecGG125ab3ig15HUDJXpQgkOWxaZQsUC1XPQv0PbPtR668+DCVv6T+8VhS8q0x9UraT/oY9y8BLX5Pe1HpO60ynXHuspv6/+WnE3vIBqBGBhB1B01CvHDqJyPFXWgld62UvrN19b22Of9HdlK6N9Ijx0DZW7LdJh3NJGopY0ZIlnVT6lQn0q4HiOjf8GePNjhOhYFvXz/mEmC3yvx5pVEkC0bZ5HEmgqSbyy+CLBvZ2sunlyYj/36V/eUQ6K64oDVEn+bcCa/aFs5iv/4H+w0b2XqU2AGJuVUgggMc6DejV8Hux4tFwJsBIIYh+D0eO+krNRmexUUQYpCILCDoRqAShnruigSStsTVxv7HQ0JrBdLjHBRUJjnd6+Cn2TM8PkFxSohoOu9botG2B0KbUUYFcwJxz2RGrcEDdCEnAxx0g1noiNRuc26PU5EicqqoqDNKEEdxv+DollPBv4c8wB30Cvot20Sadnk8mURZjpYmXdgRiD+GRv/9huP3fbhgd7tl5M7JVv/rldHw6t1ejYbDyzDY5DFuDG5raQsv0S7MCNNT77t0EJvsWbzOmJBKxSMzw7P6PKExySqK4OWD2dSedHkQdVE7NR5WB1ODp3/oWmuyUvrgAiaGqR4ZVASDTQa0GVkTLe+6hXlcml0hWC8Grtxa/976AJyqhBo24yPrUpACsyIW0pD+JhIxONACOqq3uDA84AQsUVmYSY+6WeOu/FrQPWpgNWBDLolHYCBk7mR//aT9uPfhSU4O0fj9m3XozX/vBrX7YvfuG37ZVXXrGnT59SMhv3DNkWZGlI30j9a+EgARQGewP7yI982G7fPrHhfs8a87k9fON1e/tViC6N2Oyte+I02xIoeprJKSc042FNiyEHzU+KcczAhFFJlfHIPEYfXBiw4gN8EDozeVuBfuV1uYei73nHfSujPhzIhL5oZBqjmkITKyYsf9hnRV6H/5QqnjvHMn/SjSEfiP7N802AoIAfijHobVjDyMKR1ltUq7XBOZOQ/W5KCMTizQGGhL/UB4KKJRsYI4Pta44V8fxsPDjIRj6KNDT6qaqGj6lXTx+iqIwHAYoj5UTYu8bvaJLK1ez1bQ+A9fDQWhhzhZlcZ6c2Pz8zm0418sY/w0QOR2VEj01+rrXA0kV9BVwDcTtITGCP+jUBWplV91EnWz2cEZhUDjcvnXrVof7fxZRsJV3qSZiKYVESaelLciDMx5edfwKs+bwugtWoYOgD9UAFr8WzjjWYbYGWRpVRD3ucA6jtaojOJo7JZ9HqSHSPfRFNGwz37fqt23b95KYdX7tuh0fHnLvHBBZVPpUyUCLNaUcuDsekJXst4YRgv2Y2n0zt9PETe/ut+zZGlQkVz+24u1Qw4tzy8yn31SslAIeoPmFrL9SVRsCKcJZ2hD3WLpTkNHTHTdpfkZhirKIKJ1OPDAoxy9TVL72nlPscdKU16FQ+KItU3g1FnuDIAV7ZI+otBFi/HAdG8o4qhGEjlLiHTVBwjmCigX4evJ9zLD0Zi3vqqubwAWJaIHsfavY+D51idugH9Q45nIdTvPAc2PvuCWj68IjUCVhFCQRhAZn6Hucrdg1qyPgsnifAOtY3lcvxCQRVSDpg32MtwGy5jQmVc74Ou+YBjyjdqIBjVt/SJqi84zhk3UhIEbYI97QFkTmnBO8GrDUnccme3PWuMsUtlWPqtqEkNxLzhvPoL/nhNbvdjf1HjQtS9VTxQPIeVdbwl7iu2Lvx2fo+3WUr4r3cv+Irlf0cp1cAq9sFAlaMbKE4itk+Kj6gXdPxLlhJCTZCPebZAvu16y++320QASsCcsROeK6djg2vndjVu++14dUbNjg6sg3KUtxySmaEFkEw2XbdYq6y8rwEMGKOc/39xfejSEEdEhfhdD0VPJfMmssJwrA9+Tnw3/qFuk+DGVSbphDnEb/Pf+9aX3J/igD5v5q6fIk3kp+tcgX6106QnNaD1kj1vmJT8Q9PgG/5AqcbS1m96i3O97gO5vO9UgK6+uH50cRVMUz2+3UbX4+Rt/xrZmT5t+D3N09u2Sd/7hcuNwjlflThbQVYa5kKf++9/+V/Mnv6ThmDRhtKmnbLmmy1aNt6jpFMrklAYbylhG3ddiNejuJge6OebrRtgH2Hqutgb19JmyaYLdCIwQiYnkaKzhecT/z07Mwm07lN5mubzlc2X4J90rIWRsDApnSadv3Koe3vdShshKIGWUKuUo854WolxPg2jE2CP16QvYm9ATuPucdRxYdyPO5ptG9ClZ6xaUgGkVaP2cb8f7bgrBpNjimbopWggVbMmfU7Qxse7jNh294sbDke2QCxcK/L96yRAAWuaaypPbFABL1UzzQB663bUAmGV1L/YQGsozPSgTFzjkBtpf47+lI04IZCrTeFx0bHTWC52f/gv0N0CQuyiFoAmYPH7JSiEF1Sv2wFwsII5wUc/5biIUbkaBBuZJBjoxSKMgMWhlHMrgmwnmtIvc+lomw35aiXrKr2unu2v3fIhQLAukUz9MG2W0CRdBNXFyZTE72EWDwBocx+5Kc+YR/5qR1zWN9lS/3R175sX/id37KXX3qJtCEI32BGIGgClA93SjY3vhSXaOwAiKAE9pF/+UdICd7rtW0zn5J+99ar37H1ZEpKbJgR9SZ5gtbTZOF0aGxKls0BHAJLn68W6rWq+ALW1IJ7d+4KuJTZi8CLiQ320VZgZtsZV8qdIXoTmdVwFlyURUipdjOZuXKjyFGLkc3zXEJZWB4kOhjyenPtYH7u3sdDIpSr6MZMQM4g86b3CJxR1cS65jw1lymnuiEq9VHl9RWqAI0dJlW9sBpZJmdUfqOgtlRmtwKtygXFneXzrClXZ2eagyM+H4b5+j6cEbWa2z021vf2h5zLibnNy9HI5hB2Go95TZzfVaNKheR8dnZcU0LDgsg10at6AID3Z8DKT8Y4rAQug2VRd6B5Xe4CqfWAou6w82LYulfpu+v7ROeoTxZwdQlgxXtCdbiAxpJISA4/GGRRbS/f76rKtcAgAoEImGO9BOWrbn7ydytRpSpr0LehNgtBsP2DA+vt+WBy74lSAgR7Se0izulUVTD0BzgWYmHrhUapQNgHPbAUUHOa/q6AnPdyB5goz9Kpt6AAw5NBrIiCPGQQoc8IFCj1yEIsjj3wEdX7Osx7hSMivGIr4UG1ywC00m8gGIlEHezABn2sgttQ2octUK+OVzIdEAYDB20sZF/4IHUGPj5nmgE7RTgahlEArV7XWl0kZuU3w79KsKWqDAUDI+Zhl2RgMImYQBLjA9l1JqQ98A0fzsRV+AKURVHVRKYecyNhy5ZrJh7QD79eYmakhJoo/8aZq5VAEz7OCqtTGOmbPBzH30XMCgJRa8yCX9p4ubAx57DK8PEek+rdsFanq0Q1FM93Vlgvd6bvBrBw/JxI3bUn6rayDgpy0jXeywowYqSkao7fEey7T0WSIeh2Uoh3WnXpk08tNX7gXfsgAxm8Lc9hjfORrJF6hmlv2PSEeclmg2bDBhD+gm8H9ZdCMFoLsh2VXY+9mEFJ/Z4Ve8pkGypzrn2CPtZW24bXb9rVO++1oxu3bHB0zKRM0Y8geymPbKm0B7bA8A7xoGr0YO2MHDSEGn62yXE9GRxmf6AkXJWYqNhQbuGcwcWFekmic+t4ERMlxhSfmRd5+F5PzmZfumt1h0/Nay7+nf3clj/dcaByX8uYs2oMU3xWEo+VP8s+pJ4szfd3q+iRPn/5btVv6utry2/HPdI7i5ZJfA6A9Wd//tP87RZTqVyCJwVqNGDl7LaBfxzj2R9/ydaP37YZhUCjdUsaOgZmxHJli8nYDtCHCnyCxCnEKl1AiDGMjyTkc1u3qA3BGBvzcrs9e/zwCffcwZ7GhKp3XAkcUXmX9uT01MaTqY0nC/6ZQskdGATiRtCM6GJGK4SYhnbr5om1mmvrlHljUoeHDwZg7fVQsAN7TL4eIxWhTEwGIKjCfs5BDcb5w7Oz5UZUGjGD4AOpabKmUBNmLVu7axD4ZBppvrTD9p7NVnMoM1DXYjWeGESn5tj7rEBDA2XF8T4Aq6BHHw+GGsUjwHpTgBVAE2VsF5Y5IzgSYGUmZAVONpyjKDAxeDYWeSyscKSg/8YChkEWH73akOzzc2cbN4TjOZyvnxdMnjWVN0Uo4fZ6gy2xjAgmoxck+Pykb60WNpuObD4b2wYVUCqRqY8QPX0ArBj90QOfGoAV40BaHWXHWdaPCg+XcFWNSBlBvQ6gv9jK9n34Jz9hP/KTfznA+odf/bJ94fN/x15++WUbARjMBVTRfE21Y45WiLkVlYw4sugArB/+8A/ZC+99j+31Oxxr8+B1VVgBMAhYg8rFQMm7GGvN5gFY497Hs+b9jd4PKlpKbOcyY1nJG23PfcwOqG7A5ECcolnv4SNNVgmBmNnH/wpjwwJGpVC8gQR/0IIc9kUlo0gR+HNU/Bq15wqkKysZ/CdUJJQNjWtj0iQI4VAU7vc0uwxBrPfQrdBHh3NzelUYdp43bQbohU6vL1XR5CwLYN2+WzsDsiQr7x6gfCgSPHkPl196LE8HxWwsxk6szTo96x8f2eDwyDbo51vMuZbmoKpDPn25KImQWCfcjx6kZifGylZaL5c59BKQM+D3lEcsNIh85UXH55+eF9dC0Me+m3v87r/PgDTsTB381kFrrrDy+v2a68HRrufH1wp4iH6i7T2W908BxYl6lZMEuJeFxnxJYJWPoUDbqcFUc/Ww3kdxQN1btlG2INgQeE68Pg86IhBjcgsBMxOhyn5CAh+/Z18kP6dvyetna4/45dcBQ6how+9CGAnDDQBWUZXDMqYC/hw0Vmkm4PtI4/X1o60Xa0csA2o6bCCeBPV8JZxQxQ2wBNCBKhqoxpiTC0CHY9A/Yv4xbHRQbzNgdbEOJLdUwQVYV6JK7AsYFie6g8IFcIbKGxRE4eC9xSYozHGv8Ek9g6paHOwl0LU8DCuj58rc2VTFwTOS/ZGqKlVUO/InyLxTgHGxsOlsapgHzuMT9AiwdzASDsE9RuEgYUgxODFLeI9FJZHQSEnpKiEGwDpZocq6wpRwp5F6hRh2Ef258DvowUXfGKuwFytFu3bypfvL0yrRRLLrfbsC/2yv+H0hfLjjy6WcXlHouB98vyCOiR+8R0Jniaqe/p3fd9k1xrnuAqxYbTxVHx4FWh+YAd3GxgaNpvXRxgLmGXwXQCPuDYHaRbZKvv66D79gy2mDW6zWc4Zlo2n7V2/a0S31sO4dX+FeFU1ZkQjvhffMgp44HA651tBCBqYZq1sej+b7QsZfsrHlPvFF0ZrDHsnNb9/r+F3drsNexGsXadpu6zI1/l3cSQZieb1dWGduR/N5Zh9at4G7bGb9NOj3MzV3x3kqYV2BtlJ5rq3xHBPmw+R7iGuCn7jsp36fd9n6+mfLdaf4Ib8Hvwdg/dQv/OJ3d+p8h9ZG/IRrrIUW9vArv2uLB/eZuERcR8Gulvo8r9w5saePHtnZ06dkCQ1QTOu0bT4X80y+N9oWFYuuVy1bwL9CR6jXYwJwfj4RE2l6RuFCFM1QREOETny1Xtrp+blot9M5fRpwC+PSlRLbHB3V6zPJit7RQbdlx4Om7yHpJSDmZW/5ZkqGC8S7AFabrY7NF0hEtmw9HdHf4N8auWXUP9gsBNYxPo44F0nK5caa0DpqzTlazrptngNYOB1YEmAr7L9Wk+N4sJSm5yPro+2y27HReGKT85HMKEbqQN8BRbH1zHpQV/7MZ/8WAWvH+1ZY7SIleGUArDAMUDMkHlpCWVH9kgKsQfeqZlBhkYS4EhyaNlmTF0sybohZUHZfC5hlaaclybEqgIgNVZyt0y9ykIeqFjnWUHJ0emNRsfMMuBa2K14hO74C4Jvbajmz9RL4XekVnFsAVtCAAYL3WGGF0iUU7rwHFiJNRW47Bst7f5DTmdWTiaxi9OVpI3zkp37aPvJTP/OuG2h725h97av/2H73C3+XlGBWWLFAWZGY8dkU0SunV4VhA80Hjdg/8KG/Yi+88JwN0Zcyn9qD1163d15/1WZnp6JTOgWNwfcGIwhEw8pBQKYW4f7jmWlmkt4fAbAcCDbORSuSDasAXdUpy3XjXxIAOhtlOk3/Xl5f4paESmGAADlpoYIQ8KmcjCh4Chy8mOMVEvXERCVZlS79OH3NQQ+y/NjUkPtGjMkZvkF59T6FCDhQ9cWQe1LenHmAucaoLOEHPcQ05vG9/o3xWiwUOW5R+3KlstznWoUvG/xwYDxmiKGU66x62y48M1J4fByN91ewwtrp2eD42PaOjphFgzGenJ7acjy2zXRKhTmKWeHOuRhUqMzFeV0WENYDhwysyjN0qk0cI0LwbUcvRkW8FjSWXd9bd3L5PbuccQajsUYywMvPrPw7UYJp85Iw1mUBED+bejn5vZr0UJJkJeiKpESi84Yd4L4O+pXvobwXY83n+7B1L8s4Lyl8lrUFVVynCdEOA6TQb4lKShBGoOL+Ia1t7mW3+aiY8zoc2MDRAiBF71M9AIvzzPd8a39HAhKVSPgW90EIMOIH9jPmCyPpRrpiTqb6vqeCOcAvx+KAdqV+Tg6yx9xWT/TyGlcaMwEBJNQQA+hS6MnVL6MfCD26EiYT/4ZVXN8zVNT1xBrXPwMCiTwBAC9bEpWJtplYA7FWKYiEecg4NtWBVzwnjlegX5UAEt4PHw2fp7YcGVUKQoF+7HoUuDHopez2oDo/kNYD2oNWK5tMMe4ENDBUElqcxQyA2kJeq/SvSmiFgLUkmeQXlfBHk46PAUM1YrkmYJ2t1jb3edRknbCXGpoVAKqqriJQLHTRFDPktVzf3/Xflb3g9ZLLPnvZ53TPaiJvvua4H3yGu28cjzPELOPeTP2pUa2KtZoT9Zftg13Xl/cvb3HyD6hs6JoVz6jCKpCKyiqowJjDir85E5kFlItjuOo03bCF2X7Gv8WsRwIEe6ZhGMQy3zRs7/iqDa8/Z4c3TmxwfKXQLKUMnPoXHVSKUedjf5zGG/Y4AHP2d3VbrPPxYD3G+3hve9jLfJwLzzx0DFL1LZ59xLbx/QXgeaySbW6xobWE4a5nXBG7L1YbA9RnmxjHuGwd0/YmILr7fUryZl9Hm5fWefiVIkKJT9TAbF6H1KSp+YD4fXlmqdWH98spw++297bWeu1+3rp92z75c6qw6udiRTVMUu2jpfBSva578uArX7LlwzcpWIS2DogCoVKIiRztVtfGk4lNMF0F48IWeE/b9iiC1KYt5lFCKA4JzRl3JJP/U7BLJlPrQIAJ+3I9ps3DngHw2+/vUWRpcg7BWImgwSdNZkvOe8X5LZZttgoSDEPYE6yYXsfWi5mdXNm3g4MDguaDgz3pCkF0CQyYSNpFr3ADBeOu9UDL5VhLzGvu2a33vmj3Xn3NFtMpq6GIbYEXgUvg/zBHvHfYYTsMaM4Qo4LWQYvK8ohfqZZL/wIfgjZH4BTY8ukc4BvigEvr9PoCwugP9gJO4zO/8Z9vbt25ydI1u1g5skM9OqfgSE8wEgOSw+hfxUlhpIquLHpPNdxaVaFSyXQQSo6zB/OkILECpyxpvz/YyjiGoaBkvVfF8N6g9eYNz0Wa6I2kxcaSTE4gPsM+I5bSVWFF9ZMzZxezMp+SQBtlaFCCO30HrAcErBSxcFoPh8wzKKpmXnI+lANmCVhuCNJ73e2s0o/+tU/aj340qwTvNhcZtAKwfvF3f8tef/11O8VA38mMC43U4LlGGSBoiOJcGF7ct+tXrtoP/MAHDcJaw0HP1rOxvfPqawSs6DkMwKoOIs2KIhU1qZjieEFdivPCvYj5nwhWwuCgwoo/9Z9smIJ6FfOrilHygDf3hoZhZwWjNN9XDjgckPyvV0Zi9E7pzNXZ4PN4dqzi8z1NzW71INsbI2XMMSsVIBrA3RV7C2zFUGZS9UB9Q4JmWWS/YZCYyGGY3LTePlTaoCCn9YM1iJ69xRTzbxE4VjOJo4dUjBuNrAigJ1ChCkyA9a3AIK39upOOQFbXDwXX6NsBxV/PK8BsOCTeL68uSQmOzXSsgDQwI/b4ivWHQ+v0B5w3Nn52aovxuTVmaJoXYOX5hSqw7wnWaVM/a76G2P+xfrPjzeuH6ZQAxKQu6rvCZuj6L6oE1+9LdnT5d/mccuWjrL9UwY9zjd/VGQjV+q3WIF9zx8zgwSlgOQDE66ySxb3nJTlarO3Nau9JMyD/kHbuIxC4rP376hXWfO/LOacKdqwHVaph+3QurG6kNRn/ZqKXSulVpVvXrURRGXWE9cFqoihFGqewnci6bI3sen6F6ue9ngj80X9b+svcr/D1VdVC0mmr9ygAd/R0o3dS/aUIDNakrAZgLaNoYB+gBgnfGmrDnCfplSSKZyhQIUDwaiT70qO90wG+YEQ1No33mvRm+OQVGQ4kU3FSyHZAHz4RzxaBBkeqUXcCqsi6z1wfzggpgb4noKs1qQQyk9ydtvXQP7vZMOBCaw8F/xYCufDnqFCjtxXzY9swaaAYzxZUNUcyk5FFJAVjcfq6juRb9AdjfSxWG5tvVjaaA7Rihq33sXrimckRvz4lDVzt2gHrBedTeyGvp7zvFbDlCkvKiub+8R1fELZny04xUaTKS9gn3H/EVPiJlqoq2VJV74IpULeFu8DIruup74383xzvwuSsEkxtKlJvrLNe2z56oJsb62PGNp+dfG0wROpVyW2be/HGyAdwlRMW8/0IcFFh3Zh1D6/YlTsv2uH1EzF2CgNA40wyCM42PtrIsr/aepY7mCMVGJSQWN2u4Dnl2DNXCMt99/nPxRekIkpRG/IT4Wd20IPf7XlV55iYNDWe+bbfr6jiihGqimisneKj/Fny9FjDqYoK2bflcwhfwL99BrxslsfftcIhnxzaAAAgAElEQVQEhdp2FCv4mUsqofk7Yt3XfX/9/PK1xTUXe5Yqxye3AFjRwxrMQz0chjOJuZ1B6zZDcHtN43dvfvkLtnjnvq1d/X6xnDJW6/chairfjrgK1zIaj/lnfzCwPReKGx4M7Xw0okZQGeG5QhwpFhvbLUDrtZYd9036Ba2WTacz6yJxSCYTelrRG7uhqNHp2djORxLzXCxbZB9gbwA0Y1II2Ant5toO9ro22Ou79g/0f8Si2Sw9voSoliv6Y9PDPneR0MQ4RtwKME/39u3J6TkptxybyBGKK34HngESoxuDGr1KPQDxijE9/gA9GsUgH0UKcV9iyWaD8STHnHrMjbYjgPIeRvTg/v3Gb/zaBjPxKGXv2QxUvuDQz87OeOEARgicMCMSs4A4g8qH4AZoZb7UwWVebAB/oBTD0fEkvZkbGTRkSvMio3iSV13zxit9qL6SQu1Sq86dGQIGzljV4HNkzDl7yBcnALjOFf1EAN6iBKOHh8IgngklYF2urNvpW7+/b3v7FWCl4WZ1B5fqhAn2/eqBKdBSNRf3gIFJrV/wxz76s/ZjH/1U2gXK2vg2ukBLwOtf/crv2Zd+93MErKiwMokAOtZ0znsLkFRoeN7PIePesMOjA1KCT05u2D4qfdOJPXj9NXt473WbQ2oauR33y3j+HF3ATHZ1igxy/T8FA/QTQJVOxSt/2KhQ6KsbzjBKpSJVM14Ehg4yZE8rMQPddw+UPQ0UQkt4naQ5rzyFYeRTSNlQFhXQJ+tVd85V5AxR8f5JF/SAmj1vEGjRkUs2mlmhoD9TbVcKmLk6RLYAExdKYHA9gtLRw/Bo7PqlLfH8pvMq21Sca1ycJ3884IkxBHEPt4y3PwvOK6v95GcQzozrAkFeqsSRHhTDyd2Kk+LMypfGj4gSjMw4+unQw3rV+sMDr7DObXL6zBajc1ZYIdRBYxb9V0EH9lOs+pCrinZx9oURvT1KKAdcSjHEGhMdswJ7lfw/10INwNWDFN1LnKsUDes/l9GduEZr/WUZfMbvL3sm8Xq2f3GNmt0c60qVKf7kQeU7MvPFcXulMq41B3X5WccaiPflgCfOj/sr7mEOcMr91ztLYIZzDTtNqlRFg+RKSseIux0WMEAzkzTvQlfbFaRW56sZhawkOu2N8NcrSgyWwXSg/gICC1RNMcocAkiiwfI++wib0gfKarERMPK4kSDj6HJVMSk8hHExfgxN42jwM6gasgfHxdYoQubBb/QFkwrpeQkK8nB9VWJJEnBb27KxsjXUGKlG6aNwCAyqdhCq8APUNSU0hRYE9Ub63eYIZR/K7rYg1jNHpLnIHVtu0D/LJDP8WTsJJcI6KugBYO0BsOK60DaECjZm6y01OkS3IpIcPke9JDqkwKxKQtMrrAsbLyHWsXChKfWxUgQOtq7V0SzZrsBgJA9ytefCZr7khWIT/HllW7Nldy6ZWRz3rR5UR+UUNGqcK+nu6zWnL5C55q08AcRiXfO5uH/M4CHHVdme77I1u5I5cfkBWGVSoPQJ0ArAujHMbehuVgSv8BKcvevmp27f6rczJ/ey/cC5Yt1i7QR7C5T6AKyHN5+z45O7tg9KMKiGXMrQd9DIJZ5nGh8Y9yvbzvx92bZm0JnPN/ewZhu/677lqm62PWXdMBJXUuu7rb/s+/L5hO2rP+MtH+bJ37zOfCDpFqU5X38+Xv2ZxHeGH7hsrcdaw+9hg6S0rLbAfN44TsSCGWPHccPO1c+JPsZFwmIt53OL+5zPL/vxfB/r9x9jbX7mU7/gtqeUtBK93f2X77cAsvVnU/13w97+8udt+uZrVNjtQSjIJ4ZwTCfmgHN+KeZ+o/DVoYgSYhRUXnENL77//fbWW2/a2WhErILJCzPq0aCns81j4DxQ1Bt2NtYZ9JnIAQ0XNnXQ6XGtYdYrioiQiYCC8PnZ2E5Pz206XhIjIKkPMVnpzMBON6y/pxncUCHH8QYDMEm7FB8FzZi9rz4CB606iGM7IPbRMWmcG71lq1laEoFF8DwAWAMP9jsNGwC4onDHYp8zaijYv+bn8TtiuybEblf2+Gxky41A/o2TW/bs9NRms6UdHR9zhi2O3/jsZ35tc+v2LQ48D2U1OAZkTs/OTsmRpqjKfGnTydTOz0Z8GNLm1KIlUCN2dIpojLZpNMmrBmjFTcHN04mWrbMFbAKw0oB4NY0D3QlknbKFAANiBRTn2FQqb6DddDp8EChJ9wd962FAr4sbTGZTihRhxiWyDvP52OazCefSsULspUNWYtcoo+/b3mBoQwTlpItxh/KBqmIh8aYAwJq76s2tpLKECEZSPF6t7cc/9nP2Ex//eb8BJVTz//aTyBjWGva1r/4eVYIBWDEXF3OfNMMJC3bBcrvuRwC9qII0bf9gYB/+yIft1skNG7RbVOQCWAVo3Uwm3sOqB8I16XNF632FKqALRJZA2IE2ApYAmASsKUtdpw2FccxVlDCEaPgu3xtUSM/kkT5VgKzTVP1cKGHvUuxR1ciVSMdbNIqhzChapbLMMAwAlKCZUbWRgklIJnXYM4bECvumOJpGAS+DpY7maSExcH4+smdPn9ro/MymM1TwBcGx5nBsrF9Wb2YzW2H+LWj2FDJTNbpKeOpZ4PxCWbf0yceqScqAFSiRxa0DsuJEYoV5MB87kADbg1MGWB5UskHe90JI/eDaEWSgwrp39ap1Dw6t2elyDc7Qw3p2ZisIea3mXgysZtMxZA25+0g+eEWDDjjOPfUo52vJgUf0sMY1bA8fqhJGsdby37uOyey/A5pdDr7uvCJgyIFmiCi8G8Ddcqw1IJ2DjFz95PFi7mYMuve0WD3VJSaAetkL+KuNwyggJQHHXdeckx38TCxSDx7rwSL3eUm8KZOqdjG3Bt63o9OrKldctRDQAc0Uo1M82RdOYis4S+s/B1lb57pZinboNOMAraySMvukxJQCJK1sJGehTqsWFF2o1iuSjggotLf4Ofq7qNiq40mJL/xZqaLo/o/pS4wLgD+l1gAmq4sWy/vlvW4EAkUUW79nmwHBmX+3j7EBLXgNg9CW7kKACACCsi6bTevCF3a7nKPHe0URQ1ynZtBGZ35UqiR2FUr/6rHK+xVMEDEbov/UE4DOUAFDC6CVFWbe5DV7lEFJjnWx5QuktKSHwoCVksus4qBqcL6c2QiMLoB80sPF8mGwTFVljJHoWRdZd0+wRjIkr4e8r/L+q/+b+39H1Sne9932yK5jB2AFBY/BFuznAgIpE46NQJAa/pRBexn/VPW47wIwu4L1+mv1e5B/X1GC5fMLYEUVHb7NNqIGe6IRy63sI9+79f2P49cBa3wnr80wKhBtA20xmNDjjSTIwZEd3njOjk7u2hCAFaJivClQp8c+rip2GkeXxKfctkQPt/QmfNb4uzxsnZf6ruM6Ym1iP4T99WissADDv8YzKc+G5sz99o7vDcAXJjTMH2109uk1NoqcYoB1vbGuGAxl2voaje+LvZ1P6cK5X3Kf8rOTUfTWN7dpRdfAGRtbrCm/HfVYJPbn9lqN2K2KXeL8d63zdLG8d1sQNI+98Xjixo2biRK8zZiQD6luQL2yWlVg9aY4n9f+4f9oy4f32R6B6iUwEU4GMR7aJtVeuGJhoD8AA23OQhNOFvRYgLPpfKb1B3u32hBwUlndi1yIN/f6A+tR8K5JRg0E75ag3W7M5mvM94ZPWdsao21mSxuPpnY+GttyDEzgRRwAUQofqhWu1WsSJAOPoe2kh7E3sKMczwOxWbEuMDmFrZVQG24gLlZ6GbRjjB3DJJX9vX3x8JRhYvGPNOT12o73B5wNi/a3LvY9CjzoW2XCAzZde4+iSx7bz61NwPro0WPbOzywN998m2K6+wdHtr+3x8Jp4zf/9t/anEAlWCkTngCzzgvdZAj84MCYpzM6B4I/I/1Uw/aq4DA2gow0TlCCMXAyAIBhvOvZ8TAUOYMmhTdVTtBsjBtKKpILDZ2Pzmn4sQAwQJwUx41xcWCMy6CvodxHx0cMSUbjkT169IjXwz+jM4QpuFJmIqhcyRsKA4kbCX73sR0eHBGw4nQAuqPnCplmimFg0XBeEHqu1M9FVUksKAhOsXKzZhUUDxhqjP/Kx3/BfvITn66KqrsMRt6F1rA/DMD62j3O8UTiAIsLXO9QCaYyLQCYG08OxG4Z78G/9KG/QsDag1jHeESwilmsGmvjFeMQ6Ih6rx7thZ8IhPk3AWCipIRKc+1T2fhlRxdBcFQsqFCW6I6hUsnTqAGZUKpTsOKBepkNVs3vVVYlUjGe4GAGqSWqIDZjq237w30pnvY1M3WE3izUfAFU0Z/lfxfRFfbDAei0uOZAb2evACTNaQU1EP7R44fsZ+AoosXCmmAcjCe2xNxh9LFGE36pclTGMfqXyHzwKmJxmn6Pw8jm/ZNvfzyvcF7M4BWWw8W+pFDcjVvOawkaFPojENT2+ja4etU6UIft9tT3jQDs9JktR2NrMChWZ152pjR5IkXsBNa0Ib72s2OVY8kgJ6CGju6SK4XZkK8/A8j6OkQAX1Vqc39QtaZ3Bb9xPtl2RfCTwX+8b9cxtoLTmjhSDqTqADgC2wxq65u0nomOZAFX5Q6lb97DJExWv99lzwaLLI808FEFEXyVa8VBwF7woEv5PgFpbuWo5PtoCSQhgmZ22fVcFpTnNbZpVIJSUU3mOcVIFwTPPhuQAZT3kM59ZmoEvwgcYB86LSWqeDkOVuM+8hnAQVOQcGVrVANBgUJi1gUFATDxB4BVYE/9xFrfomuzVcD7fvks0KdXxm7o6gSwlenmH7fPnMvHBDOmz+o9/Dz6/MDuaCLZJvoVfAZ8Ft6jwKjtI+vWDCwElNH/qkHzEn1y0Z01wLgUgDn2IPh9Pg6LQQ7ZOUp6MR2gB83RNayuJKYM16RXWBV14AiSA4L/PV/N7Xy24FiDuC6EHdH7hVFLYGMBsEqd3RMjNcXVsJe73Gxe5wKs2yqj+bO7gue8r/Oei+/C+sA5wi+gyor7Cp8AX4A/rEw4nM/HF8CTvSvg6RKaZb6udwvw64A1ro1JaioCSxW4Z15lJVVYolh4VkxsevnpYhJpWyBq971GpR0MBvc/WEookvT37fjkPRRf2rtylUrYunaIgGKvKskcPxdsW6p654QIrjfzZfI561ZW55ztRwZL8e+8br/bPa6DtLjPea1cOK7vhQvrMd3IXcfNScTvtr7z73MMt2t/FCDuH2IyLe+rRA0u947V+ovjbvLnVMNx5lQkh6S+xsPUv7ecc01NOc5/1/2qP6ubN09YYc3QVu/R0auwQraqvs3i9xm8Pvz937LVozdoP/EpJNgQH2KPqGDjiQYAWFQkkaxcsDatRA3scNjzhlEbAZgHgLTXapHtihYTFN/aoAZ323Zy9y5B5muvQHtmpNZGVvSxR1BIadiTs3ObTebW2zRc5wb4o2Xj0YwOAyC5uwffhP205gzoo+NDuwI9kv2+vfXW29bqsFTBwiJGzpEm38S1BYNUv+OoxIZ8BVs9UUX2pBswCfY5Zr8CVw77PWttViyKrldztuXlmEICaBtrtDus4pK+bQ2bzFCUmzu4lU9t/OZn/zMC1qiw4jniZswWc/awQqkKgQaqegStpATjZOWsg0ZHAxEVVlA/Isvsw9brCzID2BJ8MWWCPiYNT8fDhjovVBcBWLnAEFg4vQlvB18a340qIzcHMkHLFZWvUGUF/sGCATANR4pm6dH41EajM1ss0KgsJ4/9xOB7vrLh8NAOD6/Y1SvXuBjxwz5ZpwWjD3axRC8p5i1J0hq9inC2CGyQDUBwgECMYNXHKXzsZ3/ZPv6pX9lmAV9mbXxTfe0rX7YvffFzdu/eGxS5APAFcMJ1RsAt9eaYoykn0+y07Pj4yD7wPe+3K0cH5L+vJ2MqBAOwzk7PrR1V43CcCbBGpTQnGWh4fR4XQ4zkMFRQyfVVXVgGCpmiGRubQSwrICHj7s0FQQ/1Sr6S4C6kFDGv37tcEVZwFL9IRsmDEtwX/HoGcY8FhEdkQCLIQ0WfxsDHo1Iq3Pt9ykieFqonLRoVAN3n3/OCnZycMEEwgJJmu22T8djeefCWvXHvnr30rW/a+PTcOgB8yCiBnlwUmrVFvfTh/U4KHnn/HKxnUFrutQMQMhBSjqGeS4z7zmM4fTgMDMFTAOZUHcdZxcgOZXtRLVKFtX98bJ19UYKx92YQAzs7lUowlLGTwI2chYKfygkV5uj2GkkKi7uctK6xAqyK2+NqFaJc+rmoHhfRIqdEXqg2xgisdLruNPNWrSfbolrNcyitAPlJlHy6Zt+Wn4LSC7U2BzV1wLuLwrYVkCVHHBUcPYGqDzzuUXEctTl/+dRCEVvxqlOe0gZTscwrZh4a8Ht9tMlWX2AKHSK4UEBaUbxzQBLnkW1IvLYLJCB5pXuv/tSgFuO9oW7M1Q7ABtVdt/tT+AiwHxwAIuOMS2SF1fdGANZqjXk/HhN1mO8q3VVmqV3EDxVCiiV5fy7AG7QN6C/bHdoZjo3D5DqAxFIR156MhCD/djEpXKNEu6ywjQCEggoNoMo/pFspcYwf0aAxY7zFjDpUJymkuFzQtyNIwnsJZrne9bd3GKu9BQ8bNN9caQ0NC18DEXiW3R6tGb4GcS5FOK4kEzNgNRut5jaGL8Y5e6k3xmJQeAnVXNDdeq53wbxkajG4xKfWAcfWWuMJV3s0KlzuxQrDiOshrXfijZJwrFoZ8F3BGoveSI1Vkv4EKx9MVChZvhXc+2nsWveXXNqFly8FV+nYtKWgDiI5s9lYfxOAdcNKDnamKPoSBovrzHZWbnX7uut2GEl90O5RYWXFHEV43Lfunh1cv2v7V2/Y/tXr1uxhT0A3Aj2+sc51wtnG4d9Yq0oOidnHHnS35UwK7bhR+r32a45d6uebryeDoLo9inPicT3Z7nj4Al22fsxyrK0zrWKXONe8/txRF4/H79cl1Tz3joJDfo/HcZetpRxP1VFcxA/5Xkh3JPZP+Bk/83jdK3F6MpVX4Oc8U335mtX6CoZQPu/LkjpYA7du3yFgzSBVa6mKP3I/60Uge/EOPfqD/9lWD+9ZsyEfEYCVMeViTlvPvlCPs7RnJCpKnRysPSbZlHw8PR9xLR4M963falgf8afjki5EUPtda/e6tBnnp2dsucA9pLpvu2ubTtfWrY6dzWf28NETa4+nLMJMxxIvmk0X1mn3iYFmi6lEaims17K9Qd/29/ds70CVYIwuk0AuwLCLFG5axDl4X7dD+TUHnSTSKJnl+kC4W4wnWx1qHwBfDGGj10vbg1AeBANdHJbPhAlbgWD4P/p04rim+lgh1NRs2HQmvYTGb3721zYnJzdZvmUGlQNslzx5AFb2r2KW3GxGCssUfSkEEsgOiwKr9VgB1lxhZWjJWUM+RwinQiXgSu0tFilVY1ldFTBlWR1GDn1BmLkWzjdiPdAmPfsGpw8HALrv6HzE4ygTUNGmUMKHcATs79Nnj+z09CmdNRYXjB2HlqNPd4yHc2BHR1fsxvUTUYvRW8Nqs2jBUBnGQ5zNxwo+cS7sPROdlDMG0djv8wZjbt7HP/XX7ad//l/7i/ocvu+f/m9/ZF/5g39kj588Ydmd9wH9RKSzShFSvbINUsDCMKLiCylo8NSXUESez23y7Im98a2X7J3XXrXVdMoKa8k2uo2j7UjpyQvGmzu+ErrJF3Mx+7oNWLfe6/YtgklinJrRl/GvgnsFOqqqbRm3NJS6AqyVE6UolVdZQPXlkPq12QRqyxCuQpKDvc+a15idjhSi1ZfA00FTPXtwNCOxNxjY+7/n++zu83ftxs2bBKy4ptl0bI8ePLB33nrTvv6n/8IeP3hofZ/LBeocnxjuI4UKtIai+ohrq1OCc/By0Rkr8IlhO1sOJ910Onc22nsQG0mYJGJU3u4qwUX4p4GxEw3wWqx7dGzd4aG1AFiR4DofEbCCct4AzdmV2TzU4BordHN/ntEymgFZBLI5mKivqQCsJThJgLUEy3V6VcrgKltaUShzQqb6fG5duJj9zYFuONJc0QvwsGs/ZKCV/11dj+5apmvHM8G5hrpoDnCLo3CAsXVPaaeroDoA7xbIvaSCw+t0dT+1ffgIsAR+60mqnD6oEit+BbFwo9+S9KMsduQiZLXEQz1w3woU/dDRM6qASurEUbHnNZcAQsAQPaukb0HICDQtjolZENipCgpqbW9LLZzAM3qmoQQMX+A9sRTl4+B0VRpgzkDlgqOljQNNC5Us2GgEmq2WZ9/B0oEPUsXV3SntXNgAULQqO4wEn4KWELyA/wsxNZKfouevniBoirqmUQldsYdAWRuNmChmfttpvQKrPrbLK6ekNIO65r2NbjYcBEgMbcOAqBKMi7XIYNOTRYX6TUEmWQdRg8XLmABE+yy+4GlQ/d3bbtroCUXM4m1Gssu7IMq2q90FWHW/477vsKxhry45Pvd/rYJc9rLHOhGnRI9XGQnoM7xDp6PsSWfB5HP7SwUNtf2TP5v9OY+PflWqAkvcRH2sAKwYMyU/FBT5uM7dNiz5afcv5X5DoNJFDmm3mg0DJ2Dd6tv1595ngyvXbXjtOkfAUWSLhxJDb4sp4dcVAD9fV36NGCj98uJzrzQW4m3191RVtcr+56Qx7sFW8tBtbL2FJ9vpuPfZ59Sf6y6fUI+x4r+5n3ZcZ/ikfE3ZJ3AESfrc1vP0GEehV6VHEoYpbFS+b/XrieNtHRf9nSmxse1DPf7ZsQ8DxMR9zMesr+t8Tnj/7dt3CiU4Pr/9XLfvfq6o6vr5/1tvevKVv2PLB69juDcLXOfnU+v31KcOA4p4kj+sJMZoIDBxQJtd2IJCm/469gF8rD+P9mZlR8M9VibBN1lOFtZCEgcjcvYG1AaAAjsE7YBZEI9Bwg0zja/evWOrRsPO7923Rw8fEcc0m12bjDGtpWnnpyObTsaaJdwUHRcOAPez1Tc7PjpWoRHCpB1pE1D3YKP+2QHGM3L66ZyxMkG3t8ghNmZxE+xStCm64CxmwvZaGHWzsOGga4Ne35rtvoApGLRkJK5ZlGxj4/jMcoJ7XCf6XzH6BkJ8i7k1/qvP/KebGzevE9gUwApBn/mcokusFHoWFg8HlT3OOEQQ4xFnoeO4MUE1KrJe0deJzDWFaNIAWmQdgz7FzU/Roo0Emrx0HguIGTT0EnrWGOuBTe4uHEHKE4D2bGpnz84ohEQQXWiiG2YTVIla2Wh8buPxuRRemZ3rUGwJgHw0mtreYN+Ojo7tOuTWXc14Aroj1PQwZHeztPlybuOpRv+o8RhgABQsDTYHTQwzKkOUCcHORz/5S/axn/2VagN4duzdnNGf/PP/w/7kT/5PFeAwNoHCVKqo4kXQ1kiVguOBKqhXPEAtWGFm62rJxTQ6fWqP3nzT7r/8sr316qu2gfS19++FLw6KkoD5dsa6GBu/7zBcrAJGxjbGiOxES9Xx4lqD9hSAtdHYrhLS2HqfRzFShRqsDJkck/7njBPRLUp/i89wZRVcNGD2la3RB4DnDTESKQEj0ASQxA//9uNQupvZHl0DaX4QM0GlA5/p9ezu88/btZMbdnLnrh0eHpL6NRmd2aMHD+3s2TN75eVv2+njx9ZBwI/v8lEBvP+O03m9Yo04KNf9p5NkgFgZTl73FlXGEwgB1PwmV8ZdQB+fifmR3HPevyrLXKvLenC4gYFlHqlhK7xGwHpk3eFRAazz0dimZ6e2Ho+QRrQ1aMGxtrwaTnGkJAxD0arIiHuAvWtkT3Z++LeSFdWO0X8DhGgtxpbKnws6v37rSrSu6l36dtP9jJWVGQH1oKFUw9LIorBHolNevqvrTjc7cglXVPYt0sEMQtAbiESeLxI6/a3uUX2nXq8SifFanF8OFvS26mQvBDlO/+S9Z4W1DBJSO0UOfNK/4/vDOcWvciWMrFpXqC+02KrgvJUQjXu6ZTLrBezow3Z/EoBZwnoeMDn7B0EzPg47hJmt0FuA4jX6zsG6wCKDejBYPHgmFB2DDySzpSHxHwhGUPFV9H7mhglSkMJWwE1RJyYNmhQhon2mcBNGECjRyn2JBKvvj+hdVeesElFaI554YEGnofmYfjy0qsRTZIafFPs8FAMZbSV5xSbBbFrNhoZvw3FEEXWGThQ+qBUhENpYabYrIYxTvLM9Z67T1R9lt7RWxFhB0tDXC+IHvyaaHtpdBHVi27DivV6TLqeowK+De7xhAKyYKQvAymfzXcBqHYyUtZht6g4WxYU9X/ueOG6la30xuRWVvwj+IxEVKuC4DzGqReFxVX2q79P6f8f51fdvASc1k669XiWwmCrA83TAqpE2UgxGdYQzWllxBwMt9EouMjUqhsS2zdO615qlYjJphD7SorGxVbNrV++8aHtXb9gBAOugz6Q1Y2qnXGJ9khXg+xC+lYWUMpZGAohs24nEtQvbl7MJnYTyvCsF8/q9C1AeNlPrU+a8DpQrPJNKdh6TkMjhtjmeffHntbV2ESxXCZQ6+Mu+IyvvZh9SB8kXPFHcj1q1s7pmT87vYN6UmDtrmvgzDiZk3l/l2p2tkp9JCTnYq1yd5RbQzeXQS5gM7vT0VxReAFjv3LVP/cK/yter6mlV8QqbSkpqYV4lW1vbPzivZ7//OZu/9ZqtYzwTIk/YeqzTNcYdqi0F2iXw1VC5Ra8pfAqTlz5SDPcRsXyr26+EO1erIpYHf9froG1ABWjq+ZDph8Xoc5ExN/ng2FqDfbv1/u+x4ZUjm779yL75rT+3b7305wSEsym+22x0PrfRuaa+TMYzJaOgCg7ab39qV4+v2WqysuHBgXWGHWv0GtbZb9viDPhmzvZItDfwfBD7NyBOi7irbYvF2p6djmw4POK/mx38vmHL+RS43Q6HfZuOz21yPrabwyN+HufGmBqFPZ/3rZGpuP+YXYukklm/N7QnYMOi5ea//W/+y83xleNSYcVNB0JGr+RoBI2g5ecAACAASURBVCVdAVYS7zhAHcaqdF4wlhI4qIwsKqzVzFJU/PQwmSlDOdmVfDnfFBUtihi5EWTzsiv/eX+MFrz6bjTMXI29UVHVPD2vSiArO5lygcLJKtOEIGOpUjey6YspB56jPL6Y470IPgRmFgvMlpuzwnp4cGxXr4ISLCC1ZKO0Wa+P8wNffW7T6cQmswnvGW4u5rdiVlEHPHQAmzmoweB/gzK2sR/76Kftxz72i38xSrDv3z//f/4v++b/+3+Tew7wSRVfVIXp5NX7FcBN57pRb9JKvPHZFOJSM3v6+KE9uH/fHr5+z+5/+9u2noPOjCDCg5EkhhO0tTBg2TFGhQqv1YUWaNy3Y1j/qF4M48V/p3mSBK0+QqLKvvttcidDI5aolAHsJBIsmlEJCnxNqq8C9AKsPfThINjBBt0TJQ8C3FMEqTPbLJd00DHoPqhwcd7hEDDagkEq6bVts07bldzatofN3lUiZjGb2PmzU455GGMY8gJt5R7QMcpUFpvBKs8z+mpEldAM2UqZmKMz0jPKTohV56SkiN9V2d84hj4BwF4cZFSNg/6xVW1QQM7+PJS/MXsW4zogUnVwaK29obX7Mrbz8zErrOsxhLwAcHGHfBarzwElsIykFgOZyhtEIBZqctn55jV4EbCql9p5Au6YZAuyo49AQXegSnTxe5NTqr5XO6oOLPM9V5y9Pcor1l89yKiDwAyE43fx3REURWUhg8yL+008r8uqCfmYOPdihy9RT64HTgoKnRYLQBYtAAQfuhtbwYXfIL4WY6ZS2jpAbARUkOcHtT6SQ+X+pn5HrtkUzWQxkUwR4zGLmnhVGVA1XVL5TCr6aA0mqjyJA66S7P+cSYH5XFRetln4wHTudYBWJl+1aFYtVVJJgyKQE7OHILfTYYCCdhoOl4eNWmEUltvsZot+g58FCGPvKBgeGrshv1HNXlbfaYu2n/31WJ+chy01fAQGTH4JHThLJo/HEH2eu4U+xEE0gCGqAqSAai4nbQ/+lnZHAay0tS7aBIC+q8ITquZ6ZqoylBmMHAWnhHfFnHHOBPqx8ExAAVsubRwVVt/f7BhpoqrtfcJQdQYtjs+zUkjetovvkjWqrV187i9S+arbJsYYhdLuNjYle6M9KtuGqLQqgJIfze/LydxY+wWE7gDnl9nLKoVR7VUkJLhvmdRQDyuZARsE3GvrYG7vZm1tzBgHaGUiF2JJnuhLICa+V+d2caRJ+CTQIOHj0FPNxEdLegirZscObz5vwxsndnjthnWH+xQ6hM3h2EPMpmR7leK9uAeZOafxgloT8SNQUK0E2Rsxs/Qcki+tVfXYbZjucX5u+fVst6tEgu4tr5GAruqlrd6TV2hNnyElTePexZrMdjbuO2xU/WfXOdb3xLv5tbpNj8+G7b7whbxgXXdoONT9JP6bjA7HC9WDUhkzGGa7jr2rghw+oVxrWpP52u7cfc5+/hd/KbuVra+oQGxeK9Ve8d281fN6+pXP2+Lt19XGBluMBAvGNIFVuYg+VU+0sYPCJ0a4AB7aA8P/EcsgrnLhPuyRAdusNCf8cAgWjHpcD/f3BKrhfxpL+YIV2iIH7Affv3KN9OAnb2BG7Nwm85mdj6f2+Bl65jEZBYUrYJapTcdjnkOPBbaODVtmB/sH1jUxVxCobrpra/XVo4pqK2JkzJq9du2a9A7a8FtKmEJPRy0xGMsDgd4J/RnaIgfdth0e7JPJsVoubDPHJBGlYZsA7ADNvR4/j8QvsBqON2KBUNTlJQR5sJv++//uv96g+ZaVOQAdpwOjnwc9ePggHDguKrLMeoiioGoB+tB3ByECq+Iet1r6nAIlGTVQEnEDUBnU3CVli7n43L8wwHQjQ+Ve0LTCkXpWGJm2KQRsfA4mFLg4O3OhPh1KRuO/cRM4b1XNwaiuojqKHlSATQYTVDvEe5GNQEMyeliPWWUlHZT9hpg9igITHL36gebzKTPoyKTIaHasTRoZVxabjEWHJtnb/upPfJp//jI//+yf/KH9s3/6x0X+GYsZDdRIQ0JaG/cGzwnXhoAI4Bj3gK+D5rYE0AYQQ+/k0tbTqZ0+eMD5a9ywcFxNBf1hCIuoRgKZFdis5mBmB0/AyL61SjynZpoFfPwnA1YaO3ek5RyopClzFRu8ZOvcirFCU/KYOjBlOnw4NjEu07XqUUYFvNsf2OGVq9YZ9NhHE70BZ0+fEcSrLqAgNFgHohNLKY8sgU6fATCP2etYa2+PdKbOYE8VBb/Xi9nM5qOJTc7OSL9GkoFhb1AxmAvC90QmGmtRDo8BTOkhQzAZ826rSmXcG+5Ip+IF4Mn3MTaWgvoEFMucz22BJCwLjoLyPkDeQwesBjrhwaFZb2AtDHcmYB3ZnD2sU2tuIDKADLgHBQFSOYN1e1yNHm6VzS0jlmrgOzuhGGtTAgal5DSM+pJKS1SxdE/wpVWVIAd1cc9oD3ZUJ8KBKeXuiQWn6YazzoGlLN62AyxrOAIlzwjnhENe71ugjDSc6n5Fn2Yoz2YqdQ6o2EbgQX0dLF8W4JR77vTEALs8/1B33QK+mi3FvRIsh3SuZTwTn4EzFrxSqdEA+YZf7Eeu28x6QiLbiRzkZ9perPKwPfRhzqrA/maWnP5K1F8MZQfoxD5AJhlK9K02xPX+P/berNnSLasOm7tvTpcnm5uZt6kqg8IORejF8ov0IMtIqp5qALkJOxyOsKGE9U8EphFVpQuFStiBMSpACj/6yZIVDr/JEY4QAgSmCgpu3TbztLtvHGPMOdeaa+1v73PuxfBU50bezLOb71vfamY75piWmWU/SZ0PZVXckhERkeg+gjktkP5NWD8E4g2SMll7H4wfDisDVyh7AYwKLQYIU4aRgyCnyvHEIIn1J0uu1gjj9T6yjGA1B1ETjXJDUyR24zyvODuUY8aWrHrPWGCth6KWK2i7E8bzg0Fft6tgyY8ZoWqga09PyiODVTvDL5+nOgvZ4cF11GGFQ4ra32s0nnfmayJotE4Q77Mm1BzWnPG307kHLeBnKu6jJidgn252h6NJxsTgTf05P5PxXpBHfnbdYfVMrAf2a4eodlijAxQ/S+lmZ6l2WFVBqkPG7JxGEFU3gRgFmVY4raxr1fVHb13n/8C+zHZACaVuypClcVjLqC7QdyRaQ8vKlmy6fTl5/KocP3km47OH0h0N2HMSNhTYldudXkJxaKsOCxSBB8J0CYxiok4MhqzzosxktaxVqZLRUn6NuOZOMhRliF+nCYoc1zWuSZTFrsfj3knzSLGZM6q0fYP+K+SiZRvzudmrpIpz6/fat4f36U2XqWo3aGKApRYVuZkH/jA/PMOGfIy6a2ucHA6ZLvazEb6m+xma0OVsyok29JpNHSSCs+/PgxrW6LBGeymrm5xxdW2t73ngogx63fzv6MP6J4UOoEzlNwbccyB3hd5A8IVHDkEgIER7aGGjARglaUXJiAfxQP+BxFpXu4+AeAllfeh/3ce5QdCHV5PVdk2IrqyAjuiwR3gbPUvp+K6ZSLmazGSy2Mq7L2/ke2+/lMurG7Ianx4fy/XNJZMzQPJgPYeLrqLo1m0mcAZofzPqSW/ckf6oT3QqbeHtWk7GY9msV3L68Jj+UAu6arFAgQy7XhDZOV/KEIS4JJ7D2NHtEE42NCS4CdBvey3zFTqUDWQwOpIFfLkl+H7AJbGkDiRsmU4xyjI70vqVX/75LSYFF0RGjrWq1jIFWUhlx90oCyrYevlZJyUxqhhCgwyqZAyE/AxrQ5FtgtBB1sUUGXrIwbh2uhT2NlWyBxxUePKKbzbGqI060uoMqWGOBcfY5mBbtcibt1fB99kvNRFYBDjneilgGZ4uZ/oHDivDxhYJXuFeazk5PZUHZ+fy8OFjI9HQa6w36Jc0Y1uc1VqN8g4KlXsKV4ZSBVnAYo7GuUvpdTSax2zTZiv/4V//Efmrf/3D1bD+1jd/UX7zm2+qsDAYjMJTYVRr/z89/Aptxd+Mvlh7Iv4OwiWswWpJNsAWsnWWxYCzWvfBotNp0YOsGJx9N5vhrmQ5ljYg6KDZzi1odpV/DHvanvGGwuF+SWCr9lWHpDKCFaSqECeNZOZItxNE5AiIRrGgKQEnO3n4UAZHYwqU+Wwut9c3cvniBet8mbVGTyzF4aX7a90rMihdPicM3S3qzvo9GZ2dyYNXnsjx6SkJQaaziWyXK7l4/4VMb25kNZ3Icjoj2RJMRAXAOZMm+jd6hpRhAy2KZ/ZOKcH5dMxs5FYx2bmKyq507n36kiKgwMhKDs9JpYL9WTsZBk/DfZkFIgwaGeW+9E8VEtwdDCmMZ7eoYb0k6VKLZxWQYA82qMHjUsOj40lhMdkSWESRSTJDuYguW6bFIcF8/qDY+Kwhy56ydqHlgioyvZdmfbAG+lqGI0d+yeTq22xwJg0jpvByBskMQRIdTf47QJQi5qnIlDrU1p6Z79k4kfXjehm0juNPGWWtn8TvlKU+h6prDUpk88qDqMqphgVHAplopNllVHabEexOCa8GR93grLq/zEg0eFicC8ot23a8hwqt1OIFbS/csVRjQSPV+/Jj0dipHe6MINP2AprBVG1DQhdOp5GkcBhqjHmgCbKTPenIR0B8K/tIstYdqqILlnGgbNoMeNFhpexFgFKhxHBYWXNkbOGTyZRzhXp4MqWiTtN6cTo7LxxP6FfyEVBJq87heiEAxqAUxoJ1V7kPpxV9X1HzpNBN7f/Ns2Z7Jspg1Z1obKI1+LgWgrF0yNnmy7KrJPlW+DKDd1ZrGY1nZUM3F8AdJO7bjfZj9YAzA3voFpCBs6XB7dfIDiv6r94CGQWdz0wgMhFWomJlDcxKMhun7MLRGK33hL8XHQp/ln17aVd3lZn++P59HFbPpLsBS6RAyLAyQ2h9gqkFKPfzGYiBl3pstePF59ScxO5jRIfVjhqCDOA8hW1AtmCSMOHfeg0NiBkjf5DVSa8Ywsdv5vOvukU1DpAAcFg1L4HyEpFlpyfDB4/k7JVX5ejRQ+kfHfO89fpDJgtOEBhFsHm9lvfef1/JM4tWXQoWx14ve97r07OEgmUv1nrRGGIdkefjpZPKrgGa7W7aG/hsdEJTSZo5Zy531OH04HKCoWhLq0BSmfarOYMu10u9riUfap9m1IhnO2tEQL3vi3VoyIwX66VqMP3sBES8vi4EFpM8cGfRuzw0BKZhFyOrn9okWbDTdbLWU7rWKQAYiuxJiQv9jDv2aQwFfFntKDisn/vCl5IJmZ9OH7YMIOR7Zz2YX+OubYnAYZ1+7zvaSpJtArkxVL+2wLMN2T5loNI6qTEgAa4ZrBd8GU9G8HHhyGvUjzqCNhn3LF5S5B0+cv7gWMbDHrubIJsLkqLutiMdsGmDLLDd0VY3CKKut3Jxs5T3Lm7l8nYhk/laJrM59S70zMnJEVvFIOuJDipXl2u5uLyW5QJZ0I0MR105f4h2XH0ZA0HYbcu439P62rbI5OZKjk7HMh4PZNBry3o5YwueYbctA3ALGPcQ0BHsWGKloJirFbVOR4bHp/LOB5eygFLt9GUJ4j/YUfSX4KzjDKkO7HSOtMzpV3/lq1sqFrIYrpkuRn9PZA1BQIEMHfDXeDhEvM5PzxIMlIo+FcVbT9aYRSHMCcW5XXNYVQkD761JDlViOPjIMGkdR5sU+3hPIbyITmyYPUTEQduA6OZAtgseOckuWE+ptYZoI4IIhTp3Kmg9Y4V6iBvUry4ndFjnq7nCYriRwBC8YoTh9PRMHj18LE+fPWNUAhnT6exWZvxzI9PZtazWM0YLUNNKxi42wFUW4+kUbKkoTmbPA5UEW5G/9h//l/LX/uZ/1aQL9772z77xVfnnv/z1AuOfPmzCP9UiekZUK7ZYT0gFEbIr2nNPoZSFgMO8uhMbMpt+r2isuFB15eFGg6+HLq87LLnYvgkK6Z9VY7KE92QjNr+XhKy5DgpRtyiw3ZPRLjecLWeKiA4y/v3xSI7Acns80jqExVJm17dy9eKlbAjRQ10zzgTgeFqzpWA/jfI7BJBKDq0VTo7kyauvyQ/8+/+BvPLqq9IfDFn//e7b78gf/O7vyM3FJZ1WNH0GwxsYGbEn2mzB4XVjZqN7ZoJBB3WGHPKEbIqvl8tJn4sIoy4isqoV1fgxJeLOEp02c7QaN59nTpxxFQ4KNlN3SNKl4fFD6Q2HDByhXnd+cynrOfqATSjU3Jn01q+OkNhneKkjAycDMDSVHRr3UiY5GO28VnJ8tF5bnyv3c2t6FnW4FfVB5W8ZMvbmBXMl2iewO7ZCXFw5pvNAJ1drD2k/4H+e6Ur1t9aTcyewkoN5OjY06baabttf5hFmJWyoDjLMWkZMs2p6BWTu+BwWmccOZZ9P1M+YI8OsCWv/te5FDR4YcJk91+WCjkoDPzXMliNwIyW1v2loYYBsjM0F95aVgMR7RAMJj+AdK+KedSe/yZGgfIiZ2EC2hmsDuoh1VjQESgCMfCkaUCEjmGQbvkF5oZtL7SZ1pOAoYeNhzabgBKARjuh0V1roNbfRMhdHtPj+ZjscC6A4nLEPOD1Z59H2Stuikeyo3SY8C+/DoOAOTeROeV8RbYSItgUqtZUMgi5AcakcpN6zfVbDtulOwgnm/vWMpYL3U/2sI0ysbyzPlxGmRLnedM5cfkej2+XMjlzyMFHKmijxEknc1ms6rOAZwDiZu/a9BV3f1XKiAhLsvlkV6IitsprGEJ8jQcQz8KPQY/78LodLx3t3Rlym0WkL+tDtJu4vh4SzpkvZrPV7Jtvs7Co5nz5kdCZUxOegJX83GemfKxwwD8Km62j9HsIoIFsC8dJwK5ZphT2dWYz93u48lfOgzx/v5c/BsiW2D0YwUmuVQVy47nRleH4up688l/HDR3RYwTA6HB7JaDRm4MfbSuEMvby6TIEtnq1wP9eBycYI7Vc8qM/WeT5fVjfJtSBbcoaEE9EXZJl/x9FJeg/VnygLI+vzUu2G0eiItrLLXHxXg7Shz72dbbYNQT027F5jkIbR7vAetkYEhszkrpZD2Hpoekszn1QHJcKoDgwnWZc867xW/l6SXW572N5zJ76EJ6tTGPeEMwjHvW4Tbn3vGxBWYf96gEPHE67tej/YLNT54acMzeh7rz5/Xb7wo3+38MSZ+ArtE/Ml8hXyEcnP6K/d/B/fkulbf6ioF+PUYViGNoqWOMLPQFARSMjpdEb04Oj4jPw86MMMxzQFG9BuEq1tmJBTp5XrDDuxN5DREFnWnsymtzIeo4Z0y+4U5I8BAhZwXNvDM7QDm6ELylwub9ZyeT2T+QafH6jNAJbe1VZG/SH9G/z7d3/338nbtzhbVwg1qq+wXMjZ0UBA1/P0dCyPHz5gW8zTUV+Oh13+Pr29kuEAZEx9WsfjEYKxMEFgN+vhhC42NULHHKjYVQvIojXJSq9vUJq54nuKlNU9iX2A0ksSP8Ee3GgpaOvXf/XNrWYvlZoYEawFMMSoGbBWLIv5Uo6Pj+XR+bm8+uw5HUsVWNafCz2BAKECHDVFTXTDuXOJiDXfY8TaMg9YVCwOspQthfB2expNI0yGta+oXVjLAsRGC4VHkbWOxqfS7DPtDBZha29zdXVJ8iVcGxMAJxjkDLg+Iu7Xk2u5XU5ktpoxta7Q5Q6JpiaTGRsBw2F9/PiJfOxjH5cHD07JLvzBi3fl+uZCptNrmc5RBAyIylLre8CigwzcckXiJtSNgk2r01YjUp+4JT/0qZ+QH/r0jzfp+r2v/eabPye/9ebPJYcjKgU/1rUiTkoDDqsLn+S0mknocD3LQPgBitAeNzZdQfkg/bO1w8pst+2BWmjVUeBCgBpcl/AOq0fB34RHVfV2u0pRBbWVoys0w5UZP4xMnK4AWw91OjI8O5XekWL/URs6ubiSi/ffR+8Hi8aCCMXqA43FElF+NDsHFBjOygz1bq2OHD84k4dPn8mzN96Qk/Nz6UE4rDdyfXUlf/JH35Hbi0t5+cEHMr+dCljT0PNOTTD0poPDBENfjU3NpZrTjn3Lmrbs3PicaduJHBKtM41xM0UjzAlXfD1rhzUZIJbYJhmBQahg1eD54bAOTh/I6OShtPuaYYXwmlxfyGaOzDKaW2vARB0//LEMphtflsnxcab7IppugSZGIUlikx1Wy23qtU1BO5xa3Q1zOSwLqaFVLJdlLU0nsT+01cjDMeY5Mni0BiiSxWcQJ0OImLOaSI+s1hjf97oTNaOsjCAqXrs39ifJv/BfyIS4Q83MXRuRSNRdol5FW7WwBYuRfzHnaZF5OIYktUlys2VwPkDQFWrKEKFHoJ24LBm2uja6+6zK0WWDZeBSiDrtO92pJBuyZ/QseswGqMMUyIKS0a6vK2+RRmDdXFBynjLa729ylBaF92B8JNwBrIkBGdcxkXyJskAzhz7mdE94fBYsVyPYZYgGObCbYYDM10uef+hIGL9AWEDZAp6KPexOK9Ec5nAws2jZZAQPYJgACswAA2q7jPhiADSFlQC4PHBCMEfAuMMKpxNrhgABz4hlQtnE3Rwgf1yV9rqf2dPZ4WssJdXAi9e1ew05A9g0ovQ+lrMtoIDROXWZHB0p6g5zKDygGh0czDEJ9l3hGHIL8n6+Wclss5WZZffZAsW4G5hNg8NKe0GzFnwvBShtdd2JK+3ag7r3z8NhrYMGPlcxGIvXaFc5O7A9C9fMkVUpUFea5kXQec8zu7ynTnYmaj9AkC+4P/YiHNatyGjTlj6C8cy6q0NXBJWqYHSRmqscaN2Suo9YI228EsDgLBFQOz6Wo8dP5OjRYzk6fSCtTl9abRAowUjVrDuZxJGdwZ60x+d4rMQjZpL5rBQvOUibMDNmBzDDqrHLnFS0ayEjhP3K9bF7UTJyLED2zWU2Q0mZdo0gQgKEOAwMZgItPq29x1p4s8MUoQjUW5f9edF+0Xle4PgCIYhaP9ivtGGNadrLVGhHWaSbbbwi0sg6HLgswt91FjbLhSbyLD0etK9dbmeAG+fL2+3FPeVjiugtXYK8V4lO2TMeP5QOx47fjcFj7+Wt99ZAavI5UgZWAwl47/XX3pAv/hgc1vCTfVCPC6TkVkTnqINaO6xbmf6f/0xmb/2htq/BihuJEvkEuE88C6FIUPgVN6gflR4hvq4jtHUa8qU6XgYqjTwWA2PWlHDgngx6fZY/cjxbkaOjIxmC1Gk+lwngx9gvLbRpRIlim47gdLrVdjCrlQzHA+n229IddmS1gkPakvfeeSGL6VoW85VMB0N5cXkp642SC3Y3S3l8fiqj7lZOxh05OzmSca8jne1CXn3lXD4GRuLprfSRWOhpQhB/K/eCohqQuGFrmlZXbqeA+W7ZWxUgPSKXSGoIciVNOs5BTpjaVClfBPy/8/NzWUxuCbNu/bNvfXOLQ+KRWWRYYSTBmFPWXThxUzk5OpaH5+fy/OkzQnXVlldDUqERmmFVtzrQV9Op1YJkbiJCKi3TgQwpHVlkTnKz87QpLWuAyNVygZ6niuvWWyghDYQFjADAlcmeS/z4tXrydFg9y6oia7Gcy8XVpVzcXMjN7Foj1WyW3iUR0+3NRC6vrsmI9ejRY3n99dfl7Ewd1pcv35XJVB3VxXLCv5erGZu2o7crnGHtt6cQWy4eegd5ykZa8unPf0U+8/m/16g0wzkq3v/W1/4H+dbXfyY5rHUE02KGlYWXo7B438l7asOCgsYit4VgSwRAMeqk/44OpBNFeB0RjPYkBdwsDNmNJuXqD+sU9rVQw/NqZDH/ROXpBCiouaKTa0yTrrRYPgw4Cgv/Byj2kvGDM+mfHpPlF9j66cWVXH6gkGDC7yislL0TZFnkxez3pTca8W9pd2UCBmhB5OxEhicnzNoCIgvlyhql1UquLy9kenNLpuDJFbKQ19IxuDFEA7IjgHbAqfAm7cqua4EWWPSEf6vh4oKchi3rXlXpxAxrvbnciISiZ203WaZ1f7hg99/9bzoFVDbmOZihA/dk2x3QYe2Pz6SFPmDbLaN/0+uXsp3PpLVZEV7GsfI6KhfqeipWzVeZfHdePBDiEGgqqJAZ9Hng/jWDnHBMD1ZU8Kc0P8FhpTNokEsfq56VHAV248fHqYrcItrWusMDMS6o6wBLNsjVGdSaPkMSmZvIc4X4G/YdGAdJd7+RpQX6mP0kQYPVIEL+GmSdTozVhjNwQfit9r2FM469RYimwTwJTYPdakFBSsZI3IQ9ZetH164BKYHdWssCzmHMsFgWm8tvDqRD7J0mK0LkuDSUm+otZuOnZoXO8DitldXPMjuMAJC1pvK9TEc+GDM1u62usRURmIHFXnHmJDkklVDcLWpa9dNAHiETiEAWGCHhcOA8kdbfeu1xjuxAEt4LiCKMbuv3ir3R7yCz2pUejHe2kYFRr3PhwRjKNN/n3jKKzJFYCSstsCxWlXjQdXLD21qw0W/XzU7SK291xbmwnrHs8+0B6IonwGWMBzSj/PDz4PteYwSa6U7BiYQMCPB7c1gxBjisE/TJXi343HBYybJse77bg5zVUhzqHodVVsLPwzC1TNz3+30dVt9P8e+mayanPbtF6dx4ZtVlC7NYISvItbAgCp2HxJCf2ftrfdq09r427mA0Oawk7aoc1h6QRnS0lHQrXic+ax5DmUX2z7iDSccLwQ+dZOrOBeDzDx7I6dNnZAken51LuzuQNWCO1upDnUKt21YnMpdFxLKBaBNg0LRnkgOvhn6U44zhJfPGvDJeW8lfUG4Gu1WdGM8yC7tLIGCFpAgSPMNhX8bjYxkNh5S3sFNxH5AMtVodGfQHLIujbeLOjWVY4cDwc4aJQJZVg/7ZGYuEXDwDLsuQi7cF944dLoMdKYPfG+tujawz7Ykgt31Pu2yOOhnvAdrt5z7NJ9uhqIO270wkkHpwYuOa8ZqkoihLcrz+t1hfjjfLdX/ueq8DEvzZH/6SboN9BnYjuaLWQZN7JthduMjVv/pNWQASDGgvZBb1wF+zYwAAIABJREFUi+rbDhlvNQCIIDLPBgL90pGbhchkOmOGFSy4KE3jfAFth3Zj1qIS/CYe8J5agBH7CtnZ6fUt5QCCp4Nhn/ckMS71kBKIXi9EZrOlrBbaRxyBFQRAEZGCcwz2XUTEN2u06tzKdLqU98GxsFrKaHQsY7Sf6bbkdDiQ9mYuvSGus5XT45GcDPvy6PxEOtu1DOBwujFEh7XDchkNcvZlfHois+UaERx5+fKS7Pooq+mAlJSs+1sSnS4WM+WGoe5WwlJYu0gegnjp/PyhdFtWvvUb/8s3tqilUUbSFr1dktaAch+G/HQq19c3cjw+krPTU3kMshr0cWQkwXD6KdthdaiB8Q6bBE4cBspMLgic4KmjDgiRLBATQSgCKoLvsfePOnzMHLBFxjplL1g7mJSojhnfY/0P2uG024Tjah9UhQrrH51IYMtfXryQdz94R15evtBaIGYvUAytE6TFyWPWUDx79owNc7vdllxfv5T54oY9TReriSyWaMQL53XOHkEQcl7Xg82uZFHat1V/WvK5L3yFf+KPvrt7mlyWwln9TXNYTRokoeCfiYorwjaSQElZaRP2pvw8Kui39zpjQKDjNaNBEiGD/H5QDu6wRqe6SZHTibK8swtNh/Hh8xGOUztW9fV05jwH4JA3yyQQxqleDD7XJ1GQ1pwywwojE4yUL6/k+oMPmG11QiR3HPFFZFg6w6EMjo6kPRhJb3REYxUOW6ffp9OKmlj8m4zTQA+AFAzwD0DEJxNZAL1wcyNbsIYu57JEFn41p8EJJdDDGXQiLLbh0QbPit7LNaBUQhascdlPgjGLiOZMue4Od1iV4EzPi6+Pr2WhDCyKp5kyhcGyBggRcXdYTx5Ib3wiLRrp6Dl7K7ObSzqsWwjIwmHVDKsbj+lensWzSL9nifG+Qm00Ep2UEM6Sv+JwOTqsFl+3bCo+79VyuuoZnhwNSO+pCcXCPWeKyYm2PPhBg9tqnwwMzE8qZBvZfYVjYdysD6QzErJ4XAZP37njAXmU4a1kfgWUCOyZra3+gcNq5AvwcCkXSTpjrpzDm0PvYnc+0abCnVA8F7J4+EMn1oh/9G/LeFgNjRob2ZBjdjf0TtBAoZ42PJY7Iir31MnyQBECFVwH4k11hlPmlIEWqyWNTi5lPhuwpev5mNLYbH9yvkP2jOsFpWfZARerSoZkkjK1yXKZm6UJFD5DKxiykaxx7W3PYY00mKtGFctPoC/h+KNuxwhHGLhkfZMaLphQP5NwVlneslwlCGIP5TDMrsKm0JklpJ4BBw0MwFHmODjP0JcaWGEpDTMs2qIKD+Dmnm47kwE+GRbZTg4rN3KH4wQSSS+vwSFez3Uta6nSSSug01Hf1AarZ14cyeGwY511ZQfOesbo1EBGtV0nh5WlIhgWdDj3v7A/LlvIHXBY/boRfVIbvTu6xOSKy4yd9yMcvcok1p/V6VdehfqnRg55kDZmmPIOdTSGyuIY0K11tAZ9mkYSoLoevDBjWNEvgOsK0T/9rcgYvRdBekJ9VF4wOjl+p4jK8udOAQtzNJGZox4zh3XTajPDevzkiTz9+Cfk/NkzOT57KB06rFoK5rV9DCxiXyCgTNvQ0DRmK6rcUZligoV1pAniSvsyO91KtGmQYkORsP8we2cC1beUq6srubh4SfsXtqGKSOimlsyXC9rGsPmA7huPxkQhkjyt2yecGb/Dke2jawR7HluZBMeu6+T6lXPlpQqpzEXlhjucKldDDBkSIfVtDmzgDD5633iHl2vBh4pBSzKF8q9dZ9A7FmR7wUuJXOeZuNeTbDa2r72+l/eN6tJyX2rcQTdj3Cvp3CbMTQ6axs/6vtS5Mz1f1c4+e/6afPpzn0/IoV0z2y1otzP8AJUtHf2+eKaLf/ktWb/7XQGhJlEDTCYYoaYH3Uze0pfC83VAEjegrnj7vfdktoQfNOCcdLcrGfRgM64YOGTbJ8v+t48fSbvfkZPzM3n/g3fl9oOXJE2drxZydHosg95QlqhPvZ7Icrbg35Ntj5BklFaiXan31YaPgw4PZOFlwAXtS5dUtYtWTx6cHMmw25FhZyudzZz1qHitP8DeQgubngzpZGunEhbJsXuElZZgDro9lpXevlyI9Lty/PCBPHj0UC4vL2V6dcP9vO4qo7fC6XGuttoup6WQYTqsKGfq9egzIoiDMwfIcOubv/Sz28kMFMRKGoQPqDYEpn4lNzcTubi4lKPRSMYjEC/1NWKPz7Mep8+0Lg4klAgiRho16lnPU4V1TgHRZb3ORvoDpMbVk/a95kI4KX1nKA1n1A+BZmrNqrCDAeWKh8Z9AdlQUiKFZ3iPM45jOpEXL9+X7/7Jd+Wdd79HtmC2QkDB8hK1pzO5ubmVwXDItPsDZM1oPSA6AOf0loRLs/mNOqwrhW8ouYcaUKyppARX5mEX5jhTn/3h/1Y+94X/bp9OCSda3TBcBZDgf/6LP28w7FzHQmOgilYl58TnxWvlgtHk9RyYxwzvztJEs0jqYLhyikrK7+uOhXpVKnQI6TXhER3bWoVm4ycLWhrikXzHsx3ea7e6iD87siEJSmvOhZKKmxzj+2oMQUiA1Xd4cizt0VC25rBOL2/k5sULadn4NfptMEUEXeAgDgcyOjmVwcmZHJ8/ltHpA+LwYTgx1seWC1lQa08pDbCA+Qy1BvObG5lfXcrk+kqm15eymNyQpIhkKeYEsW0RHVaHLXmPWFVydDrNYfUpUYfV4bcpbMzXNHCjJGgcZqpD1N7FDsOO06t7xNhePRMJwxk2RG8gw9NzGZycSrvXVxrzya3Mb69lO5/IeobeW3nuKHzNAKe+dSO6Nv48y0cadT232bHWrBT3pF4kIQ70pJlL4rB3m4JEx+KBAIO8OpMhnVU/QxbRjxlWhWJqJirbC95yyEhqbP9HI5SOcWjNEo1nzQblfDOuD/jvYruVaWsjE7CPb5G98zIKbmpmgxEh9f6hnoH085hkgWXJOGwLbmj5Skv6gJ/SeW1LH0YpsoMk9NLIjkodXQjP6GFTu1HAuWbdpBpYjpop5ojQTZw3ECgoHFaRVcZuS7i03iOVdmCujEyP12SQIe9jbQmsa5wYiK0PaAHjCp9LzhtRkArdSnEDN6jMaFc3UAMdhMni48Z27BBuBtTMSabRzH9raxg32LSXuNAgYFYZWQdjAWYtHhi10ecVPbCtxyWy31gHlgawxk+NIPUlNRKN+nsnkiMEmNA8OKsdwoJV2HkpTXbOVQZm2U55FJ/VjXZEyBmA1l3u5FwKnUKAzAsuVEpwTf0smuCoZXfajw2kZHo+NNCTfzJj8VKQXd3IjGyRSoaT5Csygf2B9mBlA3vLsFbj8ftHZMc+h5XjCTl97rUGx6/+fjrXlccWz34KngW5VzusHqD1+tUmGaln1M7BPtRSyCI26VzqA7c+EiJOy1K4/7YgXBIZS0cGWtHG0hUN2BmaJdTolw5z6TSkQIbpRCUDQ6skYxI3hxUZ1mcf/7g8QJb1/JH0BmPaYxTN5gzBeUWSAwkLTAJrBO2PI1scakl0k7XjcrvS5bEHXxPKj2drxYSDZkZXMhjAhlzKxeWlvPfuuySlAYEO1pRBom5bEzBwMFjnKmrzWkeMZ0+fk7Tz6SuvsJ5ViUeRbYUsMEfcyuVgpEdbS2V2jhji+rSjrPZ8pxWcOeG+1ro/9ft0EkM5laKMNHrrzm9tQ0bHLO6fZEPY2d/ROUGv+zVcTsS97PIo2ql84nB+mv5dft6D8Aqz9jPptkX8/tPnr8kXvvhllVmMCNhTmZzLiSKbNwt6uBz0Z8jPtJXv/q/fkNaLt4jKHPY0W4iFJRIA7VccTcSIrPJMIDEG/gPUjN6A34b8HNq5AshA+EP4TFwbrON805MuCklBUIYStBnaLy7JdwDfC71TwBO6XLfk7fdfyiWIk1baRnS9XLDGFJnYERxX2jBaX5trtNsM+o2O+nJ6ciKL2ytZL2by8GQkD07GdFARyAV7MWH0bFkIbATkAco3NSHJsS7nbBW5XC+k3x3LLdp9bjcyPBoTAQuEF538Xpf7EsheTzLib8KnYTsyoWJdL8xzRxYZ57T15td/ZovDC08cmVM35KBwcUhvbidsNkuafjqYKtgYLcOkmaPbaWs/HUJELVqLzeSGJ0ic2BqDUAl1Zhkd9T6TZKLTfqCenSADJ5kPkcnwLaeRZG/gDgGmWVi03jHltYXAUod1AIim1ajdgh14OpH5YibXN1f8g39rzZTipXnd5ZJjHAwHVl8Aw2Qpc9Tnof9RFwbXijDgFdrKEPoLpkWL+G+1pgFHgFkcyxpgnD/0yf9c/tYn/4ugGt0MrtVLdlh/4+s/I4AF186jC+PdQ6XXikKlUIBmQELgsn6vchI9G60H3JRQgGkkIceG8ppl9/tRWRgxgL2YFB2VZYqEqbGiTrGurVPTu6KL0foaZhmFIrYVDgzqJvVK1trGDEw1XFVZEEqGA3x6QocVNZkwHleTmUyvrmWDfqxGuKCIIm23AEeh1R/IyeNHcvbkqTx89gYd1vHRkQqkNWoVltrPEMLFkAEssyaT6paZVtSzTi8v5eblB3J7+VJWk6kIsqyor7copdet0UhnhtUUZcya0WCxrLJlvXRd8nz6jooOq0Nt/T0KtgpuzdkMDqvONeZUG7qj19fwFKRVx9b0ei1ztLWZXMlmPmNdBajOM9mJkemZkeVssWnHm/KIARLWs7sTTpZSG2ckCovZEGOy9PWv69mQ63MUCdaL0Fpzpug4GSGG5upzWwFV7FaXYgrP+74qIZZCdTF21io6uVPKymb4GoMgdvZY1W5ECQh2LEBEAKe1tZUJndWlEvwg42+GG88/MgBpnc0R5Ho5HM8IttL517NBBYOAPPYZoTxtGUhbBu2uDMAB4EyFZhxxLWyB3FAzEUxHiVAoO8tQtO68JA5wEOWYw+cw38Tc7aRV2O9mcCnKRgm3oJg0J6okWMnxMOVFA8WQE5SStg+U8t+cU8ukcq8ZgkfVdf7h/KP0BfLbnB3Wwxq6BGRLyp8NKLCTVanjTTZHkkYpfEnREGpc4m/AgpmRtXt4iYiXu2C90FaADqplSfsIIpBFGCU3tlfMwYCRkRxWgwoD5pXWghsfe0UPrhtxKeDjtdLuNNn+9Gw9A2QhCMa95hB8wkXVaEoZ23gPLsBuRiXpCXNY3ejcdRp1ZXhmbV1ByDMFwmu9VKQSo/iWoSdLMFrHGUtwcFg5DbbI93FYo3Grjnz2UusSBt85cfx3Oaw0WD1Q0uCw+rUiooiGZTTETT9Sj7HVm5nZKYiWyyJ8+LWB72OnE1M7rN7HFAH+tTms27Z0kUlhsAVOmtoJXkJyeA5KTx/r4QaykoSpzYAM6xrouJMTefaJj8vxw8dy/uQV6Q1GyqNvZHtsibGG3Qh5oKgbIuMYKMq1lm5fsI+ylbMpQvCaWVKQI7Eum2SHSszGdn9WNwydjS4QOJvI9NxMbpllxR/8jvuxv/pywX3ClhsWCGXvdTghrTb5T2CAf/zjn2Aip9vpyXh8xLprqFrXt4A/EkbchXOeETmOkjErjvekDYkRV31XEczJPwXGOaE6kh1l0ToNICvyMDqsUWaoE2IIgdCixoMWRI24/gsjoPytWtL5dWhXhiSIP18Vt85mgdk4esYi4ZgGLXzsyWG1gIoHJyBTXnvtDfn8l76U/FLnaPAxUV6kAbh2cOe1lGk+sBf/269I+/Jt7mNFjGjCBPPMOCUzpKoDgLyBLzFbLeTy6iLZ8Mi0KipA1wABOKKp2EoNvoVJ+/bIWSWkD5/JkHajbp+1p9fXU7lGj1XpyLffek9eXF/LsIXylA5Zdk9PxjIeAv0DO3SprdAMvjwGchTlaPDj+iu2yem2tzIA+7CgXVqbCcrh4EiJo1YLZlW5F1ewTdBOR30eZIXnqxV9JnXWWtId9NkL1kmoMM9gwYd+UzLfFf1KJilNbyKp6T6FB1zwniYyN9L62ld/djs+GtKTxoTgBxeD93t5dSW3k6nMZ0tthA6oI4xvg5E5Q5ZCsPSPWgTZcUDBMBiq2BrBMijqxCJL21NFT8fFndIMe0EkKzGl8vBYrRHatYCIibWt2mDXhbhi+tVhJYVzb6iRjM1GbuCgosauhQidUkPP5mDs0rElKDKdX62P6fUR4YYgQw3uXLr9jozGAxNy6txqXYIzHqvJi4ga5xI00yiIxlhXK/kb/8mPyN/4oR8NarE87btHRuTXf+Gn5J9+9acrsVA6pFHxxUg3jc1ApV6/R6fAMhV+ePU7ZZ1MGUnNmVdva+OCKtZE0gjZA6FqEhiERBi8OApSj0bvu5YCmmD86faLDmvKxJHRusW6gVavLwM4W6OBrND0ebmW5WQms+srRpLI0kfhszChj96HHWkNB3L0EA7rK9I7fch6VUCMlYlUCRl4Pygg7FE2iMZcKbwOrY4W6Ml4eSmX778n06uXsplMpb1cUhBpVsUEM9raIPhjCQhkLEm0ZGyGPj+eWSTTqAUP3HH1OU6GomW0PCoZAyDxs/w3kZzIEOd9xpojBGa6PRmenklvfCS94YjPCqjz7PpCtoBsLeD0OxmPO6v5OjDSa4PHlYyPCVFL31tUCuawxn0Rne+oSJVKWGEqft0Ea7P+g9rKQ2uNHOjIDAbrlQ1mjGAGa5jMAbDPuuOrbUPKelcPAPicFwaxMdyylNRqJEGuhF7jc0Rg4aRultIaDgVtPWZzFeo00ywT5SyMxXUtkw8IHE1u7nWl3NdzrBk4OtNoV4F+n+2ugCAf2VWQ/QxhbCWIsjo9DqNNgS9z+DyIiGd0NkSaTeZM0+mzZuoK07PyDiduMceHDhKDpJlYjYzwjEDpGiYH04nHoCu2cGw1ou1Gj/lM1jpDX6VW8Zpeg9fSFMFr1o4IMh+G6gxIA2tCgKYvXCNKfnVYseZYM8wLjXfI/DXkJMpj1FlNsgsEfjjrLDfpUD5gHR3OyMyowbNhwLMtDeHZCglmLaGVsGjtqjrMlM8kWPIWNlZvbTYremx7ECEqC54Bf8FhgO6w0gvKezgFNm1Pca44Z5YFaWDXdEc66pZopLL9UdX2KQ9Hgy6E1JvTC1mKc6EOK4IXalGQrdn2Vu2w0rkx2U+nMwRRD2VYDzmsNZFdlFE+/kMOq8+ronVyUBfzFHVaraMpn518yYNRgWfCEVJ+fX++6HD4/GfjPe+IBFygI41gvQVErYa1DxTccisdlnZoezUnbnQboQ4gZzmbETRJp8DhVDytliYwu4QaP13n9vhYnoKw8NFjefL8VWn30RrEg4Za0+0/7vSoeMhzqveyljlMfGimS0tedY8hWXF1caFQ36tLuby6JN8JZBjmged0vZLJ9bWgHQdgv8j4+LklnNH0LCCKjiBDiRvLzkgS1SEU+OjomC154LCitAy/kwcDJHg9RQLis5q8gRRWvc+z4DrJZL6jDtl+Mfxo8KF0uLwWFh+LCLeo6/E9oLdqh7Ww8QJCyJ0LtWfKOffr+ho5mrGpbpa15hV0V595X/mZ6S7OTX7wCAVO8ipcN+6X1177mHzui1/MidRkIZbmtMogvUkO9oSAcEYdy/xf/M+yef+PuZ4YO+qtlWOiI/Ol8v/Ad2J5qwVnPUiAYAf/TXIlkLJq6RMyk1M4a104eUuZ0s9CScmAgcMBoLp9Q6S2WjK9nUt725eLl1fy4uVUPriZyAfzlVxO59JbLuRoPJKH56dyDN9uAB9mI9APx+MB7dDj0Uh6nZb0Om05Pz+T8zMg5Zbce4gh9zuKGrh48VL6gzPpd+BkolYWtbFwVhFe76NNhpa+pL7eFrhva5knzszp2Zkcnx7Ly8sreXn1UlpL3cc4JzQbOgoFVji+airfV4r+wy16yuT9ta/+vDmsltqGkl6pw3p1fc0iYRTpwmHFzQGbwMJS6QICYXVcTtHHG2UwWaohTQaqQVOxUPg+DFNX+jZSa0mjQoSCHdEGS5c7jAw6KUWrEA3s9rR+bAt4LrKeS637WSPC6ZFTSC+NUiGrNl/M6cDCYcU9UJ+UmNkQZei1pc90POBqWxmMujIc9WSA5tYweDFP7M2npFOKsFHBBRIO/JCQiRETJYz6m3/rP5Uf+tv/WTotVSyyygHox0i69NWfzoazfTsZkqktQH0I1Vh0YqToJLiSrAWIZzcZ/bHI2r77xNfdCXLlrBsuOylRwUenIwrJUihluGX8vF/HhTGVv8GwtW5PjTtn1cyGmjohgGJ2hwNGdQENdtKl2Q1Ig25kdjNhdoP1GkZkI4A+wLBETcqjh4wE9+Gwjo44HEbDgsBDkAKnzCOjC8DGsf7LpSxuJ3qfqytZ3l7J/OJS2tsVI9sQHp4tIvuf1bDCwQN5GBwKZVg0ZU7Wz6zE+HqCyua9oPNjVOFW5+0CoYax1kYZjUgYXCS0aaNPNR2q/vGp9OH0k+isJYvbWzrgLZBGzGeZ9dicDs9+4fpel5f2T2j4zuwn+v9ZTTvH433uHBLsxnvI8qhDptY1IZ1W65Zq54iKsDonM6C0vQdz+0pKBNfQ2Hsd8kqjgPfXv5WoSNEgTMax7i+fM2dch1yszxYdN6+5AjnHFjDgjSxBsNQWuV1BUc2RC6YTpbWwuZ80xuLwbYzWGYPdqfBwDYHTeDE47DTo1D7ls2INQJgAU4k11NutIMOnzpP1NEQQjmQOupfUUTeGdjusMPIQEV4jSwP4K5g82T8T5ETqNPsZT8ZVWG91qjUqA8PRIaswAtTG9QrSYLDQwLG2OqGWGWMdIaORMq5WL6c4PF6Aust6hDsCBrtiAWJABiaxRhrpdgIeZmDRhxTwW2tjgHnS58L1tM4UP0T5WPYGcwDZwDmyiDIdXtyfJS048+hZB5ikzT+MXmTB0Q7O59gySqpblRyH2VVDqDDQhc+yp7ISgGRH3/+lcwxjxCHV7miWMjhbhooI0EyAutFGnlUFIUmG02CI+pwwyW1II5dPMXvPOUTrOyMpwfzBWZ0slzLzzLIFmhRW3iJxh5LRAOpmzq4ucKEEKT9CxrXJ0YrPH6GPXnTncioifuJNKFtDxifqK5e7tQ5z/eX6MurS+trJSQhwX4bVDAqu8Z+SDbbpOdN1Df6shHgIBuieYS9fQG9XaxmstgLSJTSsgO7BvLoTwgxLOE/1s9VOBO7LlhoWLNN+s9YmDvt4fCyPnj2X5x/7mJy/8ooGQY080cccg+5ZJufAhAaLtD0Z9BTmBOcD2xIyWUmPdNdxbtBPc4Jyt5fyR3/8R/Lb//a35eXLl8yepn0boM8xKJMRYHre/PlhcKPdiDqjrG5k4gIEnqPhWM7PH8nT58/laHxCfYLaVupDIBeBAkmtxzzJoIFv5Y9A2y134h35tWU5Ug5+GD4odYPIgRI8Uwq8MguqTmtt27ls8Dlwe8DXu0Zo+f72QC3f9wSUt3uzOlxktuM4so2YywKasrPZblXHtT4rfoaS7WpWND73KhzWL3wx4IXi6Yo4IgqPNL5CiJhYcRtv9S9/VVZvf5t6Ggy44KZbLteUWatNm6RKsAHhA3jgCfoK7cxgAzLPjPrwNvZAj44jzsNssZbbxVLgqnZHY+r32XIry+mM0vdo2Ge9NJiArxcbmU7WcvH+pSzx9/VELoEqwNrOp3J8hLZQyI6iTZoGVGBfdjsbwpiPxj1mUkf9rpyeHDERhyA30aywQ/HvTluur26k0x7RzwPZGLKwJAtlUqbFmlwNLluPc0KXl4wwKppCdTV04Rwkpu22vHz/A+7F0Wgkjx494v7VfaZtHp0XB0k+Z8nmOcbnvv71X9gejYfS76EWJhecw6G7hhE/m7OZLB1W9JoLLVAc2qFCwPoQGTkJNxWNNnUQKcSqugs0UNeIDEwkNVB4+Ix4X3sGqqOn7RM086fQC9KFmNGmW01ZekE3PqWDiQNJR9KgeujrA6GFljOInGn0DDWoYHSF4aWOOqLjsCk6vbYMh8gCIyIPwp42ewMNR2BGVSIo4LZVYOw6rHiSxXKmzioN0K188lP/tXzqU/9NfR4sAp6hCPEDcFZjhjUpsBARUl29G6lyRzILVSPxIEy1jlBmAeZZpJjxjFE6v58LmOiwulJw9t6obFyRxmv5vzUbmSF+bhDifdZW7zR6tppXRrrMeXOGYK8/M0NJe5kpjL0/Hsvg9FQ6gz5JbLDmk8trmd+icB1H3lhUXZ7BUYPQxffOzmR49kB6J+fS6qFjnTOWhuiQC1VkmWiw6tixXxbTGetYZ9fXsp2gnvVK2uuldJGtUetQGTsBqycZmDoUBEKRcTrXTwI6AeNcGzMbGYfBRbk+1njeYSeYe4XNZzKK1FC9Yf8kJU24u5LNLLE+YOQ+PpLB0TEVJuZ+CVKp2xvpIfO0mNPZd9ORuY9YS1NHaaMyJWxIs8kpExxo4/VclGEe7m0jfnOoL9bVDVXlDFKCCmfwgxOC8w6kBoJYamBo5kshmbD/fb7xdQsUYJ4g69YYo7CUgrWJpNEHaR0inyhRUbhYYSQShqyQPOwIECvBPZ3iD8YjWpelCX6FoPp5cEMd7L/JJrcsH+UbDTTLQAVYpC+CZyBJCsKorj4jAa0I0Gy2luFDdq8rA5Z6KDGUw6uJYwhoDcwrFDOUEeFqZJ9o89/aGm3N88UqLeqWUH9qxmCqcXV2Zqtdg6xM2UJnwjTZAMPUd4HrGW2xA7Z5JSDCPOHZFUKlrV+UeA1BLWPXhsz2ulSgbvhv+wzRdRoMYyNztgM1EhRz2hnk4N7DWVUHlvWUNNAN6YGzYzV3bHvEjLk2esdCKxy4rUzBVuPHalFvsWTGJ4JwbOcCJ41OrwaN1TC3unRck0gmrfUuT4rxDKTa/ryuLsvj325YOh8Ba7PivgpbO0G9/Z4Btu/GR8r2BGc32wiaYfVWQLgMjD84qzODySmMX+HYnsEHKQeyVTxrFoQqHeFkuYZjWCIi/Dl3FDJFRtnKJRrE/r0UlArF9AMaAAAgAElEQVSEPrUujoErv4+/FjkEoiFO3edQYA9CBnkCGQlZwXX2112Ber2jvR6zFvi4k8zxu5o+1+CbiIyBngHz/bYtAxjVlqF0OyAGOuvn9GeLAQDeG/ewtm3aF1oZc1kJB7nQ78uz199glvXsyRMZjI+1htXI7FTv6/7NzonLutLJ8OABPktZ3tVMJhxLda50TZFNQob13fffI5/JH3/3u/Ly5Qu5vb3Nesdr70lC6suRneRk2xrUlsY2kYOorWYlOseNLCugj8dHp/Lg/FwGg5EcH59pT3jWvnZlDCJHc3R1vTy7aMEojY2ZDa3nhXrAMvFqgyoiSgNbmuFSG8Bkge+nBH3PsFrf23krlXDhGKyJwZBoQ3ogQd3myP5t9bTWdaG0U/XBsg2YA07ZUfXsZ3Z4k3xKTnwVqDJ7BqRLX/jyj1THu/xslpRxL6WZ4Nt5T29l869+TZZv/YGsEDht92WxErmdzuTl5Y1se2PCwZ1ng0gjBmJb5PjBAvWRSVyDEEn7bg/Q+hJoro3IdL2Vi9upbNs9ogEnG6G92NugwwXQOmtp9Vryxl/5qzI8Ppff+df/j/y7f/1v5OLyWibQJ6O+nIy7cjQ+oq6ZTWdEjUFWnj84ldG4Q8eXRE/djpyM+zIeDWTd1s4R3C2epIAuZ1cWRW6hEwT0jsKE1QfiuYJti04RizmRqUjidTcahIGOQ5xi3QFhJ2ntyWUEO/T9D96Xfk8ToWhdgw/CSXZ/wYMgQOguZiv6d61ffPNr29FoQLwyYIcYAPuvLhaEAwOWtlyCKKnPbIo376bhYi1rPOLmGxk3dGgAbgrDj+QIgZwEk0M4FIqW2Shd639YD5V6qgWWYCPDocPaRWYXjXP7tEO19hTQPdxrIdPZlfT7bUJ3FSanju9oPGRk4wotRia3ZHDV3q6ou9wQBgLYyO3khoZNp4cm0AP+3UaRYXtNXDiKmGF2AlJI0iaS0rjDapDgfo/vzxZTrZEyUqbPffbvyec/u7+tjeuQeMJ+42s/I7/1j342H5oAy6oFxo6yqBwRfz8S7cSIaBImoS+iR9liVhPjq6OezCBZ/6sogPSalhEJBkutSOMz+7U9grcrvGLEUI3EtislK+WI0UJC2owNuj8eyeDkxBzWtixmc7acmU0mZO+kIrIeWw41X7Nf3JEMzx/K+Pxc2sMT0nW3W3lfw2HxPU7h3dK2KR6owV67vb6Sm8sLmV9eyXY2kc3tLSrR6TC4w+ps2Qoz0jo3rWuBQa5CxedHEQrq1EZFoP9WJac2gyoFwhkJldqNdnLvGZWfK35mmqjkNW9DoC8c1qOx9I+OmLKhI35zK8vJVLq4LmDygJfYglKvOhw0ZAPivkuGHHteahYqOaw72f4c1EgGqtdHG+EBoDixPg/GMCD+3b72OkQPXSAs2D+ayF5rkYWoIDMXqmjYWoGeltoLnn2k7JIWobU0DNgXU/v3WXLTDAd9MoU0WukAWPlEZLZdy2yzkul2Q+gjiGYIbVxqZhVOkhPBOGttQbXIdUkLrBm3UGuuGWSF9hr9myFjtPZGs30Km2XWDmzCIBBpdwkB4t5HgJLpccPb+6Yy52XdAYxuragGy27jOQGnUydDOQ8U2446cnfE1RlXCLPOkdcXQa9oECaTsFHeeF21wSPdGfI6QWQxYRCzHsyy7Uomo2urexjvqVPq7XBwba1R1fVmWQnOD2Fz+l1nRVYErV3T4NYYB/QYHUirw/XaWO8byb2OdgSQL/QrSeWkrPnSkiFIC9kvF062/p3I6wCTtkwOdStqnkJvbc+wOsFbE1mQG2UOo+bcmgHsBlmU5/Xc6/4vjcn4/XR+A+rB5VF9rejAuW5x1mWHBs/RAgFGEJn3jQArOqzObwFDy/YnwzYV0UyEB0f9UjuRTbpId32zAe3P5IZz4AdLt4nPH/Wyz7c/e7xWZVknHoDaWWZwBI66y9gqs1zoZnuKZCsQyROMc9awmgzYaB9WsgSvl8gCULYR2RaJ4urAQ0OwPD4L2l2ozafZdMxrclg7XXny+mvy6OkzOT4/JyFii0kJZ5GG+FDnz+cuQU4NdcDPeqDYGMxZimP9TzHHmBNAD1nXenMj33vnbXnv/ffkT996i3/jPcrqKlBRr4nuFYfwqvBSsZjRIBgPHFKuA8tb4LSO5PjoRB48eMiWiah1HQ5G0u8PZdDVmmzfT+qw6h/WuFp23RNatHfIWo7Eg+qvei9EmylfNz9N3PPRdqDut6BTcmRtveM+rM+17ikL4jXsh4gmiPLC17Tpb59rD8jX9m10pJts4WfPnssXf+THLADg8GmM05NDZfDb5znOpc+T8uuIbP6v35T1u4AEo0NGh1lVcIGhNy+ynHC60E4GY2bXE+u3jQw8sqzK2K+BSoyEbWcQc4NdsFrLdLWWVasnF0hqAMVqiCjoHbRSw+dWLTh8V/LyvReyman/gzgubJyjoyGH78gg8PiAbwfksUfHAzkCOW1LZITs7kDLM7etHnUS5QplKOicTF9vN6xzXS0X1F/0qNYbOT090Zr/1oaBl+ubSz477iUgfkJLG24843Txrimw8VRpyc3tLf2x8XAk548e0rHWri7qJBN9C+TWXLlhWr/8jTe3I6SaoZzRqJ71lnBYl0xtkw1tuaW3j5Yd+KMbA1FizXwxSmjMbHgPg0dxLTxjpyXmQExQasRB6yaI4e/Cu1cDkcXywEejZg+ZJheSLiR4UPF6TzqowjKoHvudoh5sOZX3339Len0Uvx/J2dkJM63AX2NhAPl4+fIDmdxOmGGFM+2MiOhhBEcWZEwgVcIGgMOKhrutNlrzTNSJHaPflm56RDzc6CLpEmrgkMwBo912JTNmYDXqjY3/+c/+ffnhz/79Wgam35tyrNFhJUFA9e0m0hwXUC7YowJToax1Y7VQc6HhAT2Ntlik2clS7P4edfXvuMPaHIFTgVoLwCj0kvESombusO6bMN6TTlYgXfLsRpgprZFmQznpjYZ0WNtgZoOxjVqpm1tm3vFvPDuhYclgaSk5hEGC4bT2jh6wpYtGUV1h5GihKlCbN4uCgvThGjU0Lz6QyeWlbKe30gZB0VLbwBA+wZuqoQzj22EVmvEOWVQPRLgDaM/qjqpHyjAiwBJV2KoA8Kgs5rSsObaWqTbZmq30qC18OHNYERUej6U7HikMFOf25lbWs7n0kBVk+yrN4FsQ2IPDRYldUj6p9lihvMywVr3evK1B9IL5fY98M0hhEXtjuIUTAqGNyBzgJJxT1IFYAT/ry+kMrFQ2WV9pZuhM8SYFpiXxKrOQDUN/UzisgP8b+YL2OlUoff7R59EenpqpZmZ1vZFbBNfWS9awAhqMMfI8khzJiFTot2qWDu85c67WhsZks2bcEqzMouhOIqOmhDFQphZJ2k4J+4xswnRY1SFyuCmZZ22edb79j5LbbNoaXcUFwIjr8FDMKfvc2nUR6PTFUoNI61RjvREvgjmw7GqUUdy7BrvXNTFECaFtqifwefAEEC7pTnDKvqveIBMysxBaNsDSB4oP20v+Gs+g9Z/kPNtnvRemG5TtFnUd2qAxWoy1pD4EJFr7mENmM+uCelaghayfOHcF++Ua6SHWIfTG9f2G/Ug4lK2bMj9n+L/Crrz9VEQzWNDKhq9GmgcIdGfoo2fnhUyQPGQWpLJsDfZdmamxjJO9GK/BfWrojvr1KM+TQ5fGYI4U5hDZ1a0oS7DGGIoMK7KEdGJMnqkc8DUsjXJ3ZGqDPhrI/l4MODJbb+scdVeTLjoECW66TzSuXVcXujjVMWaHuTbWo5Mcr8f5jw5sESTWIJi/z3No7UqBtEBbG+CGjpBh3axJBshAamKizntI7xORXU2ZK50tr7/0QCQDCyzRaVEWPnn1mTx45amcPXoko5MTY+o258fvbc4uzhH1IQnvLKxQ9101vgeXEzpWtDycyosXL+St771FR/WDly/kgxcfCFo75iBurgst5tH1YtFr1B1WK8MwYiQ4vXTMDRXRHwzlwdkDefTwMZ3VM7Dsk3Cmx1IDQiiNt0FLuGwuIfeM8IpOKe2KzECPeaVccPkaEhTRmasDMjvnNcgAnsuqF2odZIpnwG04Pc9WKlE4rJ7qr85lYNHPe9+4E8JWils57dtABNV0Nv0cP3/+anJYAxSh0WH1Y+LnJz6zjlztzCcDkUGIxuv39IXU3s0e1UEP6eMOdXIpm4K1nlzImd0VA7MWDLHMg6si6CMG6IIz4POU1lYFiwUzVN5rjFJlOcfk8ttaTIaX0hNT91rA12/IgElYGH3OPJjwz3SdMIWFCKUMMkK5LKMz2jJ+r/VPfvmXtsA6s+4HTdFJ7w3a/SV7ls4XcEiRbexLF3/gsFoGghlRRAO82TENlzYJnJAW74Mxyia62zeH1RxTTgKw2sh64GBvEaVYM9owmU+pnIABBzMxBBTn3hw/y2FKawvmOoNibtdMmcOp/PZ3fk822wUjDa88eUxW3+n0hhsO9OXX11eCVj6z+cJS2roXAQ29BTPc9SV7DUGOwJmHkypt9HC94b/HRyhYhrJUuJgLEsImV6i5NTiyqDGMzK8y7op89tM/KZ//9H/fpPP2vvbr//Cn5J/+wk+pcC42SRn9dcERL+T1q+5culPoTm7cZG5A+OGMQk03shpJbnR4Jt2/5wZm7Qjr+yV1ef2wcex+PR9r7bTWiltZtTU75O+p2ermurIE08CBMsDeHB+RHAnwb2DuZ7fo3WskPFCmrFkzWA2g53RYT1jDOnjwQIanD0WMqt4FpkY5S1g254SRpZVMprckdLh++QFb6CxvrqUF+CxqPikAsvSi8gIxDrOrCglW6JZFXq1OzQWQ65ckjEL9MBwlz1bGIEM9r7VS81Yu7GyB2j6cXQSSRiPpHx9JdzRUinJAT65uZD2dSwfGOBgVrc5Ux0vQj55hi3QX+y7ATGlzVjAffJNM3DCeDeqrzpPWqxJWSoMWNRVaM4gTB0dK0Q2+BnC+ANtSQ8LJbBCc4mG2bKXWhOpZU+dT69LVYbCepoBmbjwraf1NkZ2FYW9Gvu9xJ+9ZQF4CBcI+k1uZbVeC1zDWZUAnKHrZaq5Z96rPxDlz8hu7uK5hqBd3vZokP9WoBQ4y/QxtUJAuWb9bhdKqU2txcspdbYVrtcGubA0uyxUFvAl/9TsM0jEAADgwoJzWb9Azp4BFcRsXtdYecdCULV0lBv4sOmt7hmcs1InrOc9QMtVFQLwogR6H7C1uuJ/cmLK+sMFxc+x4dk4cCqqOl5r4JhU1TavRXxsD9M6AvRYV4ofAAdYEGV8ERTFWZdPHWdnIimziAINrD3D2xvUAldEX0glVXyL98Ilt3dRJtQywWx3QM7GuOzijfpGdM14J4oRssXlPRlvl2GbDYlcHRefJ5ZWPy3VDIcPTGPLTor4bxRkgH2EguHJYgewgOssg+QzkWhmINgjLP03Zzyb943vT39vHEtyouwrHrfzEjgNZX6D6XU9+aQA2fsWCkLVTVTi+e+6VjVpFFPBoI5NifVhHa2EfVkARoZcIww5noHRSdkuRdm/rjl2G/ME1wZ/5ZiODEy0xOTo75Z8eep6PxtqdgkkSbR3iEFdHGRkulnYn+1emukk/H5oVg+7HmG9ubuTtt9+W7/zxH8kffvvb5GmBvELiIiPIDi9Q6chEhzUHKn3NMc8Y/+nJmbz22uvy6quvyZMnT5hp1SQNUBcoL9PsrMopDagRDeHEv2Ri7dk6aE9T6nSzN2KgReVC7rXudlQ4ESnptPdJg8O530bc3ecYI368n3D8LuRc/VPLB9dV+FzhANkX415vyq7WTubzV1+TLzHDmiSW7+KcZA37Wu+rOkrRKK6z8uvPTkfsV/r9n7/4GWj9T9/8ZWZY2e1tgyatqFlVpxVRJzisy9WGLFbaT0ojQoTuGJELW5nQUFCijwFYWJGFgcM5GNB5hWPqdMUUDEbkosQJIJpADQui0kuZsH2MyACZMNAgo0UMG6NryxQakahD2mrhL8QeVN1o1JPp/Eb+zW//33J9c0Eq5+fPnki7vZWr6ws6Dcwgb1YyATQEfZGsPgIRejizEzDJXV/xsyRagqPdhTJcs/9qp9fJDqsRFjhchYYlMqxIrTM8r3VQmjZXwfbpv/0T8pm/8xMfaqXdYY2ZjlpJ1Qc83sDh2VEA7GTWggGUjnYK8oVaHu9paNnS6AA5NLw2mnJ2NxusuEf9DLWhExVkzNrW3yUsEtCZANMhRNHMTH6XcF1kF8H42yZTMIwe9mCbzwkLToYF1o0tHQCHwpg70ur1ZHR2LkePH8rg7IEM6LACtmSOjEc4rd2HO++YZxrwNF4nMptOZHJ1IdOLl7K4vpLWfC6ynEmPtXNmpBsRQx+kZA43ZQlezrAqJElh9eoABMXpkTTLOCCQgjXAmDyKi+8oPNN7XpaZFoujp/ps/I6cM1gdhyCReHAqvaMRDUagKyYvL2WFXnXThTqsDlG2GprM4ek1NhokosIK9PrZmdFaVpbyOdu2ZQNQK6lrqe2LAL2n0weECBxAOtfWTzPtASWd4hmwbKzXs3pvPo7HjEUayeasJjgWs3wKV/XaQzI6IrixbbHuE3TzhBQbfTycZsgFkhGhTpLONNgDAYlThxqsuNwvIatFZ4iWCy5l9UmWfdU5s4yw1/17na97a14TyktobFXn1qKsrPlGSYk+i549751r37Bgg44lR2MVemn+vbMB9gGN1+beYFZmH1IjR6JsSi2/FI2g5EWWQeEzZCfVgxGE5Xpy0+rKNe6n9ag0jLyvKEiTlnpPkuBZlo/XMGInzaTavksZVkuuIhCQTBnd/XxsZnH0OzknaRlZy3SCOAM1Q9B7XHsL7gFuPplMDEKsdcNkH18i8woW4SUNbc+YMniAuTGnVeGYZjKZ3NUsOdVsDl6ZA53awTUYd1mmW+jIQuBRJxSQ4OCwMsjUYMAWTmfD9dwYjUZpHEfUWSp7tcsAjh0g/berVXJYydbM9QB8jU1og8NqUHhr2UIAfMg8HHJYk+NWpwQsOBD16EGd28CeXD9rrfRVFunZqmHc+2Hd+SpNGVaf0/s4sf4ZlK6wBApwdGRYN1sZrlvS366ol/ho9nxu80XHIOrtfXaI+rslkaISL4nMwdLf2ipTN2QUWsQMB+xxjnYwOFuj0ViOxvoH9iSgtNA9jjRh1hjrbjB9gqnaSoKWHRAkJRZyeXkpb739Pfn93/99efvdd2U6n6VgtdouOS9Qbwvfy7oKlc41GRkzgjhTcLqfvvJUfuAHfkA+/rFPyOPHT+jAQk4BOqqtAFFasVRucgRrFjO5vblm0ggZYXyW0OHhSIbDsfZ+ZtkMaglNHrq8sgRBuf/CgTD55OctBrHivvEsqzrAGY699/MMGKeUncrBmGAJKI16/nJgrGRCTjZgODy1fen3abIfn7/2mnzpy3+3cJVz+NHluqnaVLOsN/M9W5/bZycjGfa+77DW8/IX8Xvrf/zH31CHFfsMDutCM07qsM5lsViyfQxohduANdkfQpyMyZCGpTFaOpxPqZo7FDSAS+HfrCE0HLiKr5xJ0CorZUSDAEX9EHq1ejsHMPKy5+l6kTMNcFFg7NAhmMnJ6Zhm6x/8v78jl1cvZbWay9nZMb/38uIFCVFw/e6gJzezqdzOtQerOl0dbW8wn8nk9kYLfEHawXEjwqgMw4imD0cAzajhDWMZSpQOfJJh6FuGEIARdgRn4jOf/HH5zCebHNY6+uTWFdra/AO2tlFDroTR3RW9dQEbM6x4TUmM/GBmRzIbGeX2c2FAoybUxHgGF++zXjlcNwkbC2zQ8LFsedPmjhGzFOm3jEGdES4MDWvbAQdTE0Lo22cZVjforQUFGjZDqa0JPVXmWBjYyHqkqLFnlQiHNbr6wUBGD85ldH4u3eMT6Z+cyZZ9h7UGO0c7MzmEF42jNgbZexipy/lUZrfXsri5luX1tchsKtv5jNlhLZS0uhVATpGVYeaLBOqpvYYajypQuRokYCmVQzQodN4zJT8j1oDyBrZHd5BU+ZlIN6dKEdfK6giHEJHw8YMTEZAGgLhqvZIbd1jnSzqsZHxzA4VrYorIWXLjBtA0cUEopRlQvS8MVCAVlsgg4TnhZCHCCXZdMrEu+DdgtYSZWU6MNZVmcdR1SQ7howOPRtVW9+jOKcmPDGruGXLsBSpv3/+GHmljj7BFTEdGRIWgxl1/CEnmfrRssDl6yLIymAH2WM8mhtYc0dgn/EcjBlXmRRnQ/SdnCLTuNjojSj2P8VsTqOSwKpw24Ys5cMto2dxpOyWLOmtxpRna6LUGxc2NaI619stlrY07rAzGeGZSGy/4+VYdYPwFJCRSvcFgX2j/Qdlgtat4Do07xKyPyrQW2ktZ1prLk4Vckp9UddZmJRlVxpKkTqo1LTfWbr+Nc0qn79heIOsiaroZzNXdAccT48C511fMIca6rPX1yWJKKDrkB2qEUONEZjM8p/0hHaHVcJNNmNeHA5kdVr2y6k6fkUaHpYDpWSQgnMMUCDEj0+UhdUyDwPY9mqGU5Z5zQ9fRHdHQrS/HexizNtYW2mkKXgkEmVH7i+fjZkGxlzqskGNwWpxpOhPjqAxO9wvIG38ml3cWv0gBidLALkfpz9Gku5zhOO0N+5DL3qbvmMTX41P6EwWkPerReJ0mhzXK/eKzTQ657QeUNbHeDtOKDOtmK2Ow2KLun2vvSIPMG4E1j85b6cjtZoejM5FtEW35BLKZDthHBwPqFASUwSugnC1IUOh5TbXinS4d1pOTEzqDQ3BSgFcBkHwoQta94S8Vtp6NxRjAyQJY8J/86Z/KH37n2/LOO+/I7XSq5JuJrTQH+JyU0OcSY9da07zXaxsL98ZnXH5hbK88eUX+0g/+oLzxxhvyyitPZTw6MgIprRMEog96VAWtttRbgP9ktWJ97Xvvvs9xjoZHdHhhV/f7I2m30NvVmOxjBwFrF4NrAb2o8NHMF6A2hEGMmazSDUgosp1/yll78KiP4hmJMkJr2su66vhZBHX1hxI4nc9CVgVW+OI+DQiPQr/ZlWPQDS89f/11+fKXfyzxIxTn0B6Oq50IP12WlifW38er33dY90mzP//XW//kl97cjkdDNoxFvdJyMbemroAEw2GFsb2UFshF8AeGNDOt6NtqbWnM4PMDmoYNRikIlNFIDdLYqw4Hg5alsRWZ8IS8QRZTDw6YVWH8wIFGFGxO4zRvejU06VxPb+X0bAx/RN597y0WAM/nU0GPLPRavTCHFWdlMB7K7XQiN9MJjVLCstpdCixkWRHV8gMMmAlBeygspoGOvrKondUMjNIuay0NDzVr39ASB/k+rQl25wL3/uynvyKf+/RXwsqaYxotguyr8nO//tWfll//2k8no9FzAXo/zQIwAmZKiQoBRxRGv1m03tNSjb1dw6JWQK7wXWCrY6zCxgUF6t808qbCMGVYo7EQqPhdmZeCJmhqGGt4Jqt19qietyZJDqXtlXQdkyYkyEl5kArGpzcHHlShoqiqCcQ6hNGTYEbZ93ht+o8KyG33BjJ8cC7DBw+kf3YqrcGQGVb8oHYNjqsqshJ5oKRjCLYsZTlfyGyitbLo+bq+vSXx0noyZU9MVPVobY61jUK/YodqmgHPqLH37rIWMTpPsZYlO69cb7QqIHurOq6uVBho0kZ1sl4vM6uuzSFhqAhuAMJqxDr4LHrPdodgd1OnEedrDugj+ujiXsbM3UaQgIQ+limzPe71ZxgXA1ierXMYJAw4Ery1aLggI4nG2zQozFkFtBvrBIgtnD423LZ2QnjD9zOXHfewOmw/D5o2s3ouZpCc6VXXD9mxOa7LzKDWWCCbHus2eNyIFtG6VcCBtb805KTD01DqgKyvZs8dZYK6VJRTMDjoDNjmVBLa5u1jEnu6ZiGB/NBjXpIVeQZM/U2FjtOBs7PixofFBngNdUSVdClbJuoZ8/8ePKFs0fFjrXRfaNYewTu8pgRILWbbCa3HZ9dKVoR7ke2d7ck8c+1+B4xLg68xWuDsvPpZjhuwRJ4JfE69dpe1HgADsgUZ1vXK2kAUhE1aG81yBstmeWAm65J8Zkj60NPgqspuk5lGYMVQmBl4OFfIjKIMRlthQR6A/RGtO1rMptJQtMCCIy+wDuwDbEFR6DyHO5L4jf2gRbrIcGH74Vxp4yXr14zzrvKYASsjIVL0kQPZ8rJGZ1FluR7GNA+mS9xYzfJfdQX3l+kYZq9tyyRnNqaVbK9EZE2SqcFP9nnVsfgca4YV8zKBPl5b6yfuPayjBkhwvuCggMmfZR7myNIUNjZqV7LRWdJ5sJostvmBjtS6X17fHiyWk9Dxph6wjFqCDNrcWHmB3692GuvgQfG5EAxq1M0JEqDrhf3jjnPtOPB9HyUh8SZwCSPPdY9+/xTocHZ6Ikg20t+KjLYtAXWLlophv+QaOBV72kKOJH5blZmU5d5ajBBWdexYNuVoGmO/17Os+xd6CZDgk4ePZHh6IsOjcZKTWFvtKx3PtbbY0WC5krJQxkCnW5DRg7/ez5utdMjZICTXvLy8osP67e98hz0zXYf4/OrhcOI3KznBMwLdYwy93BfBkcLvJF8D8cxqrU6zZVgfnp/LG6+/Lq+88oRkSyCsga7wHpQXly8oI9kucgBbe8va2uvrS6ID4WSjTI99Xo9O5NnT5/L8+esyHp5Jrzfic5HxniUjaD+3ls0KFuhaUPECJJm3DENQD+fczy5Ko7g/bPt7cJNyKwR9yYYfkg6uNpIzTIcXdq/pICNW5T4FcgIyjK10lEtAf2KkJoWPfIsmGeUkUH5GuHMaUB9WHWZyUYSQ4C/+aJLhqger6FAhk3RPNjnDPqjvO6zF8vyF/tL6xte/uj0ej5SlSuCwIoupRgdqPAGhwB/tAdUVNOwm0xUd1j4jwxQGwUCAYZkimTTCOmoCWS8vhwfTMGQPVO1lhTqeXpAa3s0AACAASURBVBeMi8rsq47oRGtp57ey3szZEMIJ0UhICkgnGD/nE7ag6Q8QtUNWWFvWoFZoMpuwhxCzdDAQel1Cf8GCjAyIZrUIiqagQVY5CXXrK4jxg4BpiB6e/W5iu0TtATPPdOjVpOCzmMMKR7tFKKcGlj7/2Z+UH/78Tzaf1Xh+gwP7rTd/Vn7jzZ9NGYY0NnMG8Vze99EPGpt0WH86fN4Ftiu9aMCoINc1UFmjvVvxe8za+H1dUHhPQhc6WzpnWmuYf/SaheGc3q8Exx6H1Y08DxJQUYQ+lz7m9Ew7BeBKHgQ5DUj71ph18ftioayd2J5ew+r1gur2a68tQIhHZ2fSP38gwwdnsukNEkujow5In7/O7IHpehswUa+ZxZ3CYZ1OZH59K5sZHNaZbGZTQU6O/TDB1u3swDBC6bCqcEdvYYWjWj9Mb23BdcrOSS1BmK2xqAkcPjqsJrg9GAC2a/bKs/oTEj2YI8l6S2vNBCdyYI3PyRre2vJ8LhYzacGYguMG1tPugK1F4LS2jESHCo5OpvW5ZZ0wIuLKDBz3TYtnbEsIMrKTc2TBbR4IraTi073K+iM4B+Z860OoYed7z/eOZ+oVUhuyMHSWQo9btNmAsUwyOThPVi9o0G8/G8wAANJr7Ngpe2AtiUhrD4gqapRYGaCGFzJE6RrWFzCdK6A6EqxLHTZCZr0vaoBfupGR9gUtA2PEZLAss036voiymdk8Ev2Fs+hlDPiCOWRsPG77QWuGjcSqa33bjOEyn1XbSFa3GtnDm5AUCa7tawLCLztL5Drw/qZYV2/qmyDH2pMWchvi3J8vyoto3MR5iHJKP6Oyqg1meAYCs8OaPmvBDzf46Exapt6Z79HknW0qWKfmzMiaVccfXJeEg4OeDBAAbQMaqcgElNcsZ2BaBOlNl2cIfVqRodAgAxyAsj9tktdGaLjPiogGX/yMy9T4WpxHdUjK3sIud3fm1hxWv2btsCUdZWUKXvvP9eL5UON5hqAR4JGAeyN4bTBICCbON3qxdhHghLOvfWv3OaxpDHS+81PuZH9DQDehGyt9485XdEyjYV+crwoWWc+vj8vn0L8bdW0MMBQOVbiYj8VRJa7DPSBRtBmx7+XAN91KdUw3a+mjR+KmJT2g0RjSIse5yVJK1ETWp4y/eV/42fbyExXF5APWgIz16WQvbsTAKPtFhg9O5PzpUzk6fyDHp6d23rVdEWxPZ8HV58ycGOqA6E9E1Pg8ehDdyT8R2JpOZ3J5dc3M5bvvv0+HFYgHBD25DtDECZljtqzXR5NR2VFNOqtx7aK+6fYUPXF0dCTPnz2Vf+8Tn5CHD88Vpixr3vP4+EjG45FcXV3Kn771J/L229+jPYv2iXCiF8vbxIECxCGTRSD96w1lPH4gTx++Kq+++jE5Rl/4Tk+DPU4XGRy6pD/YIhLBPSSBFFW2cz498GHvuT3kWWPaOW7ve5DH18APjZGGeSsw3wdELEZnOQS64jiiw+gBEpcnvsea9LtmebPNiZrhL35B29r49d3OYACT79j/LRCcw31+qdKB/b7Duk+7/Pm/3nrzH/789gQkQhD8LSNQMqUKhmB1WrWZPbKI7HtmDhoODttquGFtEDkKC9sGWgPUUdgbA6QdwjecwhsZXETlISbgrKJmdAgiF8BzpxMy9t5OrkmmJK2ltDqAhjiUcy2zxUwWS828LldKZIHDjqgeXr++vmamRCPZqtRgcEEowKEFHFRlYIZyasbDNrhlKmAUI4KIeiWM35U1MxWERyuFOUmg6CBC2MLQBcxDjT0cI7S1+dznmtva7FvuX/vqT8mv/cI/KOpcaEBY4b0byc52zMPurR96Gln0w62CQ4VwjNQWGalQs1AbklHBsrm9Z1iZUVGH1RWICsNmmnN9r3piOqzwp9xgV8VQG7v3cVh9ffI6KSwTQRfCM1lbCGdrbtk1rZOmE2FwH88OifRI1DQEGcSZO6wgIFOCAc+ssm0Hs4a6lxweDUcT+xnZFsDNZ7c3Mr2+YXYVDut2NpUunRltW+MOqzZ81pYpqpi1756DspU5WCexIF2K2RMijJRRk88HmD3or00Bex/AOc+O1Xl2tO6GfZeNEIjQPKwtyNA6fVW6zIa3eJaQoYVy6lkbnkFb6dtbq41s2TpK9wW+D/gu58wMfTp1hNdbGyA8kN17g4+1WuyZykBYgPcxoo+6ScgPZJBD8RH2YoKdWuDFnQXf6/4+nkWbVGstKV5H9gaThIAWgzBrg4kmgijdl3SALcvqu1mDA8ZabHsNsCzKRRoMKEuALEUNtNfqerP4GGW2zJM5rNqX1ZWrtXwxuXKXwxqdjcKR46JYUCE9QM4vYX7BiKxZTWVlosI3Fne8BseLNbpw7o1BE2PlM5sDGQ2G+G+XJxFFocJX614dLeJ1+JDdWHetecW5UJookpcgs4uWNdUcufzb56ypTHTDze5ZOayFURfqhTEGbYWFLav8DYCqwmFFKQzQEGos617xP5g3EDINx0MGQls96EgNlJJxf7nh2YHDCsQC6qQtHEo2f3KsegItGJ1slxN+r43RKA99Hdzgjjoifs73i7/vuiPud7+POvHu3OQgT2GAmrELGaBnUdfQHVaiVFogXEJrG2RYUegjgtZi7qxgLHRYiWOFjaG6XfV7ydYZHWp1MLLeSUast/kyY5p7ItQopvMT2Hv/IhzWQqaEDGttKxx2WI0d3Gwa13PueBvUTaHmcFLXaxkiu4/WFgxowXbLjMDusLpT6g6eOzTcwyZ/3XHknjBnAsF17QNtfZs3Gxk/PJNHz57L8aPz5LBqqyMF4itPiC+cRf9tEmi+ET212zrP7R3fz0hM4Nz98Xf/VN597z25uLyQi6srzWAaMsQzq/5d2kBmN6otl9tdOfmZv+b2gCKZtO/548eP5dXnz+VjbyDD+lhGoxFRSb/3e78n7733HgNWJ6coXVvKzc01EyzQp1iX1XrGnQg0hqpFJSFlKVJnKN3tSP7yX/4r8vSV1+T84WPpIpDOVnuQJ7A9cws85dvQILzbJ1gn2OBwXt25B1kc9G3aU1bvH89rdFgjBwX4bvhjpKosDbRAFwIX7rB6ksrPZpOcinv8PhlWXydH4OD7r736unzhi19WhWKopB270/fRbuI1DSHqju+TLtXS5y/u99abP/9z22OQp6A9o/UrVRjjii1t6LSCkAZwOBihPTibBg92mK/12kvNjLljNHpG2nlAFFY4gKjtBJxYoRDYBN4WB8ISyh1G+gCKDIQLt7dyfXuZHdYOeg1phpXjmy8ZlV5tFsyqXt9ekWUYLL6IGOK9q6srGrKgFYegwEHGAUVGSjPJC23ZZ/TodGRYU6Zl/LiZkzVRCMPhttY+fsjSfASHlXAyEJK0s7OKCOZnPvMV+cxnIyR4/2LX/lzTJ/edsft816+3mw/Nd9J45kf/2RmfX/DQTT/q7Q4InPQQ97lv+kwDdOTPOB/3fbR63g89Gq5Zr5GiKw36bY6c2gu5RuW+Y/nQn9s7WH/DRxt/v+sJ454s6dzryEd99Tj+4r3g4B58xn2HoKEurPE6TQM6NEi/iKaQVf+bERA06O6ah32wb/+U+yQ6x76L7rcO9TFq+v2+ciONtYCV+lNnQ6OIhDt8jcO+753usZPrLZonX7+8M8ZkC1XwtvpeDjdtEEBNx6EQzk1rEidADUSHimt0wYZr19n3WHHmCrF3YEp91/Bv+xK36j2mN23mOi4TN2z973TdyIZjCxNvvG/MlpXTy0QFZIElCksvkynnlZf0jI3PpR5GRWbFVU+Xtn+EdW3aNn7iii2WvpPPfRxDGn7xKDYvzj2Q5EB4lkRWVm7jJnUY90HT0WoWeyVZ0b6tkPeo7h11WJLAC7NZyybfa02bY/9mrccf759PyP6dq45KWiEb8+7T7VMFLsJzcCkebEcJaQBd7clyLD5H5R13P5NmsJqKeD75FNVAXQXmgFO+UwyI7bMCs4qK52rf6ufnK+RGeJzm9YrXC21awrk2LVHdeFfIxOfd3QsmIYrp1ecqHNbvky7dV9L///651j/++te2Q5IuaSNzFH7DQQPUFn1YmWFFQ/beQLqdAZ1WspX1B9oJgvU5cMy0zkidVq3fImQQUEsyIy4tuzqS29tbwkSGA2RrtWZQ+9MtZL1cSgdMu6iFApPiCvefyGR2LavtVDYyo4OKOgRkx9BXEUU+zLCyDm/DGlO8jzpVZGUwUESkxkdHdFjRDxMO6xbgfkJVlBLdI0EK4QK0lbE9g7I40yWyHNrKxjM0GaKATKtmxTRyjN6agCCj9k2f8VOf+gn59Gfudljva4LVorbRADlwjOsddej7+2zsQ2PdOfu1wXBoSx8y5OrvHbK2mh7q4ETtKrBo8DUZf3efzF1lVIrhrBLubfgFW7leA1yDyim1WDGKGq9VC0atG04f5r6Nz7tzgdocOvT73TMYVX2h2FPxzV3XaHrCht0bbSLV8mq03tdBvWsYd+vznU+ozRQ1O9VoZb+acq3MvmxuZROt/Fe+bv3oe49Z4xuloZ5n9v57vzTnGsy0VBOvY94JwNz1AHetzb7DXdhj1U3sQTW7WDoJTW7c7hCjoLN/F7KvHtTOBuVTlbI2OxCKzrAf38r2q6/Mzgo1zOPezzYtWtM66CYuSk9sEfUKtXhIr+19YzdYER80eu2FAA+/xIcKtZn5E+ZQVc7pjvqIwa9gjTfOWdPy8YPFJtOsc8jypjlKi2WjTJ5FCrM3yw+fz2qL7pr1u3uFWXXfR+G26gDtswx8GM2OWK7DzzDbJG7JcaI3aprapmN8l7NTOlfxCnn8d8Uw67HsOnVh5yS5kLdpEVRq3PTFKT4grcxFq7aAz1ea+UQmFNVHeY/dZ45BhFr91eud1zY71/UzNMv/2pneUSkmL9RhNBFR7b3oSMYASEbZVDHGEPNKYqtBvUfEiOqZMH9rzUbjNXYwMVsrIk/IJVBEqbLgtVRYst5ch8Vggt9/Vw3k/thNwQJFq9i5qTYD0YOGaInPE3tmw/fT8kFdM7YTJDeMoRx4ee0G4OE69YOsJZkttfM84G/6VXZfJBIxPCXBRDcVrTMiWi50+dC10UABfFKFoW+k9c03/9EW8KU24KtbQKo0uwp4Emo8p/MF4QG9PrKwyK4qpfgApDOoM8IDIfMY6n9IMI4aE3NYQVwCuAUWdzgckVYcmVVApgiLA6wPmPrZjH9k7qQTIKXYyHIN5/NSFqsbWaxvZbGGIw3W1aWMjocGS5zKGgDGNiBqqFGdys3tLev1kOXFeMbjY8KXAf9QyAXq/gDpVOa3WM9CqKRtOnyX0CNTaMgWKwxXHXSHrCoRgDqtrAkluYOOB+uC+thPffLH5VOf/sp+3RxObYMpXZzp+4i2fde4z3cblcIBEbojcA59tknPHdR79oWmB/pQDxNuvNeOzhe8j+i9a53umrK9w68Nm7suFN83Ye/C1JW/C0eO+cNkpmpbSuWJp/7szjtm3IcZ8c7evmteM/OsCzdTahTUtR3VMMvB0CttrgbWmuJ572GjfeQn3//F9ARJ09tzN3wlm03lm6nFTfHy3oOwV94U33DD0qelyEiVhzqOq2l737Xl3YZhoNRIkIoMTb0Fa5kSPYimqY7bpFEe7ZvZxk3XuFHKZ7QB7U1RhvvtnLd6bYPrkNrw2GvB4ksO7F2Tfd89nAxLPyT+xXrswdosPlLJ5Prr/L1h59QCIsg8favKaqc5rhdZ7+9GnBINWsbVa8DjXNSZVQ6vyv7uVbzVnIRtw+U9lKpL03C3wmt+wizEmt5P79o8lkZ7PDhWOkMYfVzzWug2LlApUw62EsnX281Q6mWaM5hNyirWoh80NO6761PmtYazuhNfOxS7Mc/mVWhyICOcNb/fLLfzFirrU0tnOQe06mxnXNPd+Y1nZd8ucx6PeG59WiP5l34/ztehyS/itYUjXo4jznuZUc2f2w086Fzmudjdu/U86Vib9YFmzPN5c8lcn+/ocN9745UnqAlftxNbvwtynS9ZK4Wm54vnK5+lWnQ1BZB2g0aZi8ROdDjXtcyXezisgAUv1WHt9YfS6w7ZB2rQHxJ2C4eVTLnew0/5SpWso9czYhFAeNdklBsNx3RYgZlHMbpmH1taBE6HdSrr2wUoz9ThA/x3u5Cb2YXM5lcyX17LfDVRKPByI0dnYJRryXQ+kRXI79l6pieT2VSubycsoGfGFw7r0TGdVzAKb5CNZc0gSDyyw+oHyOuxUMPlzqy25HFm4Fwb4A4r62rYnkAdVvbxRLsLd1jXa/nk3/lx+dSnDmdY7xL7jfp8z26/W2WUYI+7VWHcVrv5gzvvl3Z1nYmwBzjoRGYWR93Vd6Dw0pzUgvU+oqGJS67y0SpUXi2eP4r7dvCR9smSrAvKB3OIWGCFLhzWKsvaOCs7MmOfALvPnDZ/pn6spk8131WNytzepIZJ3nFSmpyZ+uYHLbuP/sxRQegtYpOWw9dNjnrYYPu+bSZBuGAy5Quf3vfuXjs7TuVOEjFMUjDmD8mC3ak3g6EaadPJVXs6Mp3rgNQ+sCvvt9hL3exypNgq+xa96aDZZ90ZSg9WS/HdNS32/R6LPJjsdoFmY7xaHv6aDdTq3sUchZSrjX3HnNcJDw5gBe0oLJUmqbdnVyVhF+YwDrV41FozFZu/CpyFRa3vsScbmOY5OLXutMb3ytNTekx7l74Q6pltNz9q3r++t/U9/2Kl9xrA17UJuU9VFNPRsFTN29CkiEF4dw9QXLS4e+KDN2u20nHI98mqyWa8YQtFxywGHJqdCJ2RfdDb+0ryOit49+8m3W1i/XlzZtodx51TV8Ltq96wu85ARC7sc+RjprA+T3G/Na1nISANIutywYMBYUcXxJflPsjOnH6+dtDzHDU/x67TE4V403OFHVuoKvd687Pj3popdSh4nR2vn7Gcl+iYZicxn8Z9AandYMbujmz+TJOeMV1aZY7dOS6DTBGOnuV807387MS/OXNpbzfNvb+2e47zXDRYA+zHXaNxttL6t9/57haF47Z1LMqgxoCng7XgObdpYHYx0Lz7jXduSyZOT2Hrg+G7zp7qrRAgfzWFDJIisG56jZrT52u/U4Xxoq+hkrOQbLNrkGI2kPeeYYDkIlMMh9G1sDqe2FB4T8esf7zwO3pASVmRyAGzo/dJhlKovUhKJraQsOvjK3FB/9IP/kf3lY13fu7w0bzz6+kDTSbG/b9dfrLJNEnjTIaPf2d3o5apsVoYRMGUhaV+qr5znJ2m+9z1hM0Oa/pWbRHcdbnq/Z05v+t65bm/990yLFjnSyGLfiruChoEIzVN9+6uu2vodw12n8htVgVB+XBMZuTYy8mgrIzEu8Zw5xa61wUOf6h5CT/8wpaZZX/wbEr7UpnaKmYmnrx9Jsu+k9V0og6dwkNG8761bZRp+zaYM1WajE1nqs5WHjr+SSZV8qPxgB5Y30ZLv8lI3zVMXX5FidMkR/PdGx7IbpXhZvppf7yk7+r2Nck6bNwm5UWiA1VspApnt8+BLYZdLeqh93YctLyz+bVivfMOuksu7Zc7eTC0EGhbuIa5u8Y1iKUcUS2yu02w8eiU2jNUVuOh5/H3mv5u3LXhoNXGaZ0ZzJsgZ6HLWuD7CMems2BX5n7JmZY6k+bnY09MJwVTmsddOmm63fePpX6S2iG960mbYJ1J1tlzxmvomOOq+ZzYU+sGtz7mu/W+dVbLj0Npy8Zr1Vn8Zhvsfs8dv3vI/srPVGYdd+He6lR5y5vymuVclVquhqXXTnB5JnetRTcfm+ZT57Qk86uzpzGjmvyh4Mj5ntsNcNwlpe7acfH9aEvkbHES1QHWXGZc7xpD3p95Xj34o/vTZUQ9fz4vZS34PoVcWxilNUAH9t0ZvMPdnyZh3jx1jV8Pii58q0lXNwqPiszgAALPRc9hBV+IiPDLfRbKFuSj+Dx2p9r2aRrrXSPZt0Y7r3+YC32Yz36Yc9M42MObsUGEVOvUtIZNe+8AuUkjfGP//k3vRDngcjKe02qL773iXRZHzGJ8lPluGKc6N/pGii5b/83mU18KIP1MqeDvs22aPlPvgHoq903znqku6vI05JVHuwN33qeJ6klokFH3ed6Pslz3+47NfWHwZqOjGFsKRETkgxmDe8AIzeZKHtmO31bItLwvDmiBewEh9rlxunErQRoeWvuhZoWagjHRiYnbNz2QfYfXDhdMn61XPQ5iz4D43XommoJC9fd1DM2vHpaM9R5qugY+46ye7uAdcvTKa+5xrnYguiHb6BdoyuSqIKoWNCr4pgxkgwTYtzHDXsgr2Oyg3PV+nIcUwLYvpfmLodL6eZPs9CuF504b/v4n55B8jGPV2vZ83UZ7w94undV8h/h682fKO9ZYq/0Oj65FfUxKZzSPffc6+jR3ZaSar9ckCPReTePNjmR1IhomdL+jo9/dfb953WuIaM5mxQqeIHd3smh5rHrPpjWNsi3LziYnL4999zrRaSsdkobzWjD07jo4KWdWo+sbnPkY3Kiz5u6IaT/e5n2Sxl0tyo7kPpg5jGe67HEcHdY/S0Y1rGQOlwXHuZb9O7ogPV+TLsvnqHb2d+R/8UK+Vp1pbR5PEzxc711m2g9aAOnSOw5rXLRmMR8WqunMxWxterZwpfoGO+ZMlgZ7ddKuumuYq3r0TWL7jgvtjPWuLdL8/mGj78NfMw1rnwY78Kh771bv6Q8/rOIbxewXgnPfhetB37UTm2Z136Y/vJObRlTO8Z6N0KT/Sh1xeBZ31i9aQ3/GBbA517/MfKFGMvBpcG52sdX3Ex6HRtisjj/aM91rNIcYMhXC8ZF/CjEW17e6YqM43HPXeunvHJw7YMHQpREdRViUvXw9zFx4iHrb3nfcd4nDnRP7IWTKnWu87+a2z5NDZvu6jCCH7BUf3i7WeFMzqAvVsG/G4gXyPcrYgt4rT8V+WdQozoNI2LdnmqamnvokB/zROXQbf5yTtG8arrpP5AbDr3jOen6L+9QwV4+LHTqod8nx8nnyls/ZkaYl19fu4eS5LPUAYJ3Z52XsDoUx3KCQ06PUz2vkI7b//Bl2P6UfSK+bt7HzLHfIvd3h6h2jA6GPbfu4SKb7Q9iZaYStHl4zd5Li30W4zc53duR8bPneTVO+zxHfDxeuJXA57kMOdu3c+5UOO4yHJP7uLo3O5P7sYTh9BzkC79pN9X6N5Rd6VvL+iGtfy8l9yjJ/rjlQEI/RIa0T9+TuXtTjGM5+lHm1TbDHEWwKjDS9lqHmdi7DhsmOfdoZSfZm57YMmjQFQPw6pRNcQ8rzPXSflD1k867L57weu4m5ZlEWEKN5n+s61DIjXmdfQCjv5V050bTPW+9YhrVJF5UPFyTovrNmxnBW0ba5i682qmXT6LkSq96m+5R1Hkp1yJqUY31+GvRI0gL7NVvx9PU07x71MkJ+93McEmRBSd2l1+NlauvF52Hf8++eq8atsIPCbRp61qg7U3v3k370TzQ98od57DTYNIQ9BlzTOtyxKYq340DrE9q0WQ49mB63yjnLzmoSdAES3CRkPvqsN2+TD3+94GA2EZzUFyxaNmSrqZZpd233++6PeDx8yhuGdPB4fHg50CDQU6bClE+9/lEeV/umSbzFZ7jP+/EZ6n8fNlOr2Toknw5NVDDS3WH1gihokmQo7DzMHVb8joPZJBAbnj5mdXfkxv4Z3Xeka3W1b6/ddb6CGZvJhJyRUc3PMku994JNBql9OL1ld9v7uOFpi++UFg+NKF66RszU0NndG+0zx6MmTuy74R75niXgdWd2rM6N8pQVFlmylP8KFGdxmIVgagg6BYdYZyA6saVDm3amZaJysKT54NTGdqN/7UsanJ6YDfmwRDHR+N53vzLD1iRZdFARPpuYVItMWFytKNF93+2xPxv2fJORHccQn0Xn9UMr55277styxg8ecp6bM6qH5Je/V5/tcp5yCZ2vg3YF8Qwn96nt6x0zpqFi4H77IEvAnMHV1+6GmGYpkNcxHzzvxZ5eaXTsTK+G5yoXbPcehQ7NFy80Sg7+1KRld9WD5jMQZU6EI5fyoKwBbnaCnTk43rtpLaPjX5+xug5W16jpfvYEtdLYqYlu2u8s3YwOayno7be7dXu+duGw6st3GT7FAodfDht09VWDBqitVERSDljlH8qwahBq9Uvx9k0fb3B70sfua8Sma9QX23fxJhldD7SWtXddKy7uvnlpGGhUG4fmKhpZO3CjcL+ma9w19HuvUeNEBwFfbMN7rt5dNy9OajjXLrub9nc8adzQcTEbHFbTLrzUAZKcQ9v90NPuFRk+rp1niLi6rKRKCVKOpji3KYMcvrtz5k353OMM3/cjd634PhOpvn7TfN13m+Qsa/V8lbKMpExx3Py3/69hL3wY8b933tJNGljK9sqOevYOCJxkUMR+mtjaxjuQzsfOkzfcvdIIZbr0js/rdw/Jrn1rr4+wq40O6Yu7zmdtgvrnFd6aBcr9glZNh1bH3Oinp5tVRsBdeid+Ly55LTuKpdwHI25mRChFaZMFUK+jDSTJe804YQg0Pj1wUqBWgutwyCvcQbw33dv1gHqQtQ4tMi7ukSbPdL8kqYd1eJjNOzHfu2Sk5RwHuGq9x/Y5XXmPNm0gXTmdcjX21XCvmUb9u/Xa5rnIjntkhtXvlWMzuRqmMT9zrunNDqteo3awyrMa6//yPUuSnl0yoniN0pm2PZOFea1Q01d9nJ59s7uHS+c5K9fv8D3KgEO+3K5sydcpAx+1AapmuxLvxPXUPVDOby00yvWvAyZR9u3dKRXpT7l+u7+V8NYsuOLZjOu735kr5+4+n2sam4+n+dkPPU3TOugC1Nnges2z6Il7pdi19sshJbBrccS93npntsqfKO3c5qfapwX1mO4F+DYbSeW5SvqgeKx7mm7xy/f8im+rP4tR5tOxX52XImGfetRjqD93DT+Nt9Yh9YPsanSOLwAAH8dJREFU18V3nT973zZEvTD1Kd834EKA7qIy9112VzyFQ1yOrPE5/izTUExZNf7dm91FlHFgJe9a5KYNsbNR95mz5WnTx8hGFm9dES81n73mbdJ01zvnPBjIxQaPm/ngIA5MWJPDGp4x5jDuM+33PBw7H6tFfZNcuev+tQyIxmnzudBs9E72vAp375y1cLTvtHPuK5j2Tdy+bXpoooOmTfP6/3V3dUuY3KrR3vd/0VTlJlepJOdsUjOAaJpG0qydSmxfeHe/0UiInwaEpGnJI1jrmu/Di+dSPhv0uYE+dT0A9ss3dd35hj1yzl1oUgo8eZekfet2gffKx+xMRq0PIawYJqTTsb5gFBFXxHTro7qddjKMRSsbysngpJ8TCiwyLi56Ib7nHJz+4u4qt4sUcejX9uxSpuDeG0zHnPbr5WvmysQ6pnaPibCaGWK9h+qdczHyRBJM3DLxqwLJNiwoo7AmT9xGBSE6GcN+0vw1Z3A+kbxwYlPpTm5GIoaUTgl0p0l5utITaAIoATSpF/hs6yntBt3Vo5MxLQRomXUsysQ1P3NTF856ch2ajosV+U5HJFxDiXYog1qZ5k/xGM15canSQa1jOA/W0fXvZQp963BN+hK0cAtt/h35Z0hQk9XE1vg9biKuW3y1jXFWkMl84tRtkoq6USHT5tjtRkctVa4559TvtN1o26vBk3/UTiET1skO15g7d5mdTw60OeXiHOaV0N6zmMgpCjw5RLm2ffHSRRPmWnc5vQqNbRTXzUtsBleDtOZT1MCS+gPMdU85kXpD5s3oPJMvJjDSIB38xHMATAxg+/KiVnSMOlZX4KjVb1eHMu1F694T1ndl+vm9fwpEB3N9zsjfGxnW25Ew4veeTgoS+g5JiXkxpw2TG6hALMqXEtWPv0x6c6NzShN0aLWIL4t5ChfU+/m2jYhtIASzpNWf2k3QyxPLS48mFz+iygQXTNTUAU8u+mtCuAE2H3R5VpaY6fp7u33oOVW/kMzbBY1JPn3KirtkXWDTW7wSMLDzD9Et/sn0lfFAb16TUpgVHUCUWTlOCWtT0kH47h+Svp13JEUrLK4cxERd2XjlX2453sEQP0PoyWDMbjddY0JEt8MUhadKZtbHbLlVrk5F2VGtjdjITBlxEluDjR1ynPS+Xz6kksq5elb770mt8acmrrN11aQJtNCFNSU5I0bi5W3kn6ek/oYGWntcw++S7GmRAWWbyeoycP8Ly9HjCHEmMmnTnikwJZJSTpZy4aHafq9QM6KxA+GEMaWEY2CSVRY93m339b8pcesJayzA1JtzMRG15FTbH1YuX/zYOgSOCHCe/O3Xrqkhc5xD375bEQldQuVlzjf0uNqkulUccXy2pI5zJv9eYY0+ytkxY/QJqnbD1wDB/nUODMXFDNjRuYNbkq7anYK8nbs96uAVBf18IsDsbQ8i7EVGquBCOcoN8wsjImHqAmd+Tf/+VRV/GYIYsQu6GbP95ZtgYqvJzCbE2XQ94Ch4tkqrPoh67fh8PxyV2zrs8FU9JyZskt1QDfaMjjvdFhcf3U6NB/1vpa+xs1VsD3yba/zink6QcpO0WJuqbHWqiac7Se76qe9lpex1fnGxlpttSLnJSUxmYdzOVjgjiLmeDFpNtjEcqJSKpTSQjTcCrNy2+Z5/cc+rTLKc/SI6GUJ2vms5bujDxtNBoIKdnR9RM8XfMKybdNV05MlS6nZdC5ywwjF5POLg20xxibWU6zCZ6AaP1MfEFOew5zbyO/F+lr2F1Hy2rr62qpKrusP6S+MEED6f3Muz1HC4bwnKBn77XXzrys6/3MJlAWVgXq2myMmQB5DOiiqqKB2tL+cAHL1I2Gn4KtTo2i5sFhOP19Le84hcuZx02X0YXRiF3MEkr25j7X4oEoJcBNhLTSXFLCdeQ+pzqxVrTBqYFyVJez5N6QvZvVqWfDGe4hbv1MysfGqUfPqPSiKP0ZPVlG89oxrSUMi91znFy6qPPpeX/Kl/G9/mWvWSk/5IBDMJ1Zce2VDRn3KMOWavwCav+Vn0OyXBOQc+L5t91gWryXexLSrP5HFOO9+NyFbl9/ATv4H7juLb/98Y7l/+/R9xu4GPmAChVKGb6E3iOQlkZ8zivNMuiJplvn3yyQkcxvgz+5JDKY9bGp4MmilkZ4BKeMPQU0CTIXf7lAGTehpuir5O7yk7unnHgxE2rXz1MIHFGlfaxXo1ERmZb6nc9aK0wM4+Odg6OBtmejoDAGoQZb2ooGlUwzLwMKfvU3WAwW2cQo9ffvNthsBCn99XtQseMO4pS6qqVsGqtncgFxIGixnk32ewwv71+WpOWv2dSWkABlJtN3sZl8efbnolV8I+D20jEqdoExq31RPErQkYkpPPdzTf/+QNwl5dEpd7ocxu9UaFbWtqsIwhXbYnLy1uGvXEp9XWMYEninBcDnf+R4AdW6kLNhzxUnk+k9GvuuzFH0wkQK0Y1kNtmjpNvAvCHOdxG2/M/Q36nFfPb1axp/9wQEDLNxFYAOoJqilhqCK4ksS2ovbAPMafeHmZEo4V45SHRyEuLaoJUe0Eg30Muk+91wqM0gq247lixmNhEqaSuVp17VuY90mjY3VA6BJqrx5lYI23s3K7pL4mbP0M8FRNZxlEP70ynWc9w757wt3PsyNdNXnZoWCNCmIc48mPd9K1qlcv9onVs0z0UcNDuRUvvyk58woT2rqVtc6VaTfq+g29KmGNuSsb4fGfy6D4MqsOOZYEJ028nRtpO+1qYBjSfe3tezpD3t/SlXNsxx7U/YjvDPz9P/4R32G9dcknaPr4fNI3J+ff/vGxv4vm0odfvNcU57q6dNH5FHc1dF6eaT3RQYEKIp5XkOHfjD0G/BKEZOBBE5zUjSM5HJQxbGLrFJhLxBg6ccc0kdOXaURkhV0vcXTHfNIO5vc2lt9IOAKwUoVbn7lRuoG6tsEH9vhXScdu1gcNk/ExBH2enFu0DNuALRJtR2h5Zpnq1LaKG9+lCQ4CWFBlmvOfrDhfJYBX51nfxjBL7lRCgvcbzzSTAE4OQejbD3CrROAnjZ50hfELiU0p4med3hVmqrRKuFhb5/XdAjU8q8c6Di7tnYycMQTDIa5phpIjO7NZfauKH4DGY0Y/7UymmYsJah8d1LP89q76HvZ8T0P6iaHIV/wA6CYWiaFwrDLlxUthtCtw9HGkDKfSls/1DSCBZ/GNYNxuu3br3+ggCHnmP2/HNiasYHZVcKv3zkSkO1iuiN4soCh9RHZxn719CqUnLScPyRXGfossV9pye0Ed97XNYpwTNk1RpAJXs3juNxIk/LPOtGohullVnawyrRcT6QppJhpJm1vvqqgmDUWPw058urho0D2c8pJT8hnV3BPfs09cKDhpSl048SojKGrsMlGI122GbUdbKW+/ffpWFdiavNaFFbt86nnv57AAcIiZQP/Sno1eXcFFTqJOc0BgcshkX3ksrJLufLnyjCVQ+O33n/GF3ZOk/4+e/+t/fRj4ILMJYtoIKoL5QMZV012MtosOMPDwgU6qekXPh0ZfxhPkdjzDsTGofS1h7WkNiJS5Yp5nhM5U1LGLJptM6gY1LZYpomfjmwbWjGdS2A3emj2+VxLW5XByq+Tqc03UaX4FXoHD2oa3Qp7/sW+eflDDsalVkjPyWOfyLJqEJRsHW6gm8yxZ5iiXOzy5s5Y6rvPQ6c2Jzn0V/ZAJO+1YwQyhVIkEW1UMtsOv1YU3atGiouWqQyIOuPaqqgJu+82KZbXSiosZj87Um5SHIKtt9t7vQrDBO3S1PIISLzSvec89XcMKSfYbFNnB5jTVBsYTdsFW6rUVbgGG7WSAbtcALoPJfbLtMGkqLAr+pQpFtdJoRzWWK1FgMsqVbPEG1HexDlQXf0s58y2+JgdeBEiI7Ytia6vgQFzzBYqRMe+laOuHujqxMvtfsb/Bd1FXXKWr1T7Vx696P8P3OQCn4Ne3DpfjAGvdUyG94tEuWKtzw22aUyUYtznzQgEnqTWx33kurATqedVkmCuzmZDg9sw4PqAT6b5NOc/HK2wNXuUZ5JivbSt+ti+DJ1zbRJHH9YKovmAiUauvbW3u5KsV6hg7+YtVT97yy++yW6zbq3MbNs6w8t+ci80zUSHloRDVfkMbQfuc9bJQgd6q+eSgEeeDNKo5kJMal0j/XgkrOdEdvGzhefK4W+9GDxUupH7fykcsxVfKwR9/oe7YlvvFf9/Ctjn0AzNbHvSB+TVKhzlNaca9c7HObhLWIytXAzWz3WyV297p7QrIhhjAAti6bdYqTlB3ZIwzNqS+ct9/XpxzxchR32nysWXm7bRte85J1fS160dTz5I9nPTsgy5faQmyiBNv+oa1ugEWIyAzTpfrYBdxgRUmtCJ5je9EjonVVaZwr0hnrnaphZOOrZpPi6i2rtRnKddkBNnvZGvWIpLF3ApaqivxsogxZb8oq1CBkAn2tcoHkZOAtXg7S8zpvxYZA/YhfnOyRqkP9rpIHlSrqMSpzYAMVa3qmdWlTZiwYZlpqb84vKgWWEysdO4X7CdYXS4/i5fMk6wFQ9e9NW3gP5tXExVW56XJTAgJBK5OJ/xKujMp2nqXRK9kfNv+vK+yniKMin32L4qFiB9VjPawBuR1/gUeyeb6mUphvM03dAGphAATPqQRE9R9hVgZEI6tACf4qWisumKJh6Ok86XyAyr6sLbdFw4KWC15IKQFTmcC5pIuJ1RqP7jNFKutPZHuQCLcmUtReZmqozY/W/DfJao5P+RhTUjn6m2lOdr1qu0aBV7ATzaljuC2ZdOr3SLPAL7t58SHpK1jxsOr+qmiSBHUlvjEoaUXf6sKqzPxBPq3IvjUboykqUI4VTOQ6BELBbgct2v1WTCUdejPd+7c1IZTo5caohQJ+lPbCXS9fVEE5d2pX+b7n5CwTm5Y8bXDOYHVsJXwWkaexPz3b8+lINb3NmENvEDs/hJXMIbKAKvOkStdn2ywQnVWWVfC2g3LXYjxgkL5HuKxE1NBAYKsBoWd7EMwutqHAXO3ia6+4rMlK/Jhq29vAzfJnujJ1sRLAKuc6g59fkX6yN3uCR5y3mqXR47x2ZuX7y1GUTyB36D9aIMQoT5t8ObiMrsIkDl5nNgjfQTo4/IzroOLFVCVda1ffxTbtr7eACPOS9kPrTmbNWvmhdknK+g+qPau/7ASb5lse3cN/4UfAdVOVVVnb1mX+Pz2fF63zKEsGMJN7cs06sKTdmEKV3ZSiMA6g8O6TYkBnjCZcvqW93tlf62XiO+vVoyYcBQ9YFd8VTnKyk3On+lYUYLEogmTcHxpbARO/FkUjV03CSvTu09mUhdq5bp7r06R0OlyDrvygCvlpCXL6LCdqkjqKqU+axnnjzn5rVVFnpkJmv1S6i3dbguvL8101uCiQV2tCt5YQ64a9mQ9B4kkkbeJs5xrUopz1HEFV/ATUpBGvtk39Lbrkb2vdL/bJh41TJ7Z+w2i8UsVhXdsix0n/hYV1h6WaLC4DuwXYpDjY50JeWr9sdYjSFIQeOX1u+tvMZaYumpzhLPdnDR7B4RWyo2GMDkvZC52Lb59WkamQEJ7fBIs0LCUBBwgYJMIeUZu7GZ2ZKHSmwk75A2kojLKH7t3Fj8hUlnR3McNgLw6gy6q89HobtTu/jMkz1Y8w9wVZpPZmWjRrnYET6G4Vzv53KOITs7sYA7E9uAJ5bLSin3H36Oq075FelRAaLBLCmQ/hFNj8sRAO9n8F2IJKwoImyI8PHkut3gS199//P7bj+dSkJe9LJ0StVjHlLAdKWvihKor4AqTWfapsXouSB30tpeKauDRVInw7+2/0vmcx8QkUeHgzoU1OJuA9A4ACgZ1iPdO2gMRoBMdrwa8xBJ6M/bKC6W0dXev7VvycJzy2SVHKxiz0hTTF/PBXROF6ecLa3ILn/bZCGc6GbgRHlrMqNizT6Xtj26U3t76y4TV6OHqZE28dpiTclBBeJdJygN5hdVI5JtKXNR6VcwpmYJ8Th72c4TsEbRcxdaBNVQmXupinWYUDpF2S3OtgOvvuUaVsgqcq202j74QoUFEVVkx2cTE9e3Xz4fG2W/aRlGqqFoGXV2DhnExV2p49/2RmPeKKgdpjFkVdSY6ui2gPaQ+o27FwkjY3pQog7sc7DnlWtvauCjH0NG/RcK6g5x4NsFk4WTDAeX44I1z9AmNXYFasLD5dE/r3wF5hPN8oKGkPleONJHK/6Y6moINRVcDLpbIloqNorOBklziMdNaLHcTwADdC3zpW44Y0lB4YwZ3Iae5iar4eOsyWFOoDE6ZqNiutm6wtAa4NdJ+uCD+HVYf9lhm5P0o3nxhzZf3WSYLTGNASDiqjILqHkTVuNdu4OWD1Bbo4r6l6ny2LN3GeTwj7qlfIsWYZjwI/PEATinvJPsm62ZUmzMtyKsbSf4xq5n1Cvj2bOH6+dOS1rh98MePvDDnlSPoNybcEFGazPdbXJru5OqJmVngDN5S3OOWDbCDjxL2bi+STt/g95pYdvokrA/Pntffmz8nNcDLjzYIfiVpMb3ioxaDVcPUeWOB2KKteNGzijoLf84Wvrbr0bZrbFf+7jTZ8QUb4sHimrQYgbX6clC6ci51hzypnXVtbX5nSlqx6ioTfqWHKyjt4/W1vhunVKtqNVFNbePtrHhuNJKVTCaF/Uh5uKW1rav8fr1M530auimS6xnPlPUgjyZ+1XhBrKmW23xz22uvWFZsmeKQie+4sGA8iq3HD+/jah2VwHddJU++ueCez5WusMD/coVJs1ASmihD5EUT7OK2gm66kp8JUmRgYstJs6Kh/9adSPIb8SJvf9aRrrZpxDIt2/1t2X/9hPUiBkJTOgaO7A3RoS1tFoNm9HEI3lRCcPjeLJ/VcBoVRBxtaQxqRPV/suYp4OGY4dvy0pH0bEBSbFYHnFnBZry9gyR/b3UfnyaAwKdQWQNBqSprWGD8GDBuItXJPyE949T6LZ54ljUvJVIXgOQAhbpfUr57EStOTPxl+y4saRfEiM9l0bULVbvIYBy9s82dQY24A4F0B36aWUa1jZF7XLPzc7Hdms8Hlc6u4kKlwB9dfakC7pTYxooqOIdkJ43SemS9PDz5589/eh7z+2+/R9IKSaUP/v7RoORycIATj5cAKDHWWuIePhDKdFkEk1sIUBWbOAT+qLyn9KFl+iStVrE3gssWvxHb6jrYlZoFb6jPws8lIMA4b4Dy0jJgBxe+ueJ6FfMpUej1Gc+Ta9EcuikLSsbRapLvP3ulUKsfKwFzWnNeBaWqf6xyLZuAuAixhROxenZNoXnYpY2sq43V8ShI7Em1UvRUrr59M3mINOBZSaNQ6cn+N6atVrjCnrz38A0u+1qN3Bq7i262MpWoLjhxTdVJ1mnOetEgdbrbD8rwTnaRLFlfvL7EYSdfZtT1tmr6LoGsW39zfBsj9Mz+RL3SW6OZdv3N1pOb6c+rvmMFdErYs4+TfN0flwv+qhx4oaju3NCXSdWqLX4jNiizOf31ElYVgaDENg5TCh7tfmGQdtR6SRkdzPTepcoxQpfuXCkuuxovyhlJdMYWf6B+QwXyuatAa4HtDO23U8l2yvme1wfq9q7KgMmVFXdUEBFwKX0eOAj/8R1Gf9qh33oiOIHY951R9AYHB3Y9+gLU9WmbfcJ6Q0ac5JrMkM1t16eCzpRL7QndBfb5tLJtsWprsDCGpRAUNHqnywrHiewBqIUQy1sP8U9RRLK3i2J4jGdVHCP6gZk/LukbbWCpnJzh1KcHsqKYmfZbA1nuaRLXw5KfP/+Zldbff1igTN9lbQlPUTLCyQKR9XNX6ZidXoW36FJQ/t2MHdpYjylj823QHg5n4r1dUBwSG5hb6lPOBd9iicgepf+FxQHOSJr/hw5ASAifLx1TiWO7CrEHYSR9kMA6ilAWXBrs4CdPlIPWVdfqWQff+DbSfeL7UwKzxM1rKN5lTbiidd9+rJMGDtBzDkYPaxP5bqAB6dyJe1FYNgd1/mBlMd/RW12Rv1Vd+7nWurVTVy1ZVfHfPcFFg1BayN6wIqOusPI7oX943jFljfOvSf38LV2VuDfMVmrrjVRSib8xz14rwCM7b98MJief5t5/2QIiHG55tt/7Qkj2z3pwGhneDA70YwtyPvVzSmFTCvqTZzvc06jOiwY2fyMV+50XfeKTPSp+Shz46yesTcvhh33sSJa7IO+gOxw1JOx/GQ5Hy/dUD2m1ws+5RgiSx4Ba+S/VWEUSKijkM6U1Sdu5ynsjfdUemlOAKIFtg3a9p/VLN1VLdhqHLAoyZuJQ+7j5+5T/tL4hGHA0wc9exOVLoVAViu/JvlO7PJf5Ncxia1MBcoOEtQUak9Yh+1mqtrNmnyX7u/ff8J587tRxolr0Zhj7JJSd//Xt4GWLNG1xP0tZphzDa2rXiLZJtDlh5WeyLuBPmdHC4CdpfRZwnu2u75bMJ2mlK3EV7C950LlU7Hjhli/llASJ0WbSObAqGcMP/bxtxTMlxvabUt5aQ1gLQV5lxeBk9KZKRxE03r8nvr+BHXa8psM8waWylHYdToNzDdpnHV9B2Va1q29avQEhSyxSsy3AjKprJHoR6PWq4yRM7Lza3VxNtb44iTlVMd2d+LZlG4sTF23EJzyJ50kX9qMSO1Wts98qAtSEh9HBFvf6md5MxKsc9hcuBT+360PsOsAOMEmt25kzLmoLYc6oaUEh+aiTyqR18uidZxE7cAKvk0dvje7Su8TFjWmdaecUauLaK52xuybprb1lNXRyqPwpmUS7XGjxSGXpEfKZLz4ye0/d3cUeIDlYgMbKad3lEJ8oCrvMrdhotwUtClywz77B0NBLwOEl2+BLyp91DavRvND110xY006rpk283Wn3esf+Mqnoros/8h6ZCg1DjoaJQOcuCQTnybxZ7dUDlUZM7XD2CG71KpsYbm+Ku0hKJMZlDtqQJrmtuEc0KD3Rec9yeY1C029kzGr1Z/UzjPDM3wLORBILDO1/Ozl9tZGd5oT2sEmP6iqttOod029mghVGn11MeIoklAzwN8kk/xFIUkFr8n0ogLzzRDpdkDdmWLyP/8Oj5OfG13Whzi8lrNF5WpAOab4rsOpHQTq3wzY1xE1GsNhSh+1JnM98ktbHxp/v/tkT2mq6FLYflCpyRj113tuYmAiDJS0CPzixClTSMioHIGpQRhzJrdOr90DXK8/sG6NJc6tOw5Bo6w2WVhcw/0juxTzXYiFkDiu5hc4XzzdbjnolQG9HXYkP2A1DByeUhj20UIb0NXvOH2oQWxEyx1GA1C1CJzrsBU2Dp4Q1zxnW6knwJQPNvKCnV1SMIZ0e5ah6PJDJp75EKhK3oEUl+nfVIEeFJUD3i16ZVQlrJgrGf8XHKQHrCxHJjxrQM652HnHAXxN2REgb47QlXR9V0ai/q+bHd7B523hLSvwzMb1MwHzdO2NVxdxVr4PjvXqbc41ndWuw0t3kbbzDieSrUS9BuUhl9O2iL/S/1rbtdIEsZq7yMkZYv73KCgC2pgm+n6rNdRt08IDW8QHr1c4L5GY8f+9OeHD3L/dZm120MukNy3/nJLyPG5WZ1fTPfVLIbfPHH9Tf0QBUMNSY8YH4DpZ8VkH13nmruM1zUUAdxrSgZoz+MT77NONdwhoWflo6/cDRT00V+7cdJJ/xm6wvb35hWzDylGFUwa67GwNGB+WTLFAz8P3dmRju3+Jv+P7smqtTfaekB9EApdso1Qc7TbyMBn2zGTCjVTkEhLPkvnAuE6jvmHe6sfuTNo+NR7g+Hf2nHjlUU5hgtwdbQP3cIFyS1gU3dZuvu2VBP52Xju/arpZgwKvySrPlir26QAnwR7lHi4GeSPvg3LCEGAcvlVTWPOx7s0//thASDDLerf8ao/2HXbwpwSUR4PkcUZ7pi8b450n3kve7pHMH7afgtwe+RtNcNUoBZSDr58/9ESaquyQnTwx/dhIl0arzN/7qgD7lndW+ACcW5o2cZrpxu+641kj3AVaeK0Ow37iqytXROve8KEglajWR77JPPtXzySppmJOoGz1fwCW3FaHLiCRv1vtasesn022s7oam+A3pT+zjhYm31wKNO6etwCPHSV5OegBxUjmrybROHhP77ZVTPttqc4t3Jlupcg45sT6avhpdPXnM5FjtOAgeV/vFcfP9Hz/m7fzxRtCCR5EKB9snsKtMceEl3vv/n7D+J9gYzkfiGSuxK5QK8kykxaeyaBbj4cGUWn0P9k5Ak8+rnaqQ5L6v/92WndGDRMQW324YADH+Vw0we3jSa37Ddn/3KjGcB0hlSfZ59v0E4InGWyg8yW/mNwGeo9ObyPmMXpxzsPsz9FxB7yCN0cJmjeJU1v/tssLVTLN0dxwkyyLJMRlUztY5LSe5QYP3EW0j3wp1+ExThS/qwYkaYoSVvIfD+Fxp7QQr/d4hFXNo56ZVaGJW2DEy3MLuWbyrbOX57UlYny3Crzn8+PEOsiqj8iWkfqDWI4to2fnFDg3/TduTMWmlfrUqqYvGwv2BrizSQXIvGfzvVD6eedwivHaijNnZRq9RtwtbgHuYgLczGVUGWemak6Dl699X79B6ShhrsI6B3WQlCsv6HGIrI2JbxbkJwLpOctI3JdfFK1eIXY/KmorkH2o9a+gUnHVZccXSXZjZZ6GNkWcLlk6QjTdVfHoVOeZRkWxexHAvC3RiYlAT5aWNPjc+O8soN/HX2lX9r7zoVWCsfhsdqBs1+UgZ8RizPqUNqOpfLNTUy4EqTU+bqLhlFTW36fJvqR8bvyyBM/WoVmtTlr16bfzlxNH0ouq0WhToiaj2jCoJZJxjmSjZVfrRqyo/Vm1V2aNrzPtHLn488tM7Dqx995/TtuD/AbR3eygWIJ9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6wAAAG+CAYAAACXuon9AAAgAElEQVR4Xuy9CbRsZ3Ue+J1Tp4Y7vvlpRgY0YAmMDIbgkBB3suyOh+WVxCHOnMbutFcSYnfszsrK5F4rHbedwZ1Ox4kHDIKYgATYMXbMbAFikBAYGwwYBJolNDzpzXeoqnNO9fr28J//nDpVt+597wmF3LsQ796qM/zD/vfe3x6TJ7fyCRo//CCJPov/9ovj7/XS6U+qR0y9Inp687551zZHeoF/t71aPqt/MW9mcumFDHmn++ctz6x7/Z62ce30vgtc0v3bF1uB2eeo/f7mmWy7qp0MZxGnEckk+n4B2ph+2iwi25krhDnUaLzJefQ8zj2Ds5Y8nk90rvf0rMW2NbCCWe9ortalHMuCQ96/7NlcgRb5oq+/UCGy6CSUkyxw1Bd94NR1zyZN66pNwvLJ35OJrqb/G48w4nezzmL8eZ01Oc80FWEWU9aX21tbNCn7aDfrFMYUnp2omtIyhim216Cu6fcmSJwuG4/1dSy5lmXJJZWn+WurcU0wida94u0NWouWRcfBd+t/nA+vlqfbC2JVRoe4m1XbIwnXF7tFG64/dyfZHFNCbd1m/zHFDcKsuVa2br4P4QjI5syRx22iNdrLGheKJ1Wj5xmcKtYjaoSpdFHTqWvjmMX3Wgdr9OfrHy+g0rC+y3+qk8CPA41H1Ov0XI3P+OOUelQ9942fzHHfiUJumaQpJvzXXjnKx+h0OrolMa9JEnTSFP20gyIv9AwlCYaTAlkKpPxExl8iSVIUyQRFUaCLLDyLZ6QsS/k7TXmHvoP/+Tv9+7BCk0l1vgC536+Px8fP/Rz6e+T7BCjTRO6RM2rv5t/kCfkkxQg9JEkHy0mJdHgGS8Umjm48geODLSxPTmE5PY3eSoIT587jaw8/jvf/1zuwcf9JrHSOY2PpcuQ33IDJLS9GfuPLUBy4Ap0R0C0SmWOeAXk2QcfGnbQB1uYxn6LdGvm1MZBZRNjCQITKakdlj1xmF7dVp78BzI1Yd/GoKck/Q4iERzaXpv1cNs9PNaK2+2c9cxfbsJsp71/77K1Ak/3OOpuztzr6Zg/0UKkmkZCYorcFAWWsffBxQfmYFvl7Ukvq2mW0VHs415doi3faz0v02v3HXooV2A3q2xNB73bQz8pLdhzUbkexk8K/0wtVfdCT5aqEgh4DrhHrmm8YmDHy5sfNATeNfvK+6KamEt143qLrFXhHXU8PyzPrOfPYvoPAAILsITVWbUpxWXI93TgQrbetfw2wBr0uXnwHpTGcnwasuo/6fIe71ZIbop5BFG1Hsil2dqKnipDapG2rjSC6cHoEQb2Nhj5FsxHF1MmrPt/a02Ur6vtRDaSxkfHhqFHMNHVMfdLQz2t0GFsW4onaIsbz1NdWNDA9pLp0VJCkd9WOkKkOFdj0CcXKd3xI4n1s2R8DYxWonX6fUyyvedMnczx4koATKAgWu5msQpHnGGOCzACrg0cBgJxDWaLHCZUGZjsEeyWypFQYkRAEUi1KUGCCoizQT3oBlHI9COIcWDpY9b/5Pv7HawRQGrgNBiEDrFwNB7y+MgGwyhbVAepYRh9Rlm1KUZQo0xRFOkBSljhYnMfR5Cy+ZQ1Y37gXy9kEG+dPo5d1cPrcOfzuhz+GO+/6NMblMvq9o0hXr8Lkmpegc/NLMXzhC1GsrAvwLbfH6MqKJMi5JkmCLNM5LQRYdzrgexc4u5H4O41izvfKlacuaGPwM+cyb6izvotfMEtqzLpmHuf1k74nTnwB67h/6yVbgXbyqCzNgdnXRtAGf+yzeVrKjFnMHMPMWQc1Z/qKqcNVgVp/T0y+iyptdc4ZC6r6EPb0vEu2u8/dB++ddz935/ScGdmuiHCPsrCNBbRaUS/NquxqipdmCMGb6mJxpoe1oXhHKtjcALGmGlxT3oJPq8mr7aqIHYe1Cl6yeQvSLtxbebQd4ln8dEfVozaeCiAFinTAav/GDob42a5A8/tWb1dELPJsU86bHlbdx2kva5CBM4guPkF7PE0VGm1HbTM3bJ5M2wkAhodG3uPmFB341cFiNJyWNZmioCbqk9urq2JZsNOYa+Nwr3wDsDbMRbWgg+bYnB4q7319B+tgctZI9R7SU4gEMBqrb1z7iaBBRmnRvaPtZ/CNnxjjwVM6aYI2dBQAjosC+YSAsRO8q2mqnkJCPoJR+kuTEiiLAmmnI55UTMaK44llCcro0SQALkt00ZOzQA/qeDSSe/zHz5uDT/eeuieUow+g1Tyy5aSUZ0/KyisrzzPQnnLtzHMrvyfAqCzEO0zALbw1JQCfoCwm4DXZJMFgkuMonsa1K2NcOdhEf/Iolrsr+L3P/hHObpZ4z3s+iEcffAj9dID80AtRXH4tJtfeiO6NL0dy9GqcT/pYGudIswTbBKn9DgqOcZKiUybI6Yam93kRD+tOcqZ5WHe6/qJ+Xzuo06f2ognUeRyw7btWjrOLmc975h7AyC7ePP/SPUuCizaCb5oHVds4C3jOIqKIke6RFmbfVh9LmxLUCnKmDlr1wZ7PYJtU2024/rNIKW3rudPuPYvD23/VxViBnXhf8/tW+m3CnfjvRQ9zuyJVD8uZ956LsRjzk4CCUmW/7JkHLDBUV+YV6ETe1gZArf05Z0BtX9V2ZooBRt8usoUXE7D6pFqeOW8odbVJ/wqf2bN8mlT+VTkuRaGuR53qW1zJrYVkeijoFLk6olVvUhtg1Wfqs2uSJD5jjY3as8pVQ1/1N1bk15TR06sb1quNZmPiawlrrnagoRW4F7Ui7upEtcy/NpVZNG6RB/F+N6Mcp2bniLEtzD4cdrtLEV+NTMK2hXVo8ZRHa6Sgsz6KxUGrDqgOPP1ZdWKMphV2LTa2VOC3Cgj7lU/keOCkeh0nEw3v1YCCAmNkIEjN8xxZVoXziicySZGUE6TlBBkS9JKO/L6FscQECygdjyWqIO2oR5HX8cyl3UyeGVOHXGceV46FIcSxV1WAchRCTK/tmKAPkGd1u12bwwSpjLeDNEnDWS7LQkBjnqbIBDyWSLMOOIpRyv3toV8mOLZ9ElcvjfC8ldPoJU8jxSkc6C/j/JkCv/DL/wV3feGryPorSDo9rB24Aieveg16L/pWpNe+EGV3DR3C+bRA3iHQ11BnB91OA8NOF1mRLwZY44N4KQXPjrKpzmVrl1/yccUvaJ7mNkVm1vXxeZmnAO2kHPnsF72uubh7vW/HTfrmvKDJ7naa5TwSmaVu1jSBWS+MP5+jkSyiN00L43q+0Y5nqnEenaR2vG/W4k0J4OqDKR1xpw24wO+b6slOj2uObx697JaWZr07fmebOG5jQXvem50WYP9705Ia6YttjKBVcu3uxFaPaNvRNgq7+CfouURL7pHTmSuoUv13ys8zRamLzqN1h6ZiFe3xbQwkbEsFT5qD2WmXpoGEPSGaxGz5MoNqDEDJfQ0w5TxdAKvlkVW4Iqy2+vTNAxvG2MYUm4OzvFUBrSnlj+awTsfjNFYqHmfjPc393PFkzWOkRk51lF5Xnvz2+N8pIouOZNj98JiIRpsgbQ6BzNpn34sA9acEQbsSEfZ1Jkux/Z7aVzVASMhmNN6wHpV9ol1KtBL19OzcIy+mjCgv1klBPaTxK6p9auawtueuxkDJn6OzMAwuH77hkxVgZXxvp6NzLyY50OmDQC8vCgGs4UzQw8n/OEYBf3TMJvLfKCnEY0kAOaIX1b2h9LASQPKMEMzmeZgczwu9mw7s3LvqYcOec+qAT0KE6RVNdYEkP7bbDeNLC/Wiev6qGwwkVBgZ8gTIU3pUO0gZBl0A/ckQ69kYl6cnJV/1cHISy1mONClw4lSKN7zjTfj9378HR0arGCTPw/mrvw3jF7wYK9fdiK0rr8D5/jKKSYaMm9HJkaIrz4/DmR2Q0yzQI5ifNM0Y+4rHJV2BjWKCTa9zVed70wpP20ja7tnLiOc952K9Yy/jugT37KQE7OaVbc/aUSBGNTqqdzU1mqblejej0murJ9pvNQVpWoNaVFGTh7dJorrte3cDnnregnmw9paLuadtA2/u6a7WaoGVuBjj34kWL/aYF5jWf5+XXEx+F+tZs/j7RVulWTs8izIunCKmdF+by4U/+cIWRZXtCkDFYcHzntzGu+eJ5Sk1Oiz1Lvh3DBAXnHYbpqox/WgDdiJn/766JcornAFYuZ6Sw2ohhc2wYH9mXJhpCjDNWGyBqZGnVQFrXaZN45B66HJd/lX1qMLy7obhTiHP+RJ+SpJH79JxR5WsagOKy7dUL5031Hk830GG7EU0h2Y6cQCW/kUgmGnjTo2W9JBFFOsFsuoTboMUscdU39+mULRJ3UirCYWT/Kjrd9MhwFUO6jSA1Tm4XSAGok5xDgIjllKjxjfcVeB+87ASsGrYL0FrAaRdjMe55pJ2UgWVDKeVkGDjEQR8/IAe1CTFNu9L1MNKIOmAlb/LKklBMgXFzHOV00Gvqy1NCAF2viI3VedVH5FKKK/4gwmuCVCjXNteXEzJ8mAll3ZcoFtm2Oql2M4SJGWBlbzA2rjE0eQMrljbxHL5EA5km1hKRuhnq7jzY7+Pt3/wYzj7xDPoo4vN5ePAtd+OY9e9BkeuehEeXp3g9MoS8m4fyCfocj/SXHJ7O2mmOby2Dk5LRZZjaavYB6wLyouLdpkA1mKGcJuSho3X7vT9RRtljSfNr1NxKd75HH5mU2BMCasdx74LxWbGs+psfYYw9Y/Ngr3jsEyuzrrOBUz02J0f2VTewx1BjAfxdykU3l2NtWU2F3p//Mg2urkUc955U1wsLxbSuejz9q+zFVgELVy0Gr27QcS70dhn72YbYP1G0rGqZv7T4lmdUrIXo9Q21bntPDff3Yq0ag+z1ar/s9igampz9EeDz85TE2KKaQWsDq4aRYAEsLqX1RfdHhbDHPfCqpKs+XBel6c2yYZ8qoUGy4XTIaU18UG3k8msWeA2LPtOpB8z+h3pZfrM1R7fEu5r06nPqfU9iyt48Ttrv7cImhpgtRDjAIRqG1Sj5mq7avRbX6ypwkeNKklT++8ftFZTaqPOdv2m7iFtrsb0cZouqFRVva28kfUAg9iLGz/xV+7KcZ8AViJoCweW3FXmp1b5q5wNrwpe0EmJTtpRsOle23ICKWpk6+FjkRPgBjjx3hIAdyRHVryrfHXIuVWARwCq4D23d6ohKHhfCQTtb37mHmBe0zdAHIcQy/v5jhwYdzMUXSDLt3CkHONQPsSV/XM40DuDAR7HSjfHeFjg3f/tTnzgw58DxhsY4Qosf8srcP7mV2H7+OVYTTNk2zk2LrsKOHQAw8lEQoqzskTRKSTUWEwZAXi71z7BsDtCfzTZB6y7khQX4WIFrC5sZoCNC33PTkrThT7/f+D7F9+xlivn3FyJ5wrMRWpYJPUbxT3iZ6oUqhWVrwv5lo0LWst8tXNXSmnrxTX1aEp32dXzW6Yxb19m4uYd6DgWzYuQ/Dy9qG18u5nzTjrXIuPbv+ZZWoF5/HfHTW+DhC4vWmsHNia14wsuaBGaT38u0KWPoRYWHFqsKPjZy88Ua422of68xvOnXjdjT2Z3pmnCxfC6uTOxhZhDQbVh1yRNnFLY4gGWML0YsEbCKcguDwk2UBLn/8nlsaPRJiLKaRQW7L/HgHVq9UzO+RAumrozBczqAHKa1qcr+OqYdES6DNW/e6HB+FnNfZ0H78LIq8NRdzs3haLNfWYAfUCeLZQffxcB0bCcsTvTbq/tmeVIMyS8Kgdc39X2kN66hlSNrEkR08+SXbI1qIPuamHqntZKG/iVu+lhpQczR8m2NF0thJQSvOaagyl/M4e0YOaov0sjB8KTBOECo0JBqI7JijRZ7ikLL4nHcVKC/W9KFnliixz+44WSrCqwglM+fRzeH4f20k/GPFp/D//16sADe8aUdzxJkBc5OpMC/WILx3sjXNndxKHkHNa72yiGZ9FPSzz5xBN46zvei099/iH0j1yDy4oennnpH8f4Zd8NrF2P/iRBZ+0chp0NLJXHcXYyRifpoC/puxOMOkCZmRe5pThYwQnn+4B1bzzkAu7ayM3DegHP2L/14q7AYupM4OhxdQobSOO7xR7YHsIbCeOKuTUfWKka+o1KpSDQ2iW8lWWM166msoQvKtY8Z53bpKWywnDTpVWd59NAm7K5W+V6oXVopCzOGlUbSbSJ1bb7dzvui3s6qqc9V8ZxUee3V223DbnNG9jM89J2024G5dfOO20Xb+e+kWd6p31vB6wLMuMp1+ji/EWvjJDB1CvbiGU6pLX+xiY8aa111Nr+bvrOCKtETK3G/e2mSoY0xtysFOxTNinmmEXCFkMCsc2ojfajNWqC1lBwpWFomBZrC1DjoqQ/tWdNCWIPmt9VZzpvukJtlWxsG3Y8zii0vYJPs/Gmk15z33fkIvae4Al3AqyN2ajbYoxbAa1vfv0UTBNsQIiNHCkZaLXelTYTfRaFAwvpNXJYp0HnYue+iaVjrKR0aBpWtCa/eNcYD53RgkZ5PpKWKwz/ZTxBp6iq+LKAEVvT8DkdxabKZdJEKgqzYq/0GiX4tLBhuSb2dnIMVpWXLXQcYNLDyoJNDnA9d1XCiBN9p1QbtmvoCR4XClj5jtD6xvKOu5E3N3iEmbOeJthOcxwsShwdb+Dq/nlc0XsK2fjr6GRclAE+/pHP4B3veB82O+sY9dZw5FuuQ/Htfwa49kZsDQ5gs+ghS7vIGHfMe8oC5/IhukkXS7JeCbZY8InrQWAeeZf5Oz9ZnnQwyvN9D+tOQvBif98KWHfkLC2j2Ms9F3syz9HntcmomjxoScmcPZU5Iby72ANje63ZrNPvbhfEC4hnfVRLWNLC9y66p5Vmo69s3Bepb1PfLfqKWH62KWHxc9re3/ae3a7DovrObubULkorMb2XZ+12Xrt5x/9w1+50rmct9iwd6aJsTqS61ohyp4dHCOUCNnKnt+z06EtxjprvjIFSAK8t1vq2sc6TDzEfauM5FW+f58xtQo/5+GV6bjutcP37WZhoNs+s98eMZYjjCS0gE1cKroMMxalWEKdJdgHU2Mj8jHnKiqTpadGlAFgDmjCxNrUELbNsExQ7CocmOLUXRUMNIwi8oQ5kPO+2wjUVwF1456b4h8LDqSkF8KaDcewWU5i/c67c9GrBMZCsJeno2/UszdFgPMyYQMsBkgwgLiYVrWlQDqIJWzJpmG+IY66/N5zFOEl35zj8sAVxaLCMcAoI2043aCYGxP/x7iHuP6UOAgmt7XoobomeRU8KoLZq2+o5TsQjSvDJvNZxkVv7mxJlkkrxJZhXlSPIGQYM9l21vqyWdyrAlhWFJxoWHHtEPR83kS8ISqOQfBsrhydTs/lJoao0kefxJ52w8BLfnYOxwEU5Qj/ZxAuyEpdvP431/CRWVkaYLBV4+OlncMf77sTdv/N76A6OYePIDUhuuAXrL/9jOHXN9ShHJbrlBGWvg2GaojvJ0EOKYTqU/rUcY8bJ0ItL72+nRFLkGJRcG4LbHra3gEHSlyrCQ/UqL8jRFz51+xfOW4FL7mHdSdn6JtkeZ+XN6cZ/tzFwnX4lTavr7bNZSucO69a8rT6uGc8OnKMullpUm2ltZIaMrXlaL3SvpxbXPqikyp7B6KIK7OLbUdeQ2o7BLL3lQpXxIEQXiNhso5ML3ab9+1tWYBYBLEJQF5uHzlOY24iv9XDMVT2jBdDrLmT6bfR0sc7IpaLVKiw14vDeN7T20tmb28RYs851OxZbhLD8iTt5V+MBT0mo6SVsDGjWXs0UGU4xYVjToa6qX0aVgoPaqG9rDwueEdncGKDHBnke69R2NWYcbm8aZmNQPHObW1YhGk99aNNnLryiPutanq68OjrDrSd3lgCskdHsCtfzzmPAg7PM402UFgg9JqRqIOG3KP81XmpdCut/Gu9VLSxfv1BQ1UCJ0ft17BVNtXGzacQSz3ge96rm57BnOixYKwLblBphw/r5f7x7C/edqvLl6UnVCtesnFtVy/biSf4s9md1Ywzb13hbmXFZIGVPU7a8MU9rnpRSIKnHCsRIkJcFeB3zTsWrqodOclf54x7TOoCdFjysYKz7kEjOq+fMjrAJTDpIyq70Pp2MN7GcFVjrFrgSJ7GanMNq/jSWkm0Msgyf+ewX8FvvuQMPPHwCGBxHsnYl1v7496F708vx1PIhgKWUGCIt1ZEVOHOM3mpHxklQTdezeVTHBM5liR7b93Qm2E6BJVZd3hhj0hlhs+wSsErQ8y5+nuuiaxdT+QZcWgOsl0Ix2uVufgOWYM+v1Kk1mVPF0gLfa14XAaw49MQPrh+YRQfWlDXVuPwJfkaizZgSUNOF+1tPVvyoSlLXhnrBJ3LGi5vk2fb3TmvWpgRebBKdN66F9IIFgOZO83yufj9r/s/V8X5Tjmtab6imecGHV7hYIzC9fdf3Km4WHeI3ktYCDzbmogr1heYP1qVNk6vX/p5p92+RBSp4Ag3Uf2tyx2rXZvLNyMW2E5BpSqgaIbbksQZRaqBUvKysFuxhv0G5t/w8MRI4KFngNBvRxJWCd7KC1uY4yzsoy9a2ltPMPmgQYanr99VoKZpSPI74jlnyqPbURQRTNIdZctTf1UabO8nZ6SVqvmVas5nZJmpqctVC1cJsJUxVwz5DoSHL04y1O//duVvM42a72ObNuL4rVShw1e9VSUmvq4ofVX/7jN7w6QIPnZbGqxLyy7xSB6wdA+S836vw8j5tuaNtY/RvzU3lfyPJEWWIL9DNWCm4xJjVgDsp+mYIYC4rCy5JixsDfgSrHgocA1WpUGytcfxz/VsjJOIfGc8EGGWnUSRdJOUy+nmCg6OzuKZf4Hi2icPbX8f2YBvj7iby4Rbufs/Hccev/y4wOYzhwWtw6oYX49Cf+NPYuvL5GLEPLSFluqQFpwywSjGnKD/X1yHuFdth154ywzjJUCYFOsk2+uVJ9POzSPIMp7KjBKxMxd3NT5VUvJu79q/VFRDAGtsIdrn6/6OuY00hCZKirqhNifamFHFJuIeggsAQAlOrpw/VhGNtfHU2vKjypwy9YtezFY0LoIipce59rLH8jcWeC3sPj6m2ZCf1tnpKUwHQGbfdr5/NUizjlapE8YwiVTPecAGrPfPWNmVkL++5WM/Zy7v379lhBXZ18NueFVP1LJXY75t9NvayTxc89L28dJf3ND2swiEuQuGleEWdG7eK7N3KlFbAOmvS0xywFR808ivb4Uf1jgDUGkmQNQAXm0MEiGpIsHtIqqdFRYZiwNqMV21OcRZgbV/kEGZZm0WrgGgIfyPiuJ2Kh/HGklzl1bSkmEeOs8BkLLMXVvOaOkv4236Jq8naC9qe3ZSB8fhjkBt7gi0BN7rUwFpYk/qb4qFVaxnHr1WS2tdU82UtxDguXzyNnkM+sOoO3p83tkM0+Vzb3zvtQhvxxCDVe7BWrXBuvafAg6dsbtG5F5ArRYC1QBlDf72PKAGrFkSy0Hdr3SKFkhIgk26nqUyOPVxZOTjJMmSjsebHGvCjZ9b7stLr6jmseZ6HKsEOWGUcZhxwwFrl5KpH3PNlWaW3REdSTFcxwvPwNG5c3cbq9gnk+QayXoIvfeXL+J3f+RC+9OWvI8+XMDlyIzo3vAzLL//T2Dx0BU5nXZTpGP10G53JqqyBgOusoy19ovzcGFA7eM/yEcbIUHRWsDIaYfXs1zG6/y781E/+Rdz5xSdw9+O9fcC6S7l4wZdf8pDgCx7hxX9AGw9uU4Jm8moZUpMtG6OZqaVHjGhhaVGf+1TxiJj3zV2m3fUU1ZPcFCn69wUpi3NvrtQVf3Nz/RcR0tU1FViMweC0+PK9bA5uJ+GzOF3OEtbxG9uUubbvF97yxYdXu7INWsxaoVmvmHUEZj17j0Pdv+1CVuCCDnLMCXxXdz6tdVVsb9RwwcO+kDXbxb2B50TLUuWxtsmP6YfHK9TGH1qH0wCqcbX3NhNDtZ6LhAVPc6SdRNm8/WqToNWcAqIzmdP8Wzm5eFc9jzUsa8XxxQNnoaOtYrsp5qKFFljC0MpaH5bGqrdMsAmwY1UhrvTa3L+pgNu5Rgd9Sx3k1iXdPDk6b9/m420Lnw3huPE4Wu+cki9tesTM8QT24u+tcmSbhZH8ufKs2uGp597O1Ov8xpYWNzGX8/0l3cX7WW8BU51xB2FTtO07OCMieYo+qiWoTfCNnxrjvqc1G1QBafSmyJ9HECnfM8yXBYwsT9QBmreWYT4n004JWqXlTZpixN6sWQddVgXmmzopSmj/VDmHTHm1a2XmnmNsHlmtGFx5cTV0mM/WwfJvhhdry5sS/VEf3U6BQ92zuHJtiGPlwziSnkZWnseZ5aP4gw99Eu9723vx+Fng6cFRTK6/Cb1XvRrp1TciP7uEfmcdSbeHcqnAMNtAVvSRsIUPDRS2PjU6iMbnXuJOsoVzDHtGFwfufRBbn/gg1h+9C5/58nvx+8MMf/tX/2A/JHgXMvGiXPrNDljb1KJ2hrUIQJnJ6nQvdpLeLTs2W7lfsD+qHD4XFHVv3o7K3Q4Acsf7F6VAG+M8cdb2rnngyV/dfGabUlx9trNSXU1pbwr1rCWZNfdYiWwT5G1Kx7zrFt2StuvmzfhirsbFfNaFzPdZv3dnfe7ZG9JFOdwV32k3BNWn0zb9vS7JRRn+JVztJmCN/1a9eGdhUdO5bawxv5hau6Cp17lYeJcVXYlFVQBXEUNtX9vmpxEo3IGZ7LRXs2SgyLWal7YOqkVR9pBghidOMUsFKlqcKWq/Vlv6aJVlQfVvD8dszWON5xuDg1A0pzHjOb3HayC1Zf/0VbbTXsVGPnKtO169dppqftqUOW3TCUOJpzJ3fNXi1/dzWiK3ya9ZW1LLuLL9CV7YaDyzTpNv6VQRKj+DLQUhm57d6fnEhBZpF5432xhMtW0KtqtQ3/gk6jP1+/oOtefIOguZ4A33FHhA+rDqyoYtSwCGBIejbdV+q4rGdvrtc15HcMoCTPha8kEAACAASURBVOypmrH1S0erDG+z8FA3Q0aYWrIP60Qq9gqm5QViOKom3jw3fgbjEGTeKUWH0zQAVgJXgtZjm+dwaCnHNcsncXywhV5xEpMyx+lzm7jtPR/Dx++4G8BBFAeuQffm78TyLa/E+WPHsTFJkW1OkOUJsk4G9DvIu0CRJwKy6R2e8KVxREltXarwaJRjjJIC/UmB9D3vQfa5ezAoHsI9934IJ0YJflgB6wKcvI1B7n+2pxWYC1j3qk3saST1mxZRatsEXSVGq9DKmEHGvKTBFlpG3cLaZz9g17OeK17mcOC4CMBCRY1ivbJiX1Pjbb1s0Vm1aiXVh/OE5DwB1q4mzRpUk2pmqXyzVaS61WERVWunayKBYb/OE67xzNpG37ZWi27Rc+W6Rc72c2Ws37Tj2Im318h61sXxqY6vaTu1i5+TRdZ8p+F/o89JdcYrw6Pq14vnsc7lXpWjq+IqEWMJcjCwuvb1N5V1iknNuzrOpG3juPKw6Iu2Z82aW23v28KUI9Cty9noxxo9OPbyqKfVvgzE4xc3FjMq9rQIYJ2Sco0JN+ObZkZKtVq8I8Q+hep8tZpnry5hollOV/htHLaanJ4lgKYq9/ppqzyZs3h8LHln6m+1i+yPKPQ4DFkPVCC3Jt9w2vaQ3+jymhdySh7HF8pDm5pRfId+Nz+PtVrVKldVRxvXe9LvNDTWadu9s8w3VdBHD6Re5/T8hk/nePC0VQmOvJx8irdl4R0Enx6Sq8/TMfDz4H1lhVzmweYFukmKbtaV92zlI6S9LkBPq3kj2YtVCiVxhQjWoyrBngvKMGSwnU7BhNBm8T2tOsxx5My7xQS9LEWvl+Hac3+IA9kWrs5O4EivQNpZwRcfOotffNO78Pi9D2Dr0FHk33ITVm/5kxg879uwnR5EVjLUd4jxUoEtbKOUwlE99CZ95FkHSZZqmHKWTXWu4Pz5w/Vhfi5/euMMSS/FAFso33oruo8/gHz7YfzWfe/D8bzAa3/l8/uAtXnoLvXfe/GwPviFP8BH3/6W2mmrVTILLKSKS1dTZ4GEFptEQwOYbx0fdE/A9kPMkAUhMDkgNOKUEoffoeXEiIufVaXn6z2TdEwMgejw/zHh+5MJBktL2NzaFAvRpGRPKpb4Zn+lkpcbM0uBnNXPNDGdTI/vkrFFzlTpM5UmEs5QjUnZaDO7etq61thdsRbzeRrWEQo/dDTUI7bl8PmeuyOhHL4B1qxZwqQiAcjk+W4nE8ZEZuRWRK35Vv0EC5h8ntBwZmEhHQmlUKapFuiuMEBaxHRRqn2wJ5pp0UMsJByjrHKOuG6SSyDrq2XPucbOtDVTxJQShopI0jzfzYbVMrDaAirDZJhYKfsZJiZhICpMNWSG1eGsZYH01WqKLBMY1tpAxYP+cK6yto3acPK8RKvcWQkQFGWuOR1JgizNhJZ73a782+0y/GUiNKK0pdbGjn2fMl+k05F7/ZBQeMj8vYABD4XMR8NcaBUdjUZgXom8I8uE+fI/rcCnoTf8/tz5c9jY2MDq6ioOHT6MrNvH0vISBoMBsi4r/+nzhObECqpNwCXsKfJs6JowLCgJz97aHsqeZllP9uLU6dPY3t7GOB/hwPo6Bkt9PUtsKc5y+lbVkM8aj7RaofIH5pzY+Z9MsL29JWNfX1kNfCEzuiYt8lyTqfiaOxsSmhYrainrSwojHXSyDP1+X99H/lAWUrQizrWxMpLSq02Kc1geEJ8tVmbTzMlhJLzJm84bweTlONi8NdyJxS9McFrTdH5G/sF9qgqApJZn4+0IlAfwXm6IP0to0/mSTJN8wpUaDdVSmq9ylpx+Nd9I11d+NwVK+Yz0IQjFMkRJ4fqJhiG7LuMbbm8HAZ9YOJcXwVG9St8bVsr+5lpxztR/XHuMw+vanEmq8OheCt/nuKNwT88rI38iTdGazgIkwtftx6cWQj3t9cIv/IxLvlcV1ibnTfLBlH+KQsc1tpYZsnZWXTI2JnIMDqji/CxfVz3Htj6FKr1FPrZ2Krp34P4Y/+e6e69Ek2xK4o3qwz7HmDl6GByfoQqZ0YN5SjxkT+Qs+ZLMSfkP93zKHBHlwzkI53lS/mfyj1U2O/ws8r9LGw2lqyzrat/HYoxuL9P3JB1TgpVi9Cyn6HZY5RMYFhP0Bks4ePQIVpZXkLANRcy/p9CH8te9/tTAZpuV5OLaYfY6zIt/Xyw/YwE4D7td/FFEexsv9IXs6A6DXIRUFrGWzaC57bzE2SHB0fSLHIjGvIp8UEFm/aWx3vzGTxe4/xnqwcrr9Yd8coIcRa3YkvOLpKT3tdIrK92ScpwtZNQjSR4lIM74LeGp5sNSPuk7XT/h7xXftr6rRYE8W8UkH6En6jX1EWDMmONOgaxTYlwMkEwyLE/O4rLscVy1PsK1J+/FkDJ1/QA66QR33vER3Pprv4lx5wh63cNIb/4uZK/6PmwcvALDTol+eU71VWSiv4wJQLl2hfJpdTUn6GSqo2k+r/6eF1Xov4N68p1+McZZ9HAwHWP07/4FlrZSbOIM7vn8G3C+t4R/+ssf3Aesl+TMz3noXgDrnbe9BR+97S11ABWdIFGyTWy5EqIKQSnC1/Q0kcjxwfMqY3Lc5CIFrBoyMBFB64cyzgtQxcsVtQq0UkkjJBCAJU+jWk2lNZPDuD0eKWClUOb75CIDpiWtPUtgDbBYAfODreW+dUz8nUovv5M5WJgEz2RNaYji+ZtbElvNqB64gsN/ecgk0d1CF2JQKYorlTJbGwexIWyGmhfDOzpqLSuKsXQ+lj0SRbKQdZH/UblFhyxFjAkK1Ks+dAVDQWy+Us6c4FMAqyriVDbCfkcJ9AGwmnIllMDxcl/1RQaKyAQJpk1ZsXeXUn1OebDBTq1yV2PQCEDcaUqYkoA5Mt84nKxu844VZVHsamFCCqZVSVVE7IDGabMqJJAJrYgyy95hBYVFik7aMWVM6Yz0QuDq96lSSzpKBFBJ2IqFBlWgFXKPjk2V25Jl2gPd6rP5TrGWmsI5Ho8wHI8NSCmYJyg7v7kpgLXX72F9fR39pSUsL69gZWUVg0FPQY8ZIlRhNVAta67z4Zi5DyzKQKDMg01ASXDa6fawtLSMs2fP4sSJZ9SSihKHDh0SkEiDEQFskXONMqFxhvCQrjSXhfMo0OsrgB6Nxjh//pwcmyOHj4iRicKIwH99bRWD/gD9bk/WW9aRhi5XtLyfIs8QQQzpX0B5gv6gLyBdDCkUbuRRbkGWZurCQcDAqOCgMfogTFew2dP1FtCrz+HZkrPIs2Q0o2eEoUp6ToR+rJS/h0XJ2RAwr7zRC1YQDAjIknPgFngFjfyMFRtpYFDeWfEPAecCppRHOM05j/VKkX6PADO+OwJsAlzMYCb7Ludd50UaCtUhzQMQjExWZEOUAjE4cS2tKqd5AhJ2/HPAHJStijvGZzOem8xUdbIpwCaAi0ZKp1FjCG4EccOhg0x7VNAhSfvSM9Du87A4Sp+8yDG2sDXnewq+1GDZlEuuIOqXysNlHzsKzLh/5G/s7iDrNBqpAUeZm9CrGEn4r/EE917wvLtRwN8jxi/SgcueOH9TjCyq/LrRQsG805OvhOXCWWisGDVMtnnxFhmT8Rg1SqiBVMlTjQocc5oaT/QBRbjDTCTK+7JUZG0hiqYaiB1k8/3lmIYCIO31kfb7uPHFL8a3vuhmpGI8/WZFjc+2Nrj/vku9AsO8xFMb28GzGoPUWAes643+l1f29b+V7t/06TKEBDv/0VzVBNvjocjWoHO5bCCPiHrUxmco5JpK+KwauNyxkEVA2/mj6N82pHpRJf1wlDDEGMioH04SjCcFiiRFLjp0hqV8hOOdIY51TuPg8H4c7p3DgX6OTn8dX3vkFN71tl/HZz7zBaQHrkF57Dr0vuM7cPCGl+Hp7lFsJQORzUvlUBxQQ8MMPoewUpTpkjOrfFRkkehOLDKVqUHS+IjrpoNyhPOTHvqnnkD5pn+PwbCD7e4W7v69/4TNwSp+9s0fpg4cQ5idyWefV+28RvOuuBiA1Tc6JmDxkkXhDapYFEowpF5RAFUpk/siglGvjjY31utVUfD3sMy2KKVMoqZcFyVAE8ljBcHBhwJWHY9YxSlIpVw3tQS9j+qtWMRdyxWjunk6xaJfj9EX5cESxllVTRQ680CplxDafNkFeLQJrrjWmZIdGEPzpkKE+9XS7I2X/VpVqnTd9XddAgp7rp0prux5bB63fDwS72SwKchENMmexupu2hUgpC47VTr6vQGWV5axtLQkwOTkyVMYbm+hJ9ZzVVYUlLonOy7DXnkqBHAS9BaF/CdKOriXHemN1aHSYh5S7+cl88vViy3Kvay5gpUA3KIG18o9fN0JwNW7FBRy1aaDBzZ4RCKl1j2+ugTqzYqNKdHiVfQmDiml1cpa6Vqjgkz3QLswUW9EBYKFlunV8vEHBVUtINxDzk2VTjsiAkUMpNAYJCYZXX/38DDcRossEI6pRznMyQ0Q3QzdHkHmEvq9HvJ8LOXsRU82gMK/OZCwz6AFV8HfeJyLN/78xnmcPnMWvW4PK+trGA6HGG6N0O125LmkI94/Hg4x2h4GLwqNHRzv2tqaCEj1puZYXl5Gt9vD9vYQ586dQ7/fxerBVQGxKCbodDs4sLYq3hYCevG4djMBsPS6uvIstCwe6kz7zYlRYCJz5rnKx2NZ916vpwaiVMv7E/zzOZkZqPg3QTl/HLBSKZd9o5JgPMCNSBq3oXTgll2+n7zLDTnyr1l+K8DD0CwaiKq+du6VInmIYm9RFjz0wQZvgFM9yBUY5Li0QIbywCo0TAFUyqgVL5wRPNJqFNKoGCU48jS5N1F62iRg5fkUNkLwpaBY3kNQa0wu5hNuXKMBTSJgXInyxvK2VuHMNnioAs8qLiKsWcghU3ngZ1fAlJ17iwMJkRrKCPSnMjCqrHCe74CVNCoVM4s88LBwZg1sN8ccy0YxaZjh0QSX8gwx+lhu2FjlnAyrY9E/3Evrh8h1FC83r3Faa6hMzh9MFCj9mYxQSqGiqCA5ohzjvcor5R0aNhOMPzz/KruUFrzqqJwFiQ5wQ6OJDzF0ebGV6iyGaKzIACre8HwiZyuAVdGCzahd0OhBWuxinCS46ZZb8PKXv0K+3wessSax//tzeQW28wJPntsOHtZKV3C9pQovrrBNlVPtc6sC6hL86qdyKbqkbLvipzy7o3wUPKw1vZO6B+U5z7fp0eHZql2oPBCZUAFWelhj/it6Kc/5VJRHpYOUnS3pqTpBT7RicYgk/C9BJ5/gMpzFTUvncSB/Ct2tx7DcL1EMUtzze/fi7bd/DE89eR7D/lEMrn8Zjr7qu/HANVeozp9kyCYdpHmKHjoo0gRb5UgjdyI84TzZQawbX4WNie6pzibVj7S3M/lWtxxijD7Sr3wRyXv+C3p5hq3uEB//8M8jP3gA//6dd+8D1mf7sO0VsN55+3+eIoog+M0jowfIwIN7WCO3o4SKSVhw3RWpxFMPF/Z4eVdCqoOib40t2/63KOYewirWfQOWioUxHBdyWFMmatOKbGGNhYQuVwnn8Z44YUsoMBUnB4UhcdsrodErw0NKbyXVH4JjA5AWjqruAQXweg0vqbwjMo8IjLnnIl4vBUHW7JjMSkKbPQDPAkkmGr7b63VFIchHqnCr11Zn5wqgh2CHAy9j1VBEesbIvLa3hsJw+50sADllChXY8vsrQG3vsb32EJOg8GUdAR/qRjWF2irSBS9TNxPQKgoSv6NniWGcYn1XTy9/oiUz+iulF1dQjM0b5n/XPftVFTnxfth4fc39X6c3p8PmfMVBYtG8HiIXK1bhd0YBxO8oSqHFPkFV1B9NQ9rNOBA5FJxm3Jvk1frCmomnUenDgax72jRUVN1Uvnbcf+41AStDx5X5W3NvG6czfFkbXktvcs5CDAT2E2xsb0m4rUdNi2eYrbu5x+adpcApRxoO7D/cB4b10uMkRo1ygg5BppXcpzcv63WRdBVYqtCSIYh3lvRJuE5AyHFX4VGkKhaTIDDsShh01u+pB64sMR6N5H0MmfdwZD6XwIQAdU0A8ZJcOxqPxWjjIJPjWFs7oOHeNiZHaSogVQi6J1Cu6/ck2kHze1Tg895xPsbW1rYZ51IMxzkKNnQf9OX7mH6dZiTkm2Gq5Ece8m7nlaDem7EzDotn3w1FXHPuhfbrs+I2tMQbGJTrzAso/MENOuF3BS9bW1ty/uTQeTi0q2MErBZt4kYq59+iFJBfRFEZ3i6hCUBiEOi8vTamqaIZVY9BjrGCzRoipj0ILQyaRp6I56qXWv/zM+10RMOnGCwsLNhlgBsrfEzOQ32sQuFiA7QQazN0xjxDQ3FLWUvhKRqRbaGzSsux9yKMyb0fUW6s86xSrJAWlULjsMlD5SuaykHjJLm2hN+a0sb30zjmESXi3TdQ6nOSMZqhmPxa+jLmeSTLaSBKkXUYgq9Gx9IiHfgwhbIScyXzkmgDMUzrs9TgoXoBv+92euKhHtHLOhjghptvxs0vvcWievZbG8Y6yv7vz90V2B4XeOLcphnVY71XZZnyviqKSs+b/H/rpPjdG6XoUsXT3IEgOoo4BDSdh/86H6Hc5XmN9WZPJzG2IbJBNKqIX/HEejQQz6dHlkjkWVQFWPiuRJhR/ygw6fSRF5nI+065hUFnhG55DkvbT+F5/RFetFYAW6dRpgme2dzGe9/1dnzwjs9hs3sN0pXLMH7+Tbjiu74PJ9Yvx3Z3HVm5gSzZlqGVEzpZ+mJ8Kyfjao6eLkUjH/UMN2hGUUjC6lNGrqkpU2KiKCOY/pJvoJuuoLj7E8g++VtIMMBGZwsffPe/RPfKK/HW3/3KPmB9to/angDr7f8ZDAuOf2IQ5VZYo/MAGvTYuXdIUaNj1RiIVoK8OqTuzhfCi35mWVf9cwJAtV7TC0BinKiFPE0k3JAWW5QErFTuVCmQsFQRqhZCYO+TcVmpeyo+ku8meXZV/ygPlxPLVVyxzZ7hgt7DC1W5UA8prVl8g4cqSEgmGYSF0tGTIUqCgTrlJQoU3SpNRUCe4144OZwKOKmEiFKRW4gt30umJKDJ8nPN9arKkXppJfNA8jE17Jp/U7HvJR3xgnFdNGxUQ83c4mZ6mloerFiGM0CGMPoP14DeIDI3VwJVU7H503tlINPvkTw1KnFkyZKnpgxS3inMR+nE6UCaRxuS8FDhKhSu8oCF51t4G/MU4+sc3IbnMhyQwD96lyt8BAQECVRwg9fA801DWKe4lMP9VJgHWV/AooN9UYg9DNW8zfR6EeDwh+uWdbsCWmKltFK0TTDau+W5nhMskQyeB6kW14z5KeJFUyFHAClKvdNzFNbiXifuJ0Mled7iKnykj7SjFft4/iQkOnihdVwaAqmKq4/Zi0xIdKOFjW9vbYnnrN+n8qpeII1s0PPNsRJ06rrZ+tkZYS4gm9LRwDQYLGF1dU1obnNzU40uPMcSJVCV33dPGr3C3GMxGFhfOgq0LoFnj2PpyP0SJi8EaFZoHq9OGvgEx8q8YgXF9JrRW67GAjcCCPC0tdgebcve9AcDMTYRQDJ82YtkSPgxt68oxRsslR2zDKsrawFA813Ck8pCvN0E9aKssDk8DSP9Hvq9vgpsAlaif/Psyommt9mAieQzEgzzuomGnm9tbGkOsxtTtNhAKNxByg+ho3qolbYsJFiDhLWhew04mqamdFf9OAAmHVWRHWaQ8ZBnD7tNtMiIe8KVOTgbsBSBKPoi8BjLFa34h+VFT/TMcd4aJqegXc4gPf5G1wHAWqCQp3hwr3yOWqxEaU0Am4Xzi4fR6Ec9u5OQHxsDY1c2lf+bl5Hn0tfADMTKEfXH90iiNIqx2BgoTiUSwzzv3qpD1teMvOQtXDfhr5SLZmgRWWz0QnqSkPrIeEDaJ2CNUyyCAdNlqYF4zcGnp3YS+KVp8JprlpPWU4zLBEmvj+tvvhm3fMcrxAjgBttoqvu/7q/Ac3IF1MO6FUUFKDjVSAF30sSRWa7D1J06CjSVodHDyj6sQeeNDE882bGxyVvHkLdI/QgzhLnRSJ5LA6TxX0lLoJyyqCw3osWGT4+YcWU+rueiLJ/3dzEpM2TjLRxITmF9chJXLg+xPn4MKxlwqN9FkQ3wkXu+hP/yzt/BM4+dwGT1MmTXvgzHbroF4yuvwpNrh5H3D2N1g0rKGEknR56WGJMvJD0BxvTfTusSagB0PumpTgroGY3DsakXWaKFzECQlhtYLQbY/ND7MPjiHSh6qzjXGePdb/pJHLv5JvzG3Y8jKcw82G5PmKbB/ZDgCzuXG8UEm3n9MOz0xI/e9mYtutT4qbxPKqMscsjFpVqOqSBo1mTIq4sFqv/uBzIcQjlAZpk1JVs+8j5pnmNmzw3PVG1IQ7wkDLWDHAn6K8tAt4fB8irGkj9UhRblJT0rY/TFC0IB7Z4IDWkloGVYrRaB0rzLMR/ioX9iN7aw06AsBNijSo4xFQpoDyEWXcrL80chFuJBonJgngEvgaGAVl8rOVfmxfUiI64IusLJZxA8STihH2ArMiWY0kCXeBYlqUof7kqGKJXCuNTy38168izxNgXF0rwbwRKhlqt4PzwsVZUoZRSeu0jvlfILSZ5QL4PsX7Sx5oHXkGwqrgoQ3JOigDVQknqeIsNAUPJ0NoZwqXxqrp9sj8xbPQASluZ7I2FvHoZuhXBcabT141wkPDVJMRwNMRyNNaxGiakSLMYkEy8mJsA0RVqq92J5aRldesVHIwEbGpHAPHAFavzMCypJoQHxoKkirUVnpGu4ghHLdXUDiYdeVxkYHmbOSERVYFUAKY3JKsSRDzIVhvEpyKXiyn0dUak1Q4KE/NBTQ6MGASVBmtOJOhc1J1rsJl4YyY1Emp8n/knz3BH88hPmvKrwUX4gcxVB4Fl0zgxs7CaY5FRaxABBoK6h5hMp/VpOsIc9SYiQen80fUDXSEAQ15je0kEfS0sr2CSYtuMoANTzkC0XUviY3e+h2uLVsrxIMXJkNDrkkt/r79B8RM3t416tLC/LdfT0CvCT1IhUAKJ7UMnvODeCUwJc/pCypUBSUYSwb9IXAasUfGKVRo45FFsrxZNMEEJjw8rqil1XyLPoOaYBTEKfKwYuvMANRwQ69IgzL1vWTcJpLH2AayXFp+g97KjBivRv+bJujKg8Ds6LlCLdGKq2ME8dYai0Gm08pUS8/l4YLqJfD59Tr4MXGCJ9KnDmPcI3JKycQ9XcJxYFG45Hsk/KprT2AXmje7N1LzVaJKSrWLiZGPMcnDO6J0m0QAgNIdxjC6lWI4bngWqBED5TvKJe/CpwxUp+u7dc1plGVatsqOuvxj1RQOnxFCOPjsc9sbyH50DCBAXMa8SFGFTFMKGbLWdPCnYpm6ChRfe9yn/mO73oksqiyrCrtlIzOroMkLOl6T+ezqPpPylQUBB0ICa6fh8vuPFFeNkrX4WJeOir+g6B7e//sr8Cz8EVIGB96jxDglVDqfCLayyzdHEHtqbyRb1bmcMaA1bnvyJvTJb5Z4zUEadAynOmHlCRsxaWJpEOVh9E5Dj5uRvmxBhdORpURzcZ6//amXbHg+pmOfJJiu6kg9XJFq5MnwKe/EO85NpDKEebGCyt4MyZTbzngx/Bez70MQxHwPia78CRG78d2fNfisGRoxh3EpweTZB3V5DlQ+SM7mNaH6WR9I0lH6bBvD4+XeMEHc2bUo+yOHzUaKrOHjVsxlFmIneLs1jdznDqt38bxx67B+d7yziXFvjV/+tv4SXf/Wq85wtn9wHrs33G9uJhFcB6261TRZOC9TTRar4a7qdqp1s3AvRohFo6YcXzFyDkFVFdUhoBhlpokYWZYbUKgsxjJppaBV0klIFKP6uDrh3AD/zQD+H4VddgwrAlqZ6oCiotT6PREJOxhtsVtO5KgZlSct1YyIYAlV5HSlZa3UfDkeabSXgUBTsThBRgyL2WR8iD7IdDlFL7uwp/ysP3wkQk39K80mbl1s8jUCa5TDoeFq4QD3EIy4tyTJGIUivKkDFMDVfT97hlX5bN+4FZud3Y+sfLNYMsKsHuYNqYmOZAGdSzLQgFiaI94jUcDxkpwRnXUdfCPF6xRUpRk41Vmb1XtRTFNmixHgbnI1BQ5CE37q105U5fV+/j555KWvWVwSlduQFFSasuZFhC3mlWCuvYPdw98aSZ95f3irIve2tCRXzCpuDa+og3jGCEiqx54WTfLLTHAQoVTnr6mJ/s+Yk+DhmveZw4TfdK+VmVf3W1NQaRY6NHQ2hYlcXgEZVjpXOWsdp/4rkxb/3I5knvIwsaEVydOXUK4+FIPZgGWK2mWsPY4WC+yuMRWjCQKDEP9EZLbrlda+unRWnUUi1ZvSLf/Tk6R/GEmhWtNxiEPETx4Mp5ouCjEm1cK4oCMIuFPFfW0XKEGVq8fmAdp0+fqQqVGd/SlATNh5GfkONnRWWMT3lLgX5/IGBre8jcXlqKIyuc1dGh8UwFr44hFAJjCDM9nswZHo/VE93rY4mAlRW92fydAJThlVIVGZJTrADNqtXSa2rAnOsu6QMS1dHB6uoSVlYUtDpdS9goeaWFJHsOv0ch0OvY7ffRYxEv7qHxOuF5YslOJDLAw5IdLAvNhUrK7TmKGmpm6yjhbuYJIHAiGJPCZ1WOf5TxapEjCuolRF2KX2meKEO1vVKknlOmIejnaUJ5UIg323OL/Xy5gSB4TAXwWUgvG9hbzQOeaaFnqxbNiyhruAeUK7nIFS2gJSC+SzCv0Stce34WjEyRx9aBoprX1OjEvRNPrBkhgodVZJ1WvQ78QaJpnGczIoIefTXUaZSNGhw0OkM5hgBWqbTPqKVC5KAbEHiISB8O4kNFZT2Ypqxbbp7w8Vz5DsEv98/MT1wXyaWnhyZJsU1v9GCAa2+4Ea/8zldrFWWjYZehz7YOtf++/RVYdAWGBKwbTKnynxiIxl7W6IqG51Xp+qO46QAAIABJREFU3PNagTfcPcZDpxx8mYQ25chVFOG9k4nwfKn/QRuQGawcNfOMSt0T74ShdTmtMKamkDBdrnJMKX/VSDeNeOnRgEotmqBYIkRYWfcs+skEx5McV/VHODR+DCe/djduvO465OlhPPTII/ilX7wVX3vsBDoHjuHwld+C7ve8DqOVgziTLGlhweEWDgxWxUB1bjBGkfRQpj1gkqFbTtDl/JAjT2g4o5FZ0+MkosuWcn3cRz5+Gq+46XJ87dFn8MiwhyIZILGuJWLMs1QHkZXjbVxRTPDob9yOy0/dh7NJF6POBD/9d/8CvvuvfzfuuW97H7AuSvgX67q9ANY7b38z7rydbW1UR3RBqBZ0DZF1wBoXfoxDWdvG3wQEfhhC2F+w4pjHJ1ip3HKrJ7veqIWYUj0ZvIt2887SMiaDAf63H/8JHDh+BRJanaSYjVYm1AqZjE/SUIKg6JuAl9wvyaNUpUt0YXMpe7iB5+BQ8XCvjBx0b/Fggt/baKgiQKFP0GFAVvL4FIiKEphrnhAVAwkZNW+ahEQKqJGyopq367lNllvkyguVIvHCSWXKQhQjVyS1cqT9JzmiWgVYQbXlFTrgZgiYFYQRS76F4wbgax5J3Q9bf6vq6d4mLiLXkoyCeX1U5qi8ybp6RWXT2YWtM9fXlB1/j9JeZKCIDZTuKSXYMxoQwCTXVO1CnBbVq6j07B5WKklavMSMLnaxOi6NOEJ0oYZWu2dF4Z0CRvH+OnAUmnAatmIvUuXV4JaMtfJg6CvdmqkT9BBS8YxZi5BmuPIUbYYiTz5HXQd5G8MnxQBhHlav6loLxXbLQ3X+FLSzkFlHwlPF75SmOHz0CNYPHBCv3mOPPiqAdUKLruWKBBe458KZLUJLiKsyLHvrVU3tjLmxRcJTrRKw8A3x/DPEidVaqxw4/U4LCzEfVkK80xRHjhzBqVOnBMSp91RTAHTdK+u3eFdzbZOkVYQthFdy/EoBXGwL9MzJk1akygq3SXN1g0mBJqvCW0JfFsruRgiCI34uYfvejsaMF8q99P+DYk5PmXvprbLqKC8wlJDVQoApFRQBXuI1pLfUvGncCyu2oeCfwIDGLAbxhuBvPW0s+MUUii7zfqsqvxoCrU3kNSqjam/FMRZMNZAF7UixrV6vj63NTfmvipnwnP8qtNXbqTgYD0aiKAxcDG/G54LqVyuOp2BLQZYZsMww4626ZN7KvM3WZUWOrB1NOPNGa27UqgrwmbGHEWoW6q1F5dz7qp7bzACrFgRTgC5KmAHqoUSV6HjV86kGX4aBexsszweTHG+RE2rEoqFKCoUxv9+FrWZ6iKfSlTB5l+Q7m0wxWvaUElFULcKD50RqO1irHhY9UxqJQxa9qJ+GvJNmR8y/NQDLffcq6soStJCZe7Dd4GT2NCvIqOH89GLL2TG63N7aRtbpI+U60tDX6+G6m27CH3/Nd2myTPCwXiytaP85+ytwaVZAqwTTQFU5Vly+7/zG9n6vb7x7hIfPVNELsVFd+K+3AGSRwVQr8DOapgjFTzUqRgx4VqhQ+Dd1z+CVtC4Srh81jPdFmokzZ0Aj5GQsxqptljaYdDBY3sShZAvXpydwuHgGvckGTp49jfVDV+CO938Kv/HOd2CYdDE88DysfMf3Yu3m78SJ5UMq2wiCB33Nazf1I+my8jj5epXGJiHNkwl6aQdDFppiioa07lHj+nh8Fse+uInNJz6CT/7WP8GXHtvEj/3mY3imXEOabAmflegcPofAnLUqtoHnbz+Je9/5Jly9NMAzz5xHpz/BD//gn8bf+Wd/CY89ONwHrDsT7cW94oIAqylTAbCG9iYapibAzuLk4j538Qz8cDWtNrESIoJYkXG4VSq/mgonVWY9PEqusSJEcrWomJb3maDgmJiztbKKH/3xv4+VI8cxoSAUYKIZtgS4oh4yTNir7tqb3StHT4xbigMwcfWfeXXGkIIXynKERBkXJd+9c/pgnb95VXzckrtn3h63hkcKrLzXQ3u12G+YsQMv1cf0XZp3q15YD+UlgCaIFWVciuaowpSz6isZVgRWpdUIgbNcm8sqS4EcKsgCgBXg8nstwKHAWAoiWciY3jsRAEOwQCWG71K9NrW+joWEAzt4dsDMkGcJcTOlkIqN7K4VZ5JZyn5ZQRULJZb9lCrTCsZ8lVzRqdbf6MXXURRxz2lUBSxUEpIFjnPxtG+pKKNWxdpDtnVnKwWVILNHhmo0zXBl8QCbh5VZd6pEW6slHZZBdQUG4vUUx7D3Bo0rWVvl18g7rWC8AvzVUVLAynkqUNSz655YWc24XUoNOGloqObnMjxnwnRwqTh7/IrLcfDQQQEnX3/0MakqrRZPniv3hJpnN6bj2AAUe+Id4Zv1V/p4Wr9iOeMmwNQDqREJcqbkVXreWDwm6zOEdwlXXnUVHn7oIak87DmsVhdVjBsMZVQjSk/ytPNRIcXKxDOmcepy3/LKioDfE0+f0EJgUpyGoKBUj5OBOH4ufjKrbu69PTk2CncCEAcE4mEzxd/DMIPV24vRSBEfM6Y5ZUiBIVY3LkAQxEJrBEgVUNDQVhoOvBKi2huMlqRyLI1wVVN5N950rSidVtz2ojnWa8/GYcxHz71Xo5ZqyokUumIP3tOnTssZd9qvVfAWw4kfT7PcG317yBrnw//IO+jZ1fBkg/POKz3lxCMK7Brz68kRjo2j/L1jfZo1jE7PYk3x8xxPt9l4kSO52EwJhr787KgHVyonyaS0/6id08hgRmBJ2mE0QlzpXkKlvTK853pbjjX5IPmmeGGtwFgsS4tyHELg3GughlDlWWpcVjHkOeRy1glaWWgt1GbQgmA6fjPkGB1LSoCtC+UC89jVO+0RVVocTxRk9lKlx91aTzmtCM+RwlekTebKToR2ubcybtZdGI+RZQMmCqOztITe6ipueeUfw3d9z/cYYI0M1kY++//sr8BzcQUcsKpeVjcAuV7SPu66wVqv0fP4pnvoYdVP4lxU4UPGq3muyEtoFKWxT/iQ1q8UXkh+KhEclpIhefo05FovVpU1DJ7VWg4hWsMGu4SxgLxJtoRR0tOCnvm2vPMVxSPo4DxWe6dxcB3Y2DyHL37lPvzu+z6M+z9/H85211Fe/m049p3fg8kLX4HTvTUU2+dFHyF/6TEqJa4g39GUBo4vzqXFOEFnwkruY2S9DOgmyNMCk26Ko/mT2HjrJ/DC1afw4d/5GXz+mTH+5tu/jNO9I1LojeN0fZOyTurF5B0ceuwLePh9t+Ev/KnX4MMfvwdbxRC3XH8N/tPbfhqnnprsA9Zn+5A1AWulSsZwTMg6HJA7b7sVDAt2Yo9DcUQRCAnOaumNhb/HieuBrYM2/yx+ngitBmBVL4h7HCqFZRoEqgIUKvTysDHEa2kZWF7F//L3Xo/B4SOSy8peTBJCJofEQ3Ct913ktdMhRwqKbVgA3Fyp6HCJoI8AkHp8qrlPr4Gts6BPVnF0iqgGEfKIgqLvg1DlU5Grh2O7l48faw4Ce616cQ3JSzSPnyjK5r3zt0ouVxROK/DGCuE4aNKwZaUR8TyGVjdVMRZhBuYRIZMh2BTl2EqiO9jVtgb0aCkwC2HT4gXT4koCnMe55HZqCCxBsno2Smk7kouS40xNGfKW9RZVMM3vK0BceZJVwVKgLd4O6WvKa62gkSl8bnLgekiFaYkqYD9Gb0yt6+8Kv+AWK1wkXnVpGcPwGVX+Q4Eugjq296kyAwNLcK+cg3ZdckVw7mVu0pN7MlTIOF03WjS59PTQffNMuYdJogyM6DSkV4lSAwZKbTVkHrwJvTJpiqNHj2L1wLpUkX36qSeljU0AhCZs9Sm+TjpN93o5aPBK33KlVzU2OtX2HgpWtXCVF5+hUYRPIB1ZBVzJNWdbkUwqEb/4274N9331q+JlFaGnvstQvTRjGKb119QK1FqQgXsn1lgzIK2srgpgfeqpp8zLyFxSzbVlVENcDVtCYCUX0XvNangu/2PxJw9plzBKViQejqpwcNsjVxYkwsAKb2iRNfP2kdbHBUb5WIsq0ftGQGB57iEFIKy1oTwDbBqZYc+zvErORUJjIw+ZZD4Fr5szqSoE1xroaFuEJMH62joOHjgg671xTvvpagi88lPJ7Y6En0sbpzufH8E983K3h9sYF2PJXRLvoUkntU94zrkqcEZuSrOh7J8ZoIyGvUKuZPF6sSQavKzUN9+vvWT1RR6OLFQjoN9zNNTw4yXKPJpE8oQJsK2frY6RwNFSFcQDqUXaqtBcE7txyzcuFQ0cVpwpyGBbO11OVjNmURLmBdvamPhwHuRxSCGk3KQaU8HUuEWwyPNEzqSD9ErlZuOQ6sIlw+mkqIpHJyk96RxoDGUoIquBk374GK9M7kCZ89ECMnJWxeAzEfDLHwm9l1DtJXUU9fvIlpfxyj/xGvzga1+LhP1v3QsUROS0XhGR1v6v+yvwDVuBZh9WNa7rcCJ/TM0ZUjGw2MNa6eO3fjoXwOog0kGnRKqx8Jl5DPkc8k8BYw3A6mkp5A9SkMlat7ku695NPssNch4hwueyRq/oNdkqGKPTnwxxeHIKB/oTvGT7ERSTDaSDITZHG3j/+z+KD91xFzY3EnQOXYnk8hvQv+V7gKuux5nBmvRSTbfOKa9MIIbjELbsfWHN++pGLZX27PiRINvaBCs3DLfOoLecYBNjXLHewQP/9jb8wHddjVv/3evxW185g3/4kcewma2gLDN1vlCmW2499cOloofBF+/E4596L37mp16PX/ilt+Dk2fPIxiN89PO/huHZzj5gfbZPUgxYI1zWUB3q54f5qwSsQXmKAZggRAVbYnAO4FVPpRBFBFRrVmyPh4+uccCqXpnqh65+lc1x38uqWqQfclH8PSSY0phW2uUVYHlNAOvSkaOYZASs6qVVzygLxzCEqhJ8sYc4gAAqDxEY9dGFsGJTymoDd0BvioWqNxHUtvYDYn3j4ZScPW13E/+IQu9Lom4G24+Kvfn1AiytCqNb3Py53Cv3BKgSrnepl7DyRgawU9s7688o260Km/ee5aQklzZEzXq+ko+TlTGp9hJAE0wYXViFV1f0PL9OV6iiKc0LJtCoCnhJYSVxJKoHwXuPEswUE/X4irfTwKgweMurVJDqVT8VLE8spK4oqrxaLYxCwOmh0lVus1slBRAzRM7Cm/n7MAIfFBjnz52TPrbMtWDuKzVXvl890xoGzsJeGhKu79AcaXqkCWQ0x1SKvXj5dsvBkHw7yXvTIlK+dqoDmmdFtoxqJsGM56V4yKq2vRCwwPwQhn56+KTvtdGteL/VAqN5rFp2FAcOHMDy6or0Tz1z+hRy5rCGElZVWwtR/C3sV6MxKkNLCPu2c64Fehi6qrniofiYFa1SerVekWZUUbZBQc8D0BUlnn2Fv+3bX4r77rsPp06e1GJmcpkCV05DPUWscGyeY1OgY+syQ9j599r6Os6ePSt7VzujdialOqx77SLgLaGfFobFAlrM+5V+0sYjhM6c74V0iAoUSiA0t6gGWNWrRY8twRc9xLIuEupUgUJZu5YKvEIhkQWd4+IYtHestq2y2mEhj1giUbhyFh4uvMhsZ6QwhgxfdvlluPzyy/Hk40/gNEOxxYBhtbzFZVuvtM1xeKuewPmNVxGwbg03rS2Dm3o87cMMrbYmDsjcncFnCfDxkHIz2Pm+Cg0aYqXV3dsuCd+w4kCeOuB7LX24LVRbPbcKzLxwFI1oPJPMTeZ+SBsuK3wi3mwr7EfA6qG/bvxzmRmMg1KRuIPRaKxy1PfKbZWRLOY4qcAFG6YN2OWXkLobsgw4s2K8tJCz3F5Xgj2X3Qv/+Rr4s7TkoBoePJ3CjQVafb8q3udyW2W7ejY0/9lOiUcoxUaqSQdlmkn6DkOCv/1Vr8Jr/8Zfl3xWTSOIf5p/N77e/3N/Bb5BKzANWH0grgnK6agp3PVokGnPLD2sD56s68fhjEc5qZKmZyF7NP0zJNiv85ZUcs5NxvK9heXJy7kOjgnTMcUwxmrzKcrOMs2ayJIR1oqTOJacxAu7T2N5fErShJYGXTzy6AO49U234Wv3ncXK2rUYrl6B8Ytfhd411+Pc2hF01teRdAsUo3NAyfodmnbDtIexpbjwb69zQjkQY5BRp5QONUdPnsaBs2dx7t4v4ud+7nW485Nfwnvvfxpff+N78LP/7M/jB37o1fh/P/w03vzoGBiPQyFISbNj9JrJwMNFhvMfuR0b996N33zrv8Hf+fv/Eqc3S2w/+ijuevi/YZuVmQuLo5sVQtqkszYv3TeIFv+7fC0BKysF608TsjpICvGIcpY++vZbcefbFbC27Yd+7nl6ms/qYXrUuZt7FryTXjWwBbCKni3maEuMjsYqjxc918MVKqVOBL8AVpqOU0zSDNnKGpLVNfzI6/8+lo4cQ5mxV5z7fzhFDaWwepMyxQi6mkPA8pAiJUBBmlqatYKt1wjSdeI8vUKtrxsBL98TQkKtH6vcb14rt5o31zuACFFWojDI2Hvi7E9MUDo2r1JqtnS1nrNapeQYWngVD660a6mKbcR7rUp4FYqtfRgVeldGhKofYlCOQgsPsYeJVzT0igweFz5L+9OGf63ASpxXxvXQ1g8KmOll1QIulYfIw1knqc3dAEE8F12aKjLAEtuk2JUq+VaMwMJGnElK423Lo/DnOe27d1jPAcMwzbspHhtI+IzkSgrAtrWTFGRtgePeQQ95psdEKnGKZ3loIbys5MrenVvibeZu8bkb5zdx7twZbG8T2LJAmOY0Sn6dFQ3TfqLbGI0Y+jPWXObQy5Z0agVjJKxf99RpQxRNOxH0jmgBGq3qK0aPNMVgaSCeRAKe4fam5NNlHm1BKiG4dmOMtUpyD4yvmYZ6KwiW0GMz83qLqwqwKtiUMFcvFmbl7at9Jh3z/KfodQf41ptuxEMPPYLTp56x6sUEddo2iu+V3NXSvF1SfELD4UNLGebL0NPKsODl5ZALq3mAGi7sRiSnfcX11k/XQotjgUvBzDXT4ki8X9sACb8UhV45kXJX61WtnZ71CJieI+n3fD+NDcxtFGBjBbRk34wWI76mQK7ymvqYFbBCniN0YOvLnFYFZp70H4Vgm1dP2mVZ3vY11zwPV111JR64736cOXNGQqzl/Hr6RWSPMxtDiAiQYckz9Z0MKx2NtUK2yxIdlxWPihsxR/xZQ98tC97BaKOwlhTrcNoOKSfavoVnSXsNa2GPIC8ZXRFJCOHzoehQhpXlFSz3l3Dq9GkNP7cet5KjJcVCVL6mUgVY90lAnIFkaVvllZwt1NpTNyq+o/K7aQDW41MVQIzprUV4q7JKw42lBjhgFeOGeB+q3t1+v7xT8ofVaOVjEIU38Mfqcz0DHrWhVefFI83zafmu0m5NXbUWPs4Qv64A1mxlBS+65Rb80F/7q+ivre0D1qmN3P/guboCWnRpZEbUSDqpkmcfuF7d/Lu6PtaZb70nlz6sQaeMCse4sYpPqup3SHMxaWfofN5DiZ33BMeSRYzxHLsHsq7rqHF30llGmo+xjrO4KnkSV/bPYH34GA5kBZ5euhx/8OlP4223/hpOn0mQHrgenWM3Yu3GP4Ynjl+LIb3ARw4gG3TRmWwDxSbyZFnScihzWSdCHCw0fDHibUw5rKkKXreDYxplJfrpBP3Pfh75lz6HzQe/iE/ddRvSVeAH/sk7cPIdd+DdH/i/cezFR/H6N30Nnzw7wDrb4tAnbLVcJFpOnAMlDm9NcOIDb0F+76fwu3e8Ga/7sX+BJ5/ZxPDRp/C7X/41LJeHdwKsNV+UrNs+YL2wo6mAtfK61OKy/I8GMKWHlYDVib1tBGo0rxScxFyRsdeS99Vy5QywukXJBb8IOIJq2X5VtlS0uTZiANkKMGg1Uf3euvBpPVNaaZNOBVh/4iewfOgoCinGEqkc9g7ti+qhtFGOqFjUmb/DcFl6lMzC7iGgaiiuKTHOjoIl3yPIaovHIk/BdRxmGFvYwpQNDIuCnWiobHh2yO6tlEo1xlNR8Bw1US20IBQB/YRFpwotD866NYpBNFxYY+DkmjKlNdysbQZk1CCh4+b4pRk9n0fFWEhL98KCyoxutLAIFUh68NyLqHPVdgr+r/bUrDzpledXQVUcouKgQBS1aG0LNz+E8DGdl3thHZQ5U9e/GRKoBQk0wV/n4SE3AqgiL62DEfnXDQXecshb0vg6qZPHwu9UmfOQ1yKnQIvI29fXALqEsLIQjoXDyZjsjLin2Atiyf6qdqh5r+Y5VUVUw6g99JmAjX/TO0dQLAW6GBYt3mJtrSPe3dFYvEX0IEvo6mgk97gnWZVtDaHVViraJorCRvKlCaAZciStQ5Q6CMw4H69IrLTMta7a83gRBunvSC+y7bB7DjlOI1XHuXqAZY+q/DyuxzVXXy3hqZwT+7tKOw8aKKw4TeBNAiboeTUajr7nGKXYTifD9va2jFW9+1W+sghZ600q5yOEq1ZVuV05IF1RCA/H2zW+KJ7IULo4pGkboLF8ohjw8axYCL1bzEVhMT4VKEuiECo+WjUEMDAhwNvaVoU+y5rvw7Pp9Kp1GNVTpkxAB6MFrmgIy3H11VfLf4889DCefPJJdBIyGWlKVbHxqKpvTP/CE9SaoXzE2s74OutzKkOZ88vKcKZPE9u5RQMED0TsuTZPXwWClUf4GubkaJafTFr2UFTnQbEhx88zvzt8+IiAvZPPnKyW3is8m7GM41JQqgCW93tOmfc1JI1JOoXldzZ1HzEqEXAz/N2L4NUZiTyX/Nb5U9XWSi8UXsdmEdKXPMFoqFWGxVBiUTDaZkygpRk/NKpC0z6i0H15kvZ87Xb7IWpD98fDg9kT2Po8S1sxixYynueAucOCX1kPrK/aWV7Ci156C/78X/1rWD18aB+w1qTF/h/P5RUgYD2xyYgt5Uixcad93HVvq18Tq+Rv/kwx5WENgNaq5bp4kDobxqMn0vWu0hvdceBpC/Kdtb+RNCTrIFCNU/kCZVq3GGNp60lc1T2H69c2MMBZ9Lod3P/oo/jgR/8IH33/h9AtlzC4/DqcPv4ilC96JcqDV0hhpklWYvXYQcYrY4t2VnTRTYZqvGWkEEGzTYC8j44ObUdGA58a4jXCK8MqW9987MMYfeVzwIk/wrve/4tYuWYVf+fv3YqDDz+BX/6Nf47Tx5fxw//2MzjZuRIHt8/hdK8b8nOlRRzTycoSx8+N8fXf/lVMHvg9fOmrv42/8bd/Fl++7wlsPnoK77jzX+H5R29UwDrbu9q0PHyDAWuEmaaILdaWn8MnSAAreynu4kc8rBYSXB2gSqETYR36GhqQMUcYc1nie1zJccFUy/ExS7UqAtZrouZhrSoN1YR37Gm1yrJqwe2g7GTA0jLSlXX86E/87+gfPIyS/UT9RIjAtPUwEKu5nyZLJTxXPbb81wGaRJIJD6oqDbsSJY+08LcKVLYtuHqDRfgbR3LG4+Bd7gphxVHel3jrqoR4faN7QFSma+SlHm5/riqa2iNTvLpVBGkAmqKzh/65nuNFJbJx/oT5mWIjyiHzCm3jFZ1ZGGuiFeqskqp77oLn19bXQ0Ql9d6LKUX9ctUaH8/ZQKqHyolI0DBnKsixISReV/fS1sK73eBBx5uEsuo85BkWsiP6uOeI2XbGHhILktM+vvb9tICyBkEWzixKp1k1NVROv5fzZN4GCWPmVnr4qPt6CPDMuuog3pVtyf+NqpcGhd1pk8/ywjKy2CbYmPMc5bC6Ui60ToASVRtVj5BFFxhQJPNXIKdBgzIGK2TlVUu1fYpWPZXfpZ8sc4e1VcZweyi9SVVhH6uaTE8xq4mWuZK0kPVEc5MJBkI1VA2p9oJizO2kIGQrGgJtevsUPPMeevsJMLV5uITrSg+3EuX2Nkbbmygkn1mNLdwY0g6LG/FZsrdWkdaNKiE8PQJGvvb+r/NAhhhz/85vbFiFYfO8GRjT8GkTOuJ0pXGoyl+VLYnyj53/sCad9NY1oBD21niJg/qK92rlbvI8jk1aoxhPp3HAjQoOygJPM0CpFMuxkW9qhMZll12G5z3veXj04Udw8uRJMXrEBp6Yf8dnM+Z7fn5lP9lixgCUFivTSAAfixcsq/hctE4SZWJeQfPShvzMKPTd7xUYZdEubfLOASu/I734jxuupFCX9JnVkF/nEZrDWoUgx4BVdUoaHjRiIQbfTR4SlFM3IEr/RB2Hr0cYlEeg2LkX0F9x+mBsIcDsdjvY2Niy6tn1mghqk4iiYEL0gMoEmZcUHyc4Ju/RQxpyf4PupIVV5CxIVI05VPk6a2+kte0SJJ2uAtaVZdz8spfhz/2Vv4I11qDYVUjwbK/VLlSg/Uv3V2BPK1B5WOV0yjO0yJ0acZwlV9GODljb6ZbH7C0WEqxRfZqCoTxDHQgxz5LzbjxcAnfMsyh6AvUORjt0Ka8teoxuGS/Sx8r9nQEKjDBJx8gmBbJhifV0gH7+ONaLh/GCtQ6OJxsSOfOVR0/g1ne9G4999qs4119D9oLvxNILvwNnl4+iPHYMm5x73gF6CZYOr4NGqe2c42OxOTWIisE0ckxyOnnKWgAd9EeHMe4/g2LIllgHkHdzrG8nWLrnHjz1ubsxOXUvfubf/D285s98J/7GX/llvOiqx/Gv/8P/iT8cLeH1b7oL59IDyMY9jFLtuS0dK6RWCaTP+fOePoMHPvCfgbNfwQNf/gB+/O/+HO74xB9ha9jBL73px/Hyb72F3tgadGgQhQOrKEdhillFt8wDlHaZMvsKCCvRODqpnjUFlRd4dt1bWb0lCLQ9kfzFvYlglaB10R9e+bG33SphwVofNIq4tz/E8h5WUZ+tBnILHwuhZJGFx0LcRGkyJcIBidznEVgBsLrBvQKtGo7qoaoeoWrJObLP9B72gAGLLhGw/iR6Bw6Ih1XxkAl5Oazm8YqBrLIT/5/a7KWYi/WnC8qkeiS9gmWkY1YDGUs/AAAgAElEQVS5gB4iXNmodYreMNT5mediuRfNgI1TadUeIkCioNR61dnAsHzsEl6pn7ryqdP3irjmyTB3Vaz0icIhX5snNFjaowHb3MR/GEjL1laAlvdx1SX3UD73qilQVearuXFaBEQMBw3PqdBLeF8FWINd0nLSxMDQKMUeM3JZCzuwMQ+gMiUh22KgsP601pfQwaT54U3YECBbGJsMosqt0/eZAcdyQlRBcx+07ocAmEjxjRXS4D2K8sGbyqzvo++pnjstqOXrGj+zGlclFH0NxE/Otm0WMaG5Zr5viYA8jV43hTacIavyyjBaEYR8vyrnGrZdheDH41QPsRXjsjPJsUqIqwgVi3QwAa85hurJN6uG8iUB0rr++qPpBASuDH13uhdgzCrVViiMlYdZHIchp14B+9Tjj+Pzd30STz76CErWurdcaAcnFHRicLPCTwoOvWJw3RgohrMI9KnnStdkfW1NcmYJolmaX3mIGjtCi5foTBKUiJFAT4C1J7K+edKKRhfLPbQSHm/WYAEIlaSzXEhzQNp8BKS5R48VIjuZtLfxfFAxrljushpVNP9JgK60RVBjD5+6vr4ulYJPnDghXncWcfL8p+hYBMDvZ9MFTMVaPdyaBek8jJ/vpd3dwq29JZMVWFKRrvP1OtluAAq9rg3sOhh0o7lwIvNCOAAN/MZbXYU0BNnNQHJqkFCGR3DtESUClq0KtHNNMX50GYau0U7idY8MjkL7DL2zSBpGLzT1CzeAqOEhTuXwlkEaNq7tmcwjbWdSZadXRtbCK+yjzCrfbtCo5KtXYa9kDscXPOwB3BNkukExzDRsbaV2GUOxyCCpAeGH3RR62RfSJT2ty8t44c0vwQ/+8F/G4eOXBY/+NB+rXlX9tg9Y21Zl/7NnZwWqPqwxHTZpMmgvCw3qLZ/SPqxywqTInRU9Y9SGlhGRH556FjPzfPTA4+KibmS09ClRhllorKZkqH7EPqcTdNFBB9lwA0e757FcnMDh8gyuWC3R74yQJQU+9tG7cPvtH8CZsyXy5YPANTcieel3o3v0emwWHRQ9yuERJuMSyaCP5cMHpA2aRNzRwsr/zFCuNRW0gCLl4yQtsVoO0d9Yw/Khp/D0VoFz46PIl0us5SmOf/V+fPUj70Vn8xH82I98P173ur+E7/2T/wI/+JdX8Y9++idx++/l+H8+/FlsZn10cBhpwugv5c9edZh8+OBX78cTn3o3lvrP4L57fhP/6Kf+P/z6b96JLSzjX/3s38Kf/Z9eScCaT0GEFg5nH3nyYsu+LoTBrFpmhEZVYMU2xwrIiNzzVy3y/Mq4EYgmHmn09UKEeSkuWgSwhqma1nDn224F/zOVMHi5XGDF3ptmgQ4NSW20DAhhCQoSY4Dk3i8JcYrW3MPRPFpSDqs9x9dJ9lKlvuppVPA6XSSDZaQHjuBHf+IfoLt+EEVmgWmm1HjYcmz1D9ve8Hx6k/kmAAjAIvJmuprepIHm+sZgRTy2xojcSzINNqYjDeaBs6ZHxNcuXrd4j2qANfJiBIUs0pzia2fRa7yuwaqogzCgxsqv6g2OAWvNk9Dy8Bi4yVm1hzc/r9+6s3CIjTKLnNnWvXcgF4cgxnE97r2NgGqT5uad/zZarZ2D6Plt56R5v/+t1fMUELX9aGahrZDlqPq1HvYUxtHQsJtTrZajvd+cX292gDCcYOCwPrMCCFp+tL/qrHk4gNPK1N5iivN/+uGH8YF3vRNP3Pc1pONtaenkhga+pp/1kbNXslXU9sq3s86CKwqeN8RnELyx6BILSbBiMMNodVXVc9jcyxDJ4ZWaQ9isgkX3wmv4phZDk+JcIRdcDlzUAMaAbvUmebv3eSVQlRQPP1NutIg+o5dTwroJ+ssCQ4aPW7gnPXaDwZLmNA+H6n1TZDYlD2K6d96n21YZqt3I46DOAXjMy8Ju23r43x5Ekkk/P+17G68x6ccjFYSPWPRMZVby/EtlV1wXN6jEPCpOXajMJlZl3WSTdcbSNAMDpB5toFFKVWGqOHyX49X80IqefQ7cAy+iEssBlYdqNJ6nvvAeFtlieDrz412uN+svNGWEjk9pVVtdWVpFI9Rb9iwegCTaqTVQ9tvqOEihQfncjCGMjmKBxP4A137rzQJYL7vmmppxLw7Pnscv97/bX4FvxArEOawVmog1jHYpq5+2X/fWTxd44KRV1Zae6Jo+QQNqz/LC3aRJqaLGOqnoGbWv8pQOGk/J3FlsMMGYtUysPSV5VSc5h+5kFf1xismZR3H54DFceegEls5t4OrDV+Kx0yfwtnf/Nu785B+iGB/AWv8Izr7k1Tj0rS9FceVNOLPdwda5TaQZ2ysyX7VEutRDb30F7DBAnsKIJWmTFxvtQv2LFGtYRv/Rz+Hs1x7Bz/zz78MH7juNjz3aw8l8C0uTLl6wcRZ/+Ou3o3f+Mbz6FTfgp/7hj+HPfe8/x8/9/Pfiu77/z+Bfv+NhvPup08hZgLVYYyM4eZfISivmyDXqffELePqz78erX341fuHn/iH+8T/4edz12XtRZsv4sf/1e/C3/9b/zIKVxcTDDwVhi9I666cCrBWrnE+GTWW9VdGLlABeT0ESBHWQptF7YuYbD9Z+bxMOiyi+z8aBOm8e1rqNJ5R2bdXvPvb2W/Hx294s4X+ukHCswcJqA6es0XBPBQ/8L8oH132tCTMrMGL3c+0dsHr/Tr0ltga7t6dSImLlTtbevJ0UhCUtN4MVZAeP4kd+/B+gd6ANsNpNO2yA0EZbEZ+GtT5+jIYm1ykirjrZVLZr3rfoXU3Q2qTjNsDqtB8Dlvi+GiBsUfp93duUpOZS7QRc5wGsmtI5w9M47/zs9Oxn41w5bQR20aJYxmvUZoRouzembV+nGJjPWrv48/i5TeNR8/n8vnmu4/WTCsfRTxs9+ZldeN0jj3PznphnzHrerP3XHpd69mIvuisC8pmHQ8sZZmEw4NRjj+ID73wHnvzavciYX4qqZyqf1U270muYOeAs2KBnWCm0dT3iKAnjZQQ8LC7BEv4MfXbAKkXH7CfeKwUfFj5pQN3fpQUyVG466JH2SVLlV3+U3urtjbw6cMg5F7O6hmlKBe54PpavKt7ymtVJrqoq6pr1nnMjYNXc57HtA72/Krl1bnpvk+61WLtF51Tf6m+myDRDcX1MnKe3fHJe6rmvBHb8jGHowUBjRbNq4MzYNQtvTZ8X/dJz8H2NVNYpHYTw8ChfzIG4jIkRDJKXzfBZVgEfC0l6tFFM57JabvwyYBjTh4PNGLDG9+u4tFie73fbOeJYHLAy4oA/biSO3xffGwNqj77SdjYahST6nP5fZCghIKdHRQszal9XK8pk1e1Z8bybZshJgzQ4L6/hqhtehO9/7Wtx9fOfvw9Y2zZw/7Pn5ArUAavzuyaA8L/dxKa8saE2hs/e+plccliFl5iDRqNcFLCaAi7RLhIu7IDVIjl8FGLkpFGzGMs5Y6vHgp0cpLYDCzaOcGAC9JMN4OwDuGLpHK5YGeNAdyh59fd/+WHc/pZ34cFHNzA5eBU2rrwOV7/05Tj7vG9H5/ARnC662Dq5iWw4RNYZowCNvAnQ7yJdGSDrdbXrgZx7Gj2tFKpH/AiY7GD9bIoT7/4FXLsKvPvX/il+f9LF62/7KkZpT1IQri5GeODX34nBycdx9bEV/M3X/UX84//jF/H2//p6HLnuBfhHv/xH+EJ/BWU6QW80wCRhdQItrDnJC2Ql+7kmGH/6Exh+9S5cc1kfx7I+7nvwceRsmNPt4s//2dfgp//paynvpQtcJLjm2AIjxWAasM64z4W7SLpKsaio26ovRmGeDIWSTW5Kjp2OhIe2NK5rfc43CMEKYB1LmT79mWd6tUs+ftut+MTtb5E8GQlhiryblRKuCpGU9g8AE+j1uqGgSBNAaaGd+kIQsIrSzBCohheqUh70XU3BLNdbyKUHKROwpoNVdA4ew+t+/CfQW2dIcCeEBKvOuthmNAErx+NAsQn+wt9N6/I82vB1tWuaik98a82a31QuowvjNZ8HcmcCWa9sG4XJtQGEnQCrMMkZnrDmPvvwmyDcd8nXvW3/dzqil/r7WHFuvise9zwjQHMt29btUoD0eWP3uTQBq38+jyba6G6RfZgFhufdWzMEtBgNYr4vHkczVkq/Ora1AXDuySfwod94F5649yvojDZRlmPt/2osJ6Ngl9ZJLMKm+cVT8ZrRIFXqmCfKlAQCVnq16PUbjkbW81OVdz8rM4G4R33YgZCK0AaKQzVnA6/MQfXzFf8b8/CQU+h50xTkzKWszaEOYH2dHYDJpQZm+ZmEmPb7GI4Ybk3AyvNvCkngA3W+qwDTOxJX8SnyLg2ZCQDSs8SdR8S069WlfY7iYbWiRp437dcLoLP/mnTl0UExjbsMUmBsLZUaBtX4OWGdGp2W+RzuPw0UzIduGrzaeFvg5SbjfA4Emg5Y4z2u5KUBwmC4mD5BBKzcL3pYxQO9AGB1Cezj0j3uVJXcI0NJxfp1X2XsVIqlLZWnDjHySZXwLkOLqcRSR1hew5XX3Yjv/aEfwrXXX78PWBdhnvvXPCdWoJ7D6kOqPKcaZBYD1Bi8tk1hAnpYH4xCgiXywkRQt9QwWj5TjKquJzfwDL/zCuBZMUaZdFF2ehqGnw8xSMZIyxwHz42xtvR1rGX34dojJQblCk4/Cbz3ro/ht//b+1CeSnD02EtQXHkdnn7xi4HrX4BB7xi2kglGxQSjp89iSQyEJfIsQT7pIBnQCNVHapXoJZc01GuI+9RO0EOGlcc2cOqd/xY3XLeO97/xn+ETeQ8/8htfQ1IsIe9lGIzPY+PjH0f2hT/CWjLCgasP4N5PP4wPf/7ncTJbw4/+h8/h1OHjSCeb+P/Z+w4ou67q7O+2V6aPRr3aspC7MRgI+QlgwKEXg8GUOIQEkhCSkAJ/QiCBVEIcgukExxVjy8ZgW5Z7t+UuW25ykZtkWZKtPvXVW/619zn73vPO3PdmJGzCv9YMy8xo5r57zz1l7/3t8u2uZpH5VJq6M4hPGdHNBMXYxejt18DZ/giSxihKiQcv6UKThJEf4k2v/T/4zrd/nwBrwhFWrlljwCEeudbFSklwUpp/nf2ZXpZPJCQ1IMwAqqt41JbQfuU05VP/jtsP6NYOLZpniv2/P2A11YC/+jM13qQa1myubN9OGpEwzBUCrBxh1VmcpKAUm6Ri9TSVJNVRKc+sOoiK1KQ1lUkUnABW0/hJvbp6YGZalhBnqMbmGWZNPfUpE6GYhyrC6nb1wu8bwu/96Z/D7elFPAmwqtNupjjbKyORVZMkKs8wyYwEIeyx0qGmWPIWg9u61gQyJpg1DSpZi/0x9u0xp4/V0Qxzfcxr894/Fcm2e7ANYLXBZx5osg1308ydDrj7VZ2yPCBtroe8h7nPbFBuniVlALZ3prxcoLWd84GfpyN1k+dUgFb2l+w+mRJS76dkbfazmfypPt+6f0U2t9iqba/Td2jJtG8dLwHDrEUKEUOxnNIR1vGdL+LGSy/BtscfBWoTiGOiftFGRuLCd4h9XLG7UiRSOblb5aAJiCQd0vwdzQ2n03oeA4Qm9eHVTMk0ViEVkv1gr4kCcdIDkwCrmiNeBYrW6TlkOWHVgadnTDP2Sk5TOufSpkefYU4N1vfL2xspYOH9oVKUmZwqCLifHjNPc/sWlW0yeW2tPaMZzoXQWL2r0lkpwDT0U+rIStNT1f1Ed+iYLjxi5aWaZiPCyveULJ5sW6oWPFq30a/TNFndR1cAqzA+m3tWzVFrFEXaEsmbcgpascBpz5wyrbMABFybh0OBO92/1ChRkdpoao9EUWy1DtlciqzO1lsNi30bqQNS7xvXRVdZRcS5xltHuaUVl8xTOlCJ9st76rRj2m/SkkdF9CXgkwUAFGAlQKoqniX9mwAqLQZXzZGjxaP1cpGUuzH/kFfgXR86CcsPP3wGsLYKs5l//RrPgPRhbXVoZoDV1FVKbrRYN/rNDGMXmARYNT8lHyM/yjJE2amaCcd0lug65o3QjrYClbfAR8TlKGCw6tdH0F/2UNj6CIZ6K1g230FXIcbmzWM497xrse6hx5CU+9E39xAUl7wK8ZIVqB+8EuPlEkphgjBQPVube0dQbCRIfBdJoBjC3XKRI6wqGKzKICglWdlPWnJrQRbAQWnzi6hefjpWHDkX13zvy7ipBnxyzTMYjLoxERDGqCF57Ckk196K/riBnbUdeMXS5Vh19dewdtNefOniF1EZmgOnMYyehofIc9DU2R10f6cSoit2sfO6i9E1uhle3EAQdyGJCqznI2ccRx5+KM748V9Te74cy7bTBiRPt7GMIu+ybnWTM8WzOgsldlNPZYuy0gaXqbxkHJ2ikHpDtLsk3X5TXvCrOXUCWAW0Z75/UfJyhLQGJdKlVWdh7QVnqbYF+osJNLRRIgqdvcRC7qFZv3h92i5xa8Nv8TJ3AlsKqLWPsDLw5DRcMpCo+bgLr7sPxYG5OOWzfwq/txcRpWIpK8WgKOw8/wJG8gCr+X4iBFLgOUWE9UBXPQ8cdQIw5hhtUGwa0uZ65YFHZVhNBlHt1tieG/t95T0EuNlrn/csO9Laaf73Z37bAc7p3sN+l1R8SFqOnrepAGveGkxnDPZcdZr7dmvb7jnTuX66ANreixzNsQpB8mRAHrhv987t96iSHXwvvZcVmFJvTsmTYztewI2XXYLnNzyCpDYBJNR2iFIcieiHHFDU35WYa1V0VVKCU+CmJzHd01pJmWNi4KXBDxMdUbuh1PindMyMXb3T2ivmWWV8mGhFcbkZ0Vrj3+n9pC+fEEEZrLNSoynnXQdq04wSW861rKlOiyXAyk1TuE2USj8jgJ/qXwM4mWdFgBd3NpPrqcLKaAUlEVYxeEyZoKZb1fWaa8JACknG8Kwfmq4FkUgZso3Gbb6ngFNpOyPvJdeY72ACVgGI5rmmuaDIKH2WACt9J4cJ6Vi77MQ8e6bzV5yW3J+QyMs0QVqeLG49Txn7tOp3rJwI3d3dPJaUAVuirIbtYp5BBu066q1PU2oTyNyY5yx9D936jM4Pk0EpZayIXyi6T1yJZLxStIfY3ss9mHPQwXjnBz+ElUcfPQNYp6MMZq75tZgBBViVQyr7yhCMiG0+/8xW35rXov6eOX7oHueti/DcPh2zIeIiwSDk42nGcHX7O241l0ZYM4nEJeQcoCGG4QhdVNfv+BzcKTgxis1ReMNbsGR2L5YXnkBPqRuNiQY2PPw0Tv3BWWj4AYaKixD2LsbokmWIX/2bcOYdBN/phVN3EBKA9F00iGl/zwi3THSKJXiBAzeuwe0uoFAuo6HPOvVoj2KXn81FAq5izweB2yhBsOlZNK+5AIceuwyrv/0FXDMa4Y+vfBZDUTdG3BgI6ujbPYzRcy9BX1THeKGGk9/9RvzFv34Uq+5+Bj9eG2Ostx9OOIy+OECdmPA90ksxCsTbUKmhvwnsuvwMlJIa/MhFoV5Hqbcf49VxJH4D8+f34ryffu2XBawm7DJ/VltDHPk6gCv+5xYlJspGef3sqO00UmatyKrtI/l1BKyUFsyGiJwg7U3NtnTmDaX3uZ1rWM/OmrBrjzP3JCSjhBurK6NEMYNmxBqm8p2sSDPAKspXIqymYp4MSMwoTasnQDWLp1paRdwQuz787gGU58zDJ//kz+B0dyMJ/IwlmK0J3cuOW3GYBBuZ8BAw8lIAVnseckGZxeBrjot+lnGY4NM2iG0j0L6HGKP2dxvQyudMUCnX5IEIW1O0A8iTgEsOOVcnECTMr3n37xQtb6fJpgNY2wG36QA6WTMzKtMOhImhPR0Q2O6a6QDWTnsi7/N5xnAqRjpEg/OeY65Dy97N7Vncei7b7dFOY7HHruZeGeyylwLXVYD10p/juQ0PIakqwMo9gmOd/KtEhuJb0MDXrGFtORtaPMneou8kK6X0gb4z6Y5OhzXPWDo/Qg7XJotHPsPfDZZqNacZMDflgW0+mc/lvp7SY1VqgMWRKym0Bsg1KyrYe6+j15zySgRT1NpFv7P8TSSr0hk6Oi2GlyZNIvAmwUru8ElpvZQpZcgJ7gpGBEY6xbTlvTgTKE55F6SGlVNwBYHr96J1oOwgyq6SL1WTqr7MmlV1jnUPUw32zBINk6xK9oLos2ytqDQqmARYVRaT2jSmw8GUwSIbRJ7QfWTeszTljJXb3lN5e4ye1dXVxSnBjXojBe52HSt9VjFFq3FKOxsZn9gEFMW2z7yOpXDasDBLM9Eeh1qIEZnuSxEiWgdNFOUVERe7MbR0Gd7+wQ/isGOPnQGs7RTYzO9/7WagM2BNtZV2oppcC+2jZOffG2MzAVZdB06glIkISY9R+bkmYaK/cwmf8AXodm/sJuI0XMKSDryQ7GTSaSHK4W4Ee57CMV1VHNzro1boxt6Jnbh4zc+x9s4H0IhmY9bgYXCXH4fq0EJ0rzgE1YFBVBGgGVJ7mgIQVVH0A9RHxlAdHWdZ6RdLqiWkG8IZcDCEAGOFMio9HvobTXhxN5Z4L2C0MornCwfDSwL0NCYAlFF/9mFEN1+M1x++FGee/te4fFcd//fS7UjcArMiByTj3Roal1yOwT27UXWH8c9f+QCOPemDOPWSR3HPpgaaXhF1SoOmNj2UBeSF6K0BoeehVmxi/vYtGL/ydIxFizFQHMIpxzyNV/zWSvzbmXegPtoPvxQdeIQ1XWZNAMIeA72+9s/clkHl2bSEXjOiCeXdayXOMMBc3r4xnCDmnyXuZ8YNfx0Ba5oSnAJVVi1GpVXrub/tgrMYsLJS1C0nWHGRkvf9FmXOZ8VIRxPlmmdgkuISpWam3Cpv0+Q0YtNQUfebHGnlCLrDtA58oJvkuekdRNfc+fi9z/0ZnK5uxG0Aq7Sm6CT1bO+3aQROHp+eC9mbVqQ51zjVN5Q5aPWMZ7stD7CaRo5tuMk854Ey0zAy/97u2eY1eetqz187A8w0wmTs9jM7AbbJcd7syZ3AWrv1tedmKrDY6Rn23xgUWT1kzTUxxyTjMD+TN6fmfptKU9uAulN9dLt1n+4z2l2XB3bNvZfuk3YprMb5abfv5EzljcFeE2EHVmmzKhLoey4mdu3ErZdfiuceeQhJZQyJjrCqrFQypnUrF87l0P1pjRrVlrU0IpuUhiwpwCrd1GH5GVKvV0nxNd7RXDOWoxqwTtqXhpfUBqziQzABoi2z0vZeKet6VpufOjElQiotzAzFl3rxBWxpQElAiuaYADnPra+4Ifism5k30kNURxNEG6k0Wqm/jFREWhM2acVhZd5azksBvHo8NmBlPaVD6zQuJgxsWcdWkirZW4oYUDke5IyassMEuuZcy/4TYkHfV4CVADS9GxmXikBL6T4bLNrOX3kmOz+I6IijrLo9DpflZKBV9oGKwqrWWwQMJSpPnyfASozV1AeZ97gFnEVGS7o5ORRMRwtdT+2LgkLAadf2eVO9kxUJFOlarrzjOdcpwrqVmCL2or/5SFyfIzqDi5bhHSedhCNffdwMYJ1KEM/8/ddmBjLAmkVVM84e83dK6kkKvbINWktgRDWcfy/VsOq/sa+HZKTqe16AzmrRQaNMIqoGX+y+ZLmgnG7MjRbUMBBXkex8HgOV7Th4fhnzZgdoRuPY8OwLuOqiNXh6w/Pw+hahOW8ZkmXLMXTEb6LaNQh0dWEs8NGAizjy4FLwJ6mDeB6qIxOoT9Q4kusVCijEFMV14PYDc5IAtaCAeg9Q3roV9QcfxFf/6I1wF8/H167ZhGbPLARxFbHTC+/xxxHdcjHeeOxy/OB7n8dlO2r48uodiClg1gBHYcOgieSGG9C98UmMO/tw6flfQHzocfi7M+/AlnoXEJRQa0bMRkySJ/RC9NcDhF4BcbmJ7g0PoHLjAxgaGMOnPrUcRyzfift3DGLVxdtQ2LwPJ763huPf8haKsGp6Q6lhFYPdCG6ahqkmQldXCWhRjmT1Zf2s+uHqXoDaOzvJ+ON7ZU9RjtX2Ho70OTkwz4ywthjU7W7Xyep+GY6dzRI8nUespRpW7sOqAKuA0BZPt6STsbdHKSYzkmQq7uznrK2NKDf2FicJe8XNKbONtEnGnJV2Se0TWOl6AQq9s1CcNVunBA8g9KjJvYqq8EpL5MRaizzj1x7HVKCFbmmmO9pGu+mZzzPo1TbPyEbk3+3WzbzWniNzDWwAI2s5yciQObJ7d1kDyAPCnfaWaQy1e6b57nn3ajF65fgbUb6pQGvec+01mA54ywNd7dZS3sOe/+mcQ7lGpbC2MmxPZ5zmM+z1Nvf6VHu6HVjMG0Me6N+fuaFrJf1zOnOUB/ZF0dvjy9KtdI9hjuA5HGG9+/prGLBG4yOIiY6fwCn3p3Xhe2QUUF+5pmIAN2qPFIhRGSZM5mPQpHN/VOM80fvQ38mUaFKdpwXIZY3y9or9LllkTatB69l5Z8WU48LeLmfOljnKrau76WpZL1FYirDae4ZkN6WqmiRHPOac8pDU9yi1ogZ5E9ducq1wtvoK9Ej/bvX7PBnJ76fNBAJ1AhQFTLGOMvrUms+ge5qkSua5VSnBqkaLvkzZp8bWStgocyPrK+sqqcVCusRjtbJM2p1rU+aY+yOLjGcRWluPEbGX+Xl5B+qbSynBZnRU9rGpGjkrQZtMDIA5iJM5OaT1m6mr+BwIcRaxAtNeEGDKtXP0H/Wv1aRLrgOvSEZmjDAoYtaSZTjhAyfi6Ne+Nu0pa6/7VHJlOvJj5pqZGXgpZyDrw5pKkBQ1qHPJp0+fx4zhXJ1J9Te7vOD8dbFKCea0+Vj1A+dAUQZYmaVb174rOR8h4ToRynpxOOOFdB2x45a9nVjojaG/tgcLnBEM9pUxEYW49Z678cPzLoRb7cNA/9GYteJ12NZTRvOQBSgOLEDDL6NOkqC7S7luOe2C7lln8sDqSB1hLWT54PkB/JjscQ/JgMuANYKLCGPYfcN1KDyxDted8do6qkYAACAASURBVHfoPm4lPvSDtRiZtRRI6gidXhQfeBjh7ZfihDcchtO++Vn8fGsVX1n9ItxCEUEIxGGCyKuj/OBDwJ13oOoNY+21/46t3Qvxp9+9AXuL8+CXuhBy6ziSPSEaPjAYltBAAL/YRPOWG1HZsA4ff98SfOMrH8ctz4zgtOt2Y8+2p/E3J/ThqMX78OwL3US6RG1tSJYplWgCvskbp9XjOSWo1IpMeSqoF5Ey8kRRC6lDtmEkENuptU42qowISjaWoVTtwf+aANYp+7DmAOjbV53DEVaVopW9SB7okf590zn0EcXmjS+6t6SRmfWyprEgP5vjMBWyjEkirPCK8Lr6UBqag0/80WfhdPUxYOX6M07/orVWHnP+2eijaj63nZE+FSgSApR282Eb9O3mN2+uTYOg3VjlfcyItQ1WxGCxx2L/2zSG5DPmd3stp7MH8q7JAzm598qJANj7I+9eeQBgOuvTziBqN96XwoCSvW3u8TzAur9znWcIt9tj013X6a7btOdRyxu7vrXTu5rvkJ1lM2KoPi3GQgbalI7wHWBs54u4+7qrsemhBxiwJjHVGFJKsI4QwePaH1KAKqVRyX/znvSbjC1dCVVukK6/6Fqu6XRdZnNsNjVgNRhg5Zya78RzZ5HrSG2HcmJks2Ouh9KuGS+BKTv4Ou1gpL0lzdRTUCPpwIbzTeaN7sMpwdLCxIicMmAl56PZ9zTnzIpKoWbueir5JXj9qA6LegPqEo8UmKp4RCuTseWs4rni3ymDkIAU/S7te8qRcp1ZlPb9y/aHvU9lzRQgU/ex5aDCYa3rMAmw6nWQHrYCoNkZbDk0zL2eJ7dkj5jlBvIZ+ywop4Xaq+r/1fxyzMBxQICVxiIAmq6hTADZO+qz2shmTyw5DVQUPDtTKmtgUp9aBvEqdYJTA+nc8Prq8XBasMupinSgyNnsUQQmAhpegK7Z8/HbH/wgXvvGN04C9Z3kwczfZmbgf3MGMtKl7NxNjrCKc0m1VstAqnmusojrhetdbNqjgaon5HKqzM+LCMSqvqtMcETlEtxmShyi1HMaKER1JLVRDJY9zN77LJYsoG4aE/CcCnZt3YWfnbEaT6zfhNqc+WjMXon4oNcCi45A38IFiMIJTNDQ+vrgFqkmVPUp5xNOdaFOiLABjA3XgHqMwHFRoKBuGKEZAOG8bpTDAF7iYsCrYut558DZ+SjuW/MtjM5dho+fuQ7V3qXwYuLy7QHuW4vmXZfjfe/6DXztax/HJdvG8G/XjrHeLCQeR3brqGHO5s2oXH05msEI7rz5W9iYzMbnfnQTJvqWMvZLmBmZ5qWGRsnDQNSNaj1G/0CAyi8uwMTTG/CPX3wvPvrhE3Dulir+/ZatWJQEWDExiu6FL2Db8FzixuFuW5olmICE2l5Sd2r/vL9GoAh0JWrVolNdC7UCCLlORzW7Zg8sN0sX2Ny6zVsaX+ecgCmNNRuw/oojqzLkSYA1HUfrgMx/MenSqlbAmhozFsDjOcyJVMrzWwFZlhIsxqWkjdkRVlsJi4LM+z0bJ9IL1i/BLfdySjABVrerDxExgjrkldIpUdz7sNWTZS9xJ1DSYhhaBgcr+zbOCvue9t7utKdkvmyAmxnprW9gA1bzr+YZMed1yj2tb2K/v2nMthsPn+sc42y6z2wZf855NAFeu7XsJEvyxpF3fbtzYO/PA1WaeYA1NdqnqBnNe6ZtxE53/+Sd3+mekXbv3m6/y55xJH1xP96z87qZgik7lOZe8dwEEzt34O5rr8bTD9yHaGwYANHya8DKUVIBrPR7pagFsJplBXyuGOTJNWom5L0l6sftBzRYUzpKm/FGlFR+x2M15AmfNS3rsmju5CwYkUPmDEgOi8yZmT1DzjwGwNqJx+e1DWCV9bW7gzEZUETA3iATySmLSPcBZVnpXpy2c0yeocak55NfJnOi0mcnZ6xoOkbtIKBPCGBVci/bnSIHzbk2967sE4nUSisZeaZ8nlKLeeaMmmP7njTX5JylzxJIZPlMD9MR+U6yyT6zIktF7tqyT9aXAiz2OBTrhJo3E7Dqncp6tJ0cYYKkHMAqEdZ0nAxOs7tQxkQ6N2mwgoAq/ac2GtkRflBAAx6abgC3bxAnnPhBvOFtb0tB/YHoigOVwzOfm5mBA5kBAqy7KnUrscROBVZ3lgQUyfwxnaBKb6hrVt0HbNpL6fjkQSU7lr1ArIeCxFNEd1y7qur7+bN8TmOiB0bRC9HnjGPAnUBXNIr+PS9g7uJ+VL06blu3Dpdfcj1eeHYcA+W5KB/5G6guW4nxg45AbWgRej0PXWMTaLgRqsUAju+hyY2lKcWY6U4RIES9FqM6XIcfOSiETXQ5IbykgVp3gonBMgreIJzYxxCq2HbWGUhGnsBdV38fO3sW4pNnrkfcuxgl7k9dRrzuZjTWX42TPvQW/M3fvh8XbxnB168dRxQ2USayKKeMqtfEwi1bMHL5LxD1TeCeq76Oh8PZ+PP/uRXV/oMQ8VQ1WZ7FcYiJooveRhFwfZQLNTQvOgeN557C+af/BVYcdzROfWwY5z24GwPRbJQqQ6gUN6OOAQVYDZXRkprboiy0wJMG1dPdPKoqRaWnkuJsRhGTClBvOFakrqrDJOVKPUMDajXABkArykjlbRtCkP9fhCcDVsUt1PLVCT9TDSuBVlKydlqT3ESUJEVYzVS7dutE13vUrFgTdIiRKmQkDSIiSYk/8gko8v7OB5/SifiFHLh+CUHPALrmzccpf/w5ON19iMlDLp5iDg2ofP79sIvT1zKNgzwA2g6wpsDBsqElw2C6/ow8wGEbWUrY5UfHxdhpt055wFiuzQPq8izzmk7G16R9aC2CabznXZsZu5mR30k22O/T7h3y7tEJsMp754Fwe47zgFq7ObKNz7y5n7YsbJMubd6zk4Oh05zYQHi6YzKv0/hDAkDKaWm1QZlqXaZ2NMjJsuS7jmyS97myeyfuve5aPLl+HcKxYTiadCnRZHWBRyQ3MRqhrtMz29Fob515fpkYKMc5wzWZ1P+V2GEjXaNqATp1n2zMnIypPa/yBiwz0lRSaW2izjvLUz1pXBaYCmygSWlien5TE0q3FqDfCzg0mXM5Bdr4Ms9n2s9V1z8yIZ+uYeV1yU0Hzu4nrXzonlIbSY8y662VE4CAEqVdZ35GLe6zGlRpaqMvSt/HiCSrc5mBOGmbxq+n04llzMqprkszmJzJVb1PmeOE+zNk3A3iwtARRGlpIy32+FbUgkLX9Gb1ntIr3lgkDe46yWd+D2FUTmOWBmeHBvjpLjIcImxiEjuy6zJLMI1F2uyoAres/ZPpnKNnZm3u1OhkLwivhVm+pRw76osirKr1qp5PrmEl0iX6T6Uy+h7V2AZoJh7CoAB09eItHzgRb3rHO/nvnfTCgciemc/MzMDLMQOtgHV/olZiCZrgVv18wboEzw2raGyYhFyLziKInDwRBWOAJmW1UPBIA1Zm6qXopxehv9jAYPQi5nl70VXbip3VcZTQjduuvxuXXrIW1a65aCxaiu7FS1E+/AS4Q0No9Pej5hOhUgMFIielVjgc3KOSFsXo3aSWOr4HPw5Rn2igMdJAt+OiN2nCm9iL5f0JwkEXj3F68jzA78WssIptZ56BaHwj7r/hv7HZHcIp594Hb2AxuqIGEBWQ3HYrmk/cjFN+79343OdOwIWbhnHqdeNAEqEQu4jcHlQKMRY89yyGL70I3vwQd1/6z7ivMojPn7kWtcEVrGO9qKbYxxMHE2UfpZpihS+5w0jO+x+s7NuKf//7d8FdegT+4a6D8NDzHpLiKEZnlVEe70LojBFgZfL6TJeltaRKwqVCVnsrpwNYTU+j8iwoXVmpVjE8OsICmf6r1hoMVIuFAjdwJ9IB8jJ2lUsIAqXoTQBhKnuhILaF+KRNL4ovtTta61tejkPS6Z4TYYKKlYo71RjMPqztUkvFIHA1W1lqCE3qu6cOnbo+a92QB1jzDPtUlevG7fLv1FDlmnIi5yDrzIXrF1HoGUR57jwFWLv6kPjkhaI/q41BKcGS7jTVXNh/7wRYxZDIM9T4fVnpZ0LM9IS3Aw7TMeBNo11Afd79pnKymH+3AS+/mzbCbZBmGxPtQFzeXOeBfvNZeZ9Jn2cY7vK7vLF0+lu79Z8u6Dbfdaq90eldzL+ZazfVmk21f+21+GXuZ87JSzHGFkClX2Sq/d7JAWHKCltO2PclByWdFYrs1PbuwbobrseT99+DcHyYYjwqkhcqT59LNXguOCWJ54BlmUo3VV7m1uwB6QBu7mNJ61bpWlSzr0lo9EDTs2WQNlFal7l3+Xn8LAU46Cs77xrsm+dUAxvRa4x7xRGc6qmM8I4BtXFvYenoNOfmPQWwSnsYnvMOG5RNAUnXpkiqm/EgKHIq6v2tGZ01L4Xq7WoAcX1/lV6r9L5IWEnBFlmm5qpV/tprZ+8hcQxwKreMxyBuor9zqZha7PR9RNanZ4ZAGdfCoqUvrF1vTfcjA9Sec3s/c9TSdnZY8jlv6mOKauvUdLJ/6J2IKZiHryq+Jsl52cdMiGXMoAlY07ZIun8unxsN5Ok773ZxKlMOArW04e8qyhwwe6OrAKtfQNLVg+Pf934c/+736GjO9ByUU8nDmb/PzMDLOQOtLMFCqiQSOD3F6rylstgckQ1ygVX3A1v2qVRgKk1RrL+qdt4LHeq+xi1yWLpx9M2Dn8QohzX0eBMYKtfQF+7gdFxvYg/u2vIM1lx4LfY8Owyv+xBMDC5G8srXomv5K1CfexCDXhpFRLXrlILsAnGtDpdLCVQaPz2rqWtVKfW2MToOjDdQDBN0j+3F7vtvwafeuggf/MtP4T+u3YjHRwqou92YVRnH1jN/jGT8OTx8x39jQ60Xv3/RgygODKHYVKUV3g3XofbEg/jDP38nPvnJE/DTp4bx3TvGkYQh/NBF6HShRoB10zMYufzn6JnfxK2rv4G1+0r405/ci7hvCdyEIrzE/aFIYsNyCV4TcMI6Ss4wXlUfxqde7cOJHsW6vRFWbX8DQmcpGv4IKv0xuisUjWXAGiccudPMeGm9KXuM1YBpIbRTOS3Kt8NhWjWwgmqGTW5+Td+bjRBhM2JgunPXLjzx5EYW7JVKFbv37EZ/Xz+6e3owUalgYKAfi5csxkHLlmKwv48p9Dm0rr2oEi0jECzjJVZJMw2pZfPrPmWpIuE6DpX2NN0I2kt9mPYbsDrA7ReegzsuPIc3pQmAxKgy+9Fxl1RWnMozK+lTYoiYzgRFtNCqaKU3HUXC8xSwbWDbhrL035MIqx+UuYaVIqyf+Mxn4XT3ItH9+IRl2OFTqHrK2YZAakC1Cb+2A2emKBLvt33vToA1b93tZ7XbG+1Ak7yLGBzm907OgXZzYI/HBrXtwFA7UGqOR94tD7DkPVc+a0aypnqnl+psmc8xo0F5e2l/nynvn7f27Zwa5nM7AW0xvk0QNB0Am3dPeyzTuY85Fzbhjb3+7Z5pXmfPN587ibTpP+Y5T9TvFMMqyfPq3t249/rr8OR99yAc2wdXA1YFRByuZSWl3YwpwhpzWw7FyJoZHaZ8F7Il23nEv/cUG2uTAauKGCr9YOsI9Sb2GaN/cxsv7UkXWSxAjImfdIqq0j261kiI8fRAs3TgLGXWBKw8R2k6skJkeWuijCglR4VAj99bSHmMRTc/zz8zI7BuM0Tvo59BwE5arlAEkMeiCSgYIBrz3nK+qIUQsT9rMM71mFwGopidae3kfLEJaUQeeT8r1c/hS/tvGWAlIyirkea1I1Ij8XTrOlGRoYqrU335uq0NR1j1Oiguj8nOQJo/ihLIfWx5YAPW1OHB9lNWBa72i66DJqZjiv67Sg9ThJXWqlav8dywrasHO/k8q/B2O8CaZj+1AFa19+i+yp5TNbsq8ZwcNw4zntLyBp5P+YwIEwehX0Jc7sYb3/s+vPU974UjUaMcB+X+yteZ62dm4OWcAQGsZiaH0pX2U1OBkbqA2un3C9Yn2LJXWatcu07OVp0h6KLOZ5pSXV34iMOIsw173RrmF8YQDj+JRX0JetwQjSqw+rKbce0tN2O0lqA4dylmHfUmNOcdgnDJkUD/EMacauqAFdlM4DhpRsoxx84u1dM1Zl3joRGHaO4bRlALUaqFCJ7biF23XoKPv/8Y/MN/fAVfv3EbrtzRRM3rxZx9+7D1nO/DqY5g/b3fxp27evAXVzyJ7h4HxcoAnGIDwbUXY+KxbfizrxyPj3zkfTjjgR04a8ME6vUaCmEBiVNGLYgw94lHMXHtlRgYquDGa3+A616M8fmfPw63PIgSZUm5AWK3hLhZAwpEwhShHMRwavswVIxxbP8eTNQiPD5cxAvBQWi4ZRSdOoqoInLLcCIqC4p5GjJFnHqUDZVPfXO4ETiFwEkBKeMiCjUobRIobbJ3kELhjUZdpf1SuwB6SOKgq7sLwyOjeG7Lc7xTiFhgdHQM5a4uTgUeGR3l6OrCBQtw5JFHYM7sIaa5J0OABDp53nlXaA+vIr4ghjzlNSY695SdILOiUhDE+1PaEmjQara/eTkPjXnvtoDVdPpIfpWOL6/VKcFCuiQMpUL0IJ5mMR7oeWQXmGyB5hgyQyWbATEcisUiK8+pAKsY25M8z7oBO2Xuk2IulLrhlHrQM38hPv6ZP0Zc6iZLQTVUpvx/TlHiporM/Clf+2Nw28aM+a7i5BBDwzRGeD/kpMCK8Z4H1lo+bxhZ5rjNz5ljSwWO8UzbgDff2/7bVADQNKbNz+bd0x7vdPe/OYa8sdtpby1rMUXOd7v5zgOL5nqa72KCwHb3m+67yjM4Cme1upB754GG6c6tjLWdEdxunHnrbO/v/Tk/5hkxP2eDM3mGvZ/a7UtxFIkjyn7f1rOudAqld9aH92LdTTdg4713ojm8B0lU55gQ6REm7mODAMwSTM92dZWqKm9Qd5V9mAKqnAgYrSvpDdZrxKuge7Gqzxj6T2eKynxMAnqag4E+l5HdZL22CSRIyxYTSDsesTRmUU2eX67xVH216X4UYZUyDZaVOu/ITG9tke1G1FbayAhglfm1ZZj8m3S1udcpgk1j6O3tZcC6b98+1Go1BcCESJHBvdLB9j5QDkFFCqUi0Rk7LhU18doJ4UIO+70NWM3PK2Ihivi26gx2mHHSGEUfdP2YBt48Pl2jSz97vs/7jcpfUhmj1z1XzmlgbJ8/Xie9v1pllVpbM6W79awrwKraXIDtH/oiwEp1Xua5bF0zyYhTQQVl27RGw3kf6tIqGZM4blR9r+kEUD1Y1VCoj3qCAqUfMoO2i2ZQRFjswhvf+W687f3vh+Or2l+Rge0M+/2RszPXzszAyzEDkhKszp0tKTNNYUZX1b42sypao6+rHkyweW/Wvorvwo64CPBG0IhLgFNEIXHRHdUwgBp6nVHM7plAPPEi+oIEW5/djJ9dfA0eeHgLkqAPSf9CzH31b6Gx/GhgwRJUersxFjZQ0lmQtr3R1K24VMoxh6l0W60IpbiJ0ZEqnBrQWw8RPXIHao/dgQ+8dTm+9l//iG/fuQerN42iHvSjd8eL2HH+j1H2I9x509dx85YCvnTTFhS7EhQr/UCxDv/qi9B4ahf+7MvH46QPvwffu2sbLnq6gUq1gjJKiFFG1a1j3tNPYuzK1Zi7JMHVq7+Fq7fH+OtLHofXMwTiA0YSIHQCOFETsV8CFXRQrmXJU6A1cWI0vRKaSQmu3801sgXU4KOOKspwwhhOkygA05WURuFKmFFdDxMkkfeZSZIiNAm9RxqY1uuswCjVt16tokb/btTRJLDaaDB49RwPhaCA7t4eBrQETFPvnvbS0n3HxsZQCAIMDA7iqCOOxLx5cxAUfHSVuvjzzKenjcYCg1ilBalnGX0v0jXC3WPWiolBwHg3866K8P5VR1onIp0SbDp00uTn1IQzTlaCWy84G7eef5Zu16D+ROsjLIdpzYvhGSYDib7E86+ULBkJqj6YlExeDWpKRMFtbTKlJv33lLEq/2nj0JhvzqfnGvSsrY1T6kbvwqX43T/+HJJSN0JSsqk2VjWstoGdZzDkAThRlp2N4Ww6pwJ9bGBMzgKZNL4W0ZfmkSmGSnmG+V3G3k65m8C/bcZAB4meB5zazWknUJz3CHve5Zo8g4WXVUn79FZ8nWHQ5q1BizFrDSLXeMypx+uk8KZjXHUyvOTzYjjmzff+KFwx+DrNtznPrYbw5Jpo06CdLli1wWm78eelO6aSysrQMOfQHHPe3Jq/k5/JG10b3ov1t96ER26/FeHIXniJSglWvetIdhFDIyloquWRP2UGe0tUyuBCkPFkLM8JA0L6UhjHyvAgR60RSbTZ28z5Y8PByFQSGc3gVyKsaZRTnYdGqHqb5mV6iGxmL7rOdjL7i+btPyFdknFxhFWnvCpwmM/3LPJOwCoBeHLkyZ5nYB8E7JQWQC7rxbJKO5In7TvSuQaQEpIrimgKIJfPkNNhUmoxUUZLJJDXQUUHhf2ZxidpxWJgZnuKdJ3OptJA2Qaa5HgPvAJCo05UvUprD/I8+cf3UokB/CXRbPsZ5pkyZXy6F4mxV9c6U4SVnLhkU8VNxYDcqgukh6u6q9o7rRZMmjUl62dwJ4iMzfaOZkRNPBUlIgcyR4Q9uCigUCwi9shcBCK/hNf/9m8zU7BXKmmGYXq+cWZovvUZMroU7o9YnLl2ZgZe0hmwU4I5xyC/nD+NrObxqcjv6PtPH1KAVXVTVXJSnINJEiIkF6oDJlYaivdikbMP/YUaPK+BxvgY7rt3PX52yQ14YTgBgkEUD3kVvOWvwsDhr8Ge3rmoB1TyUoWTVOE6BZ4PMzuIZCcFC/l8xirDhextIlZqVCro86p873qthNlRA2O3XQ53+2M4/g2L8a/f/mf8z/oKLn1yH2p+L8pbt2HXxWdjzqCH6674R1y7EfiXu/YAhTqK1V6gWIW/5mdobt6Lv/qnt+Pd7z8B37zhOVy5PUG1WkERZcQooe7UMPT0RkxcdQUWHuRizer/xOpNdXzpiqfg9c5GISbiKx9hEjD7cOQXkZCzOKb2PgmcqIqw1I/Q8eHU6/wuiJocIFUtMD0kjRDOyHg14WgpTQIB0Sal8ar/CIDW6w0Qmqf0Xvr3RHXCSB9WCoMZZSlnmxpnkwDTeSokiH3PQ+AHKJKQo+bcUcSglr66y11MvkT3pfuTt7tQLDDx0uw5c7D8kIPR39vLYJTGQ2CA0ooCCoPzriPSrYi/+4peWH2lmEoV4YpIVVFiTYZBtUH/C6nBKWBNB5p3PlsREwHW2y44W3uTM7Cpos9ZLY95JwGspiGb/V2lC9uA1QTBHEUX5aN7MabGBbeHaFWUqQLW0WvaDxwRCAoo9M9C38Kl+Ojvf4ZrWCPyVHMNqbI2VVubX/4rz7DIM97zAJD59AMFrLZB0A5EdgKXJjDanxnpBMQ7/W06z2gHWM29lY7bIpGR++c5hvLWoRPYMucm7506gcjpAlYa7y8LRs05bbeenQBrOmcGGMwDrPZYZe7M71O9S6e1lfUltmB5lr0+9uenOoP2mpvvRT+T3KoN78MDa2/ChttvQXN4N9yIWgKEQEKMhAQyVMYPg6dIkwA5MUcrPd36RsSrGdRPZZTuo0t3yVLIleKw58sI4Kk6WsNAl/mRjBf6t6QEC3Dhuk0rYutogBTqdiYMvHR013b0iCwS2dJpvWyW4Jae2sLSa6TdyrubGSVpaZCO1JrPpXcza3/T828BVplDNgP0waefyagjnUWOa7PVjpTpEBmQGY2MHAUc1f10axyDXEn9XvYm5Ykr28PVQDc7R0q/5Om7ICiqNaP9pD/QTl6a5TXZ2TNAdQ44NM+yfMYcB2k/lU6oUoI932HASvXadvmPnT3Ac2NFjgSwptnU6qE8jHSfcgsbyljQe16izk6s2uiQbYQAQaHMurpBqctBCccdfzzeduL7EZTKqv0NpTKbdgC9xwxgnY5KnbnmVzQD0tZGOYvUQzPAatrZZoqjus72iYvsPfeBCJtHuI0xE5h5gnco/TfqQuDVUfLGMdvfgVJlE5b2EbBLMDbu4IzTz8N9Dz2Jijcb6F+CgSWHoXnM6+AsORRhzzyMOyVKJEZ3NAE/HEelFKSOQzrvdIYVSVyMQqGIuBGhnDgIGlX01kfQ7Th43evmY/XaZ7Fzoh9L/ATPrzkLpT1bcNQxs/HtM76BCzfGWP34CEbCApxNz2D8mouxbF6Aiy/8CtY80sB3Hm6gTgzGjT7E/hicNb9AY9NOfPXbH8ZbTvg/+OqlT+Cmndqh2fTgBr2oe02UH7wP7tqbMX9RiMuv/C5+8vBOfHPtTiTds+E2CTd6cDyKlDYRcptTHyHVyPLUh3ALPpJGHX6zAWIXCBMPdbeEsFBCOa4gqTfhPPzYkwm1mOH0Xqo7JXDaUL3A6vxzI1UwBCopmkcL5xEblQZMlEbCGFE3HFd90HTUTHuY6XpObXI9jE9M8Iag+lUSztVaTTHLkgB0HYyOjaFUKmHBogWYP3cuZg0OolwqM5BlRkCdBkzP4U1jwScth5Xu1ylH4sWW6O7/eoQ1FfQ54byW6Cu4pc1tq85Oj7iATTEmzH50UjOVb/irKKsoQtsIpgdIH9bMUJhswHuen9aMmco9Mx+yNDFKH/J7+jG45GCc/KnPAF09iDjvXwp0VIS101fmNc+uMt8vD4zkvZt8Og8omc//ZQCr/R55z8oDEaYh2gm0HYict8dgz91U92x3fd4ayFq0PNOI/HeaH6VMjLRB62Ib3Jh/ztsjee/V6brp3mOq+TL/bgJWc77291ny7ibQbQdGzTlMwUMO22+nfdAy1jaAVRTo/s6HXG/OgfxM8qs5NoKH7rwNG9bejMbenXCjkPvYkYc2cVRNEEWESGclBmAlwOZSCYph2edloavUYdpnygCgLxVJzWo45R55c2TOqexZs3a6RSbqEhYmvGFso0AV/ZjLvacobSC70QAAIABJREFU8hlEMTg0SJ/kWXnzbYJD+bt4/eVe5juxDicdbdzM7N3JjmfrLAqYtc8oz6Clxng9xSWpwxMSYeVWO7o3rDyfgb0Jf6hfH0XQhQRKL2Sqt7Uzh1Jn5YzpqcthsW0tfTHPpF8s8VjS2mPjnacnh9UbyLlsdyZN3WPKMc5I0mtMNk9Q8FoirK1z3TrJ6sykpym1gtg+0L/mdxUfvrybAFaWt4psKXEpYqw+xXYVAhSKxMwJBqyhX8Sr3/xmvP1DH0Spu0f1YqUyrPTFdH35DGDdH3E4c+3LPANZSrACpOL8miSwJmU5GlvbALq0y896MMTmYQJaCqyyk5SyGWOgLwnRk+zBvK4J9MY7ECQjiJIantr4HM459wo8/8IYvP6liIYORmnp4ehfcQTGl61ArVRGE4qzh/qmlplVN8SE21SBH8JOOshE8oplZZig7ProrVeRbN+C3etvx5sOX4mvfOtj+KvvXY8nJpaid+dWvHjd+eitDGPhih6cseo0XLYpwfn37ETV6QKeeRqV63+BFcu6ceGqL+OCu0bx48cd1N1RdDV70fT2AZdegmjLHvzzf38Cb/it1+Bf1zyFm3dQuUAMJ/Lh+b3c1qa8/l7g1puw+GAHF1/2nziXAesueH3zGLAmsYvE64JD7XI08QHLN1cFPotuEwmVwhCpYlJAIyEGYg+R4yKIayrCesHFlyYqxKxAqwhvUXK2sUvscaoFTQFU70j1p76ve8ZpgShClr4r5aQIFrhA2PcxMjLCG2dgYIAZ8SitNwgKmg0rwb6RYQa1BGaXL1+OFSsO4e/lUpE9eHQ99xvyfAQ+UdyrMKoI70whKPYurlvRjLApYE2JMF7mE2PdnmtYtQFoCnv+WbS35fgh0qXbLzrHIJ7I0k5ljvmjKQGGqm3RvzK81AqsChi1jWm6lwlYTSWbqkWdnqbUk6ks1c8qcqroIDiC7QdAqRuzli7HRz71aSTlHsQ5gHV/gUSeMbG/IEAp58mR4ry+rfI8GwjbBspUIKATyPhV7cROY8wbg+wt82/m3uF1l8iq/i6gQLb1LwPW1D6eHP3an/myx9vpXfbnvjK2vM902hvtnjHVOO3IbKdn2HNm39ve0+aYzPUy+0fa89Ypfd3WHXljtZ0QdByb42N45M7b8OAtN6Kx50W4DFyoxpQr4xFwk2fF7spdOJjaP1apQwZgTasXrMmWeSDAmpElqfRIe4z2+9lgVf7dbh6krU0LMZGOBCYso4VFX7n7xNnKrMUGYJWogEp9bXXwpWNKRZmaH2HBbe17qi4SUilT+pmOTGH5NfeBWcfdslcslmDR/0IAJVlNUsJiAlaRvwqwWsDXqBmV52mtpp0SurehjppwOitzKFgkTTqDR6LjZuTSK6gIK9s7FulTu/Mw+eyqPqqmXjXlgnnu7P1Fe0BxMCXKnir6bQGr+qwyDkwgq4ad1bPymhntg0zAqsZOxq+qwVN1VARYmX5b1+55cJMAQbGM0EnQYOKlIo55wxvwzg+fhJ6BAfU5zrSSUJQmKpsBrPurPmaufxlnwKxhTbdq6l2bHFXNrmmpajIcQwnOfjDEphHAS6gbBrGSJ8yAW3YSDMRPo6/6IpZ1R+h16tg3UsPPr7sTN9yyDpWQsg0XYXDZMWguWAF30cFI5s5HjVNhQ7h+hNANERFuAkVWAT9qsEyj7NOI+kVL+zd48BoRgmoVlUcfQWPjBvSPvoBT3nMCfvcr78bnf3Q9HqsuR2nrs9h13QXoT+pwB138bM33cNOuAs647UU0nB7EGx9H7ebLceRh/fjJT7+C02/cgXOf8tDwqyg3ulF3diP+2cVIXtyHU8/5A7zmda/EN1Y/ibv3BqhEIRD6SPwe1J0GiuvvgXPbzTj0qG5ccNG/4H/W78Rpd+yFOzAXbmMCMbWvdLs4wkpJMJRhSXKIf6J7cbvLgP8j5zRlIvlJHYgrCFFA3GjC+cXqK4goWLP2SU1IJhA5WkqUzZoxmMQSAVSKdgaBr9NMKBWK0ooJ8Kr6lAwYKWFKgyIvAUXnOOUlSVAul/nnGtWhcmpMwl7VOqUkk9czjjlPu7evFwsWLMCSRYswb948lpNMwMHsjC6o9yjjUi3OlVwXt4jhHklJlzKF/TKeldxbtwBWiaQKQM0/P7jtwrOw9kKqYdUMjk5rOxoGB3aSLntRVb2qIqaYHMltARW66btp5NgvkHnodQTd8v5z+jUbDAqwSkqw192HOctX4oOf+CSzDUqEVfXanRxhtUFh3kTmga79BbE8vjapzdPZFwcCSNrddzre/OnMy3TGbV6TB6BbwKW+uGW+raiHEvIqsmV+l+ewcWU8tNO7tgP08gzzni/V/HcCiea7mfM2nfXKG/NU6zPVWFia5oD3qT7XCZxOtSfbAda8sdjzYgNSc5zme2R7BwgnxrHhrrW4/8brUNv9AkdYlXpTzdELvtJJjSb1iVOynEoYSOSRlzvbI0oo5gFnKbMWeUf6SyJdJihtt85TAVtzbpScMeRvClgnzzzdl8APEUBRLSmlY9tgWAHWVkebvTfpaV5AmTBO2v4lfRdKm21zhmXPmoA1D4gJYOLv+n1azruOsDJLsEFYxn1vdYSV30tqazni28rNrHRXa/9qeYY5J7yWOfotnROdwaPa7CgbR8ZPJStCWihA1wSDso7tz612AGjHp5nuK581AbLcJ91jxs6gvVjuKqJaqTC7qHy+dQ/q3qlGv151TwVY01RgDVj5vGnHbHreXNoX3MRGW+UCWJU+ZrKqyENA0WcHzDkRB2WsPO44vPOkD2HW3HlMyETZcmzCiJeFf1b7PE0F19s0zwk8lSyc+fvMDPyyM9Dah9XSDSlMyMlytB5s1rBedP8+bBp10XR7ud67KxrHIMYxEA9jdrQdPUUHYW0cW57bjosuvgqPbx5Fw52FwrJXoXTokSgtOwTN+YvglQrMC1B3FAkpyzAmURdp5qDhEA+Qj64QKNVjhL6DfW4TxTjAQGMUlY33Yt9D96OrmqAUxvi9U96Bkz95PD56zjXYPbYEPY88hn33Xwnfq2NiPMJd68/FPbur+L+3DqPL60dp/U0Yv/ce/OZruvHvp5+K067bgGs2VlAtDcCJAgT1KqILzkMlfBI/+u8vYeWKlfj29y7HR3/vfbh30zh+dt8W7BiYj4Da1qy7EfHdN+CjbzkG3zrtT/Cf68bwzbuGuSTQD4dRBfEFdKMQN5mDiOEOYxMHURwqkjftgKbsXS5FIiIr6itbCJBUG3DWXHVtIkKNZQtLIFVLwoJbp/my0KTPxwlHNKn9AHuntetX1aUQ0GxypFY8lpxewrTtqlcegVZOPSKw6XvMJlxv1DkKS8y0VA9L9Oq0aBSRpRpXEn4EbhcuWojFixZjYFCxFlJtK42FFJ2UsKpJ0DiIfzBYBHVbG2ky/ssehgP5/CTAOo2b3LbqTAatYkxQAbLYK2yshYrNUXznJhynyhwTsNpAz/w3GQEUYeW6ZCJ9MDzO2h2rvyl4PKnxAxknmh1YRb0TOEGAQt8sLFp5BN73sd/hBuRTAda8KckDqPZ10wURqWGVKttpLIJxiWnQ2kba/t2p9WoxlNqBNtvwnu6z7HkRw6UTODTnSAyn1NhSG7El9U6uoVRCZcRa72bN33TWqt08m+PZnznJA2154K/dvsoDPub6562HCdjagcYDAZPtzki7Nc3bW9NZf3qO6og9vdpe813ywGseYG35HaXKVifw6D13MGCt7trOHllKcozYCiYGU9UehbkQKKKqZQ71vPMke0XLQ7PmVOov5b1JaaatX7ROmvSeadZL64ZWolHnkhiZRfZZIVIJlpaGQ4c8evzOOipnY0/SqzRuYgsmokGpPczWazJJnbkPmTxJE4HQ70NKqab7pNkkOi1Z/zvvLBJYNrC/BkSt+yAFfZM0gRqNZDUxt4UGpibnApX30PwoG0GnKLdkvLQHrCnJCfXilWyelFzJOh3SrkevJYNgzQLqa8CaRZd1aZO539M04bxzoH7Ha9bSHrB1v5gA39xjyjGQ3aOnqwsVAqy6rVwreM76SJrEMWpfKJ2cxWAntwlSUX7ijyD7gZzc2s3N0VKlDDkTjgGrC0qXjok12PORFMo4+JhX4h0f+hDmLlyo0sVd33AGaetjBrBOVy3PXPcrmIE8luDWGtYsSiSgVMybTKbKWVJ7/NyHEmwZSVBI6uhBDeH2R7ByyMeiXsApk8O1hqsuuxqXX34bKlEXSrMPRWHxSjiHHwuPwOrgEEZdDwHFlCid1yVipSxDw5yWch2Y6HLR8ImYKEQhStBsUkaqi/5KBfV1D6D28GMYDIeRTKzDl7/6u1h5wh/hHT+8GElzKfrvfwCVZ26F54eY2FbFHY+twobxKv7opmEMeP0o3nMlRu9dj99592z82df/HV+/5n7c/GwNE/4AvDhGb7WGibMvQy3YjL/5q4/j/nUP4bYbb8SVt1+C8aESvvCDW/BM4VD01GI4N56HpWP34LPvX4FjPvwnOP+5bvxo3T6UuvtQikdRZ87fErMYM6uy8cUBTuIRIMRKTlouS1B2JhEvDdUdNKo1ONdedyNrLwE8InSZhVFSZUjh8H+KqZduJA3NFaDVXrUcbygJcvFiizJXRiKNS5M9hRGa9F8Us5ImwErNdil9mAAuKdzh0WFWeuWuMqcIL1u2FIsWzk8jq+ycMOpZM9Ca9RNVIFx55/+3vva7DyuAW1edyRFWUXRmvRTPZZilCWn6XfV6zAacpU3ZAMA0VEQxCmAlD2+esW0aRqmSlJYE2j2gbDllIBFBQ9A7gIUrj8B7T/4E0N2bmxIseyPPiG5n+JpjyTO6TEO43Xq36z/Z7npzfOL9t42RA91b5rrm3cOOiB/Ic0wDqF30wryvnBSZXxPgqUSGzDCjv1HKCj/DSns/kBP3UjoGOgFkc5/Y+6/dfNlAt939bYAmc2ueLXO+pwsi7bWfzl4/kP1Cn2kHWO15m8oJYb+zzGEeYH183V144KbrUd39AkCRVKphJabAJEJA3Am+y3wKCVHdc4SVWgq43ExdZInIS/kuz5HvdN7S1i8hOegsiGYxXeevEzE6SvlFtsuzZynnrKhnngMNWNM0UqOFAs2JgGibTTebv6zvbN6ayrxKeYfS3SqqSPOXJzflMylw06z62VxqJ6UR3U/lnhVhbZErWibQ7wR4M0OwrvuMIqrcyhzkeXOcdyaoJInfS7c2MtecmxLptGkZiwQB0z1Hc+6q8iaaZ/Xe8o68YzK2d70+wrXQOp5WwJo31k4yQPrC0rhofnq7uhmwZv18s2w3+z6t8lE5MQSwyrVyJnn+1SQh0QGENDKqvf0qKkrEZx6oN7pEWCMKMvgFHHT0K/GuD38E8xYtUmfMarnBTuwZwHqgYnbmcy/DDHROCeZdrM+6eriIfMOssViFE5z1cAE7RuuYm+zArGgXqpvXY+XCQQz0lnDHExtxyarVeO6ZfYiCBSguPgrl5a9G+bDDUJs/D+NBGfVCARHxcJMuq9cAv8iYR5jTUxsBQF8twXA3UPebnCzrV2sIGnUkZRel4RjhnY/C2fAo5jmb8a53FnH82xfhruhjOPXep9DVmIPKlWsQVDcSuQPGt+zGTQ/+As8hxKeu3YeBpBvB3Vdi7L4H8fd/uBLv++Mv4h+uvB+3v+Ch4nejHNYwqz6KXadfBbc0gZLfQKUxhu7uKi6/6WxsLzn4wo9uwM7ycfCGQxw9vB5/8Fs9OGzONlywbRGu3NqFrf4SUEVPF6qsvynK6kUNllWEDyhASTqY5VTqHFaB0Zh1supx259EaNaacK666kpO4DQZc1nIx4R2VWqvSvHVfX4iq++ZEC1RiggLXSMyq5n9aAEk7UargizVJ02HJQbhRPXDI53qEtClXmBEvhCjWq+iWqtyb1diHJ4zdwiLFy/EkkWL0d/Xx+/qO5QerGpahdOH2GpFaSmSJuZt75RR9TIcm+yWBwJYb7uQAOuZfBOliFQBdmogkk0kpCpm5hkr3cxAmerF6H5iwPFGSXvlaWVoRlxzbqY86jS3ZO2oqK9L9c69g1h02FF4z0c+Bqe7j4uomdGSALVOCW4HGuQd25HN2EZvW6OZ5kdnDxjnQkWB85hZppisPGBjGk15hpcNcuxHyJruL2iZ6r55c2u+s/k8ey5SP1jOHEnNl/kepoEkP+eB1XbPND8v+z3b9+0Jmey5bzeH01lr0xA0z1nemM0UwMmRsMmbyH4/+9/ttp0N9uzrWoxZq6aw7VY2tbNE2/TF/DyWMUp5TOer3bulCti0AvQv7b3L0dJ6BRvX34u7r7kStZ3b4ZAsiUOWLVTz4pN3OvCYFDBuaiDGLK9xCq7NsbQDEZJRQkOJOKNEcy1o2WqmnebvJxXJJNAxOW2XwKGwoFulB9Z8qvZhGWmhROtya0/1OkndoxrX5LRZ+jXdh0ArlerYqaqyJvZ5EF0p70XXqX2te5oaTmnZ70KCKOfUnCsTkDGHhUGWJNcLi3K6xzVBlcgXc+xyHklPKSCuotBmbadJ4sf7yxBAPFvGv8VBy6y85LjnqLeyUiZ/5dUOq8wz1588P3l7JpWJkkKsVg9JFHOZFfF6UIs/Ir00ZY/9OfNM8ZqxPlXykcbPWVjaXsjGoaOwulSIy2EY5Orv7OCmvUr/8+EXiqAwUNPxEAdFLFx5GN79kZOx+OCDdfadWgN5Jo93BrBOR1TOXPMrmoHWtjatWQcSqFPnQ8qZ1MAmqyoJygHXbpjA6OgYhpJtGHBG0Rzbiyh2cMvt9+GGK2/A3lEHhdnLES16JQqHHYd4+eGo93QhoYxSN2CyMsoE8qMQ5ShE3aN2LwpfcS2/ZN4QbvKbHFntq1YQbXoWJ7zjKDz89DbsTsroqfVg7/U3oHfXBnz1iyehZ6GLx7c+g19smIXHvD4sjvux49KzcfCsGp59YTsau2NctfZ07Cr6+OSl29EfDMK963LUH34c//Gl38JvnvRJ/M1lD+CeFwM0yxQVraJ7bAd2nbsKXeV+OE1wanHs7MZVN/4Iz/sBvvDjW/Bi31L0lkqYN7IFh/ZGKGAU91fK2OvPRyUY4kbcTn0CAWfteGBNrp28pOOkzzjJMNZ9hDtItlPbNy0na4UKEorirll9KUsp6SkkhaAsRAmkpg29VYSV8GpKwW80D6daUp5s/p4ZlrQZCPCyN1yDA7OXmwhlopen51FqsCrf8OD55FPQzU8cYKJawejEGJMyFYoBhoaGcPihh2LxokXo6+tFyS+g4PsoBK6uhyHHPL28ijKyYqSJ+v8NsK46AwRaM8UjzgHFqxiH+ZEBup4bkOekfrUYuPrvNDdCQsJ+JyMSYBqW7QCSMgaYbimtYSVSC6phJcD6rg+dDKdHAKuyqgWwtjNqzbGLMWUaW5MM3hxgxe/KSrx9nC/vndqBCfvavLk0wZYpm9sBMgFc5r3kd3myvR1gno4emAr8mPfgCLQ2hux7TwVY5XqZd/O5nUCy+Zxf5j3t+9jgM89Ybzd/7fZZp/eY7jvKvTuty1RrZu6bTlkD7e5jnzPzjNlgx96j9j5t94x80Nc64+zrqlWw8YH7cM81V6CyYxunBMf0HzlWPaDo+8yjQDWsUUNFMElPkCIkp6Xst06glcYigJWuU4BVOfjs8Zv7pnW0WQ9Vucb8rDLmNUuriX90RFIAHz+fnMPSck0zQoqTV+5tj6Pd/iL9KrKcgJ3JIj+dNWAgaDTwoedSOQ8Hh3W0VvYA/81q29MipxkBZfaA7HWKrMpYhB043YPCjaBJl/LkQQvJEdfIZo5pzwta+mHzu2gLlDWlREwBjrDy/iZHOd0nR0VkcqI1bY/fU6teqhduJ/M76TbW0byBE3Yu9Pf3Y3x8nO0lOVf2+tv7msch/BySXuyqdhit660AqyrboLQ7xR/BmQv8MDoTtFw+iE7GCwpIfIfZSwmwzlm+Au85+WQctOIVDOwpwmpm/cxEWKejfWeu+VXOQF5KsDijlAxTvAjy3axVnSx3lDG04ZFn4UR1oL4LHprY+Mx2/PRnV+Gxp3ZiICrBX3QIkkUrEa98FWoLlqAyOIDYcVEkXMP6yVN6KooQJECVeiBrGWXL56hUw+DwOOr3rsfE3Xfjm2f/NUZn9+OHV23GbH8RNq0+BwtLT2PNFWfiu5euw2VrX0Q9KGBH0I+D68CLl/0Qr3vVbNy27iE44124+MpTUR8axCfOewaD/fMR3foLhI8+ie9882S86h3vxBd/ei8e3etj2OuGk4Torg9j+KIfoujMQxA68DGCrvIErr7hv/HwaA/+9if34MV5/Ui8GN21EF49QOwNwQ32sdxInCLg+IjqTXhRHZ6TIKTSUA1YBQvSXJP8ZUck6S9CBlqPMRqMqwibEZyrLr+Ua1gVy67uM6eVK0cpJZLH/6DomaeAK3mjdQROXSM8EEpIZqRL6mdph0NMeEJpn3o3NUMeEV806k3E1Miaq49ViiFnCLsu6tQLtlHnSGutXlM1TAmwbNkyHP+mN6O3uxvFQgGlos9ETORjJIXCaJ1reBRo4SbvB5KjqFRSWrt0IDc5oAirBqzKC6SOEc05d0HTTMyZAdFKyCERVtugonvIGsnfVNsBUrwOs3bRvCljZXKE1TT2zUPGrIe63RANlupgiCV42ZGvxG+feBLcnn4dYc0AK7lLTI9WnsGbZ3zK2DqCGp2CZxrgpmHRCbTYURNb0Mpz8wxc8xnTMRJN0GIapjbIamcU2e/RSSlMBX7Mz07nmNixCBqLTTTSLsq6P+Pen2unCzwPVHma+zHvHlOBOlnHvPscyHsyAGtTS5hn8NvPSMGCRehkrqW99zqNUwBh3rNFfpnnR+7Fpe+NOp566H7cfsVlGN/+PJMukfLUbdqZ7M8PPDRDBVhJxhNDMLe1MYjg+OzoAYjxnq4L93xVKcGmDBV5mZ0Rs44yVXL6ripTh1t8aDmZgQTFxs6y06iV5+drXStnXsAXO2e10qbfSVqoOc/t5K7MqbmvpE+36tunxmJHK/PWR9kBygmQ6YYgJfsSvUGf5fezUoLNfWKnvGaszCoySkyQMnabFUHAoy0D8/ZWyxm0MwII+OrIqoydS5ocJwWsAsRbZJ/h4JT1ZX7KSTwZihJM1l7Gm7duLSAyPWtql9Je7Onp4c4Jkg7eTrfI3Kf72gKsKaC3m/PqeeD34Y1ItpayhxJXZxgQ+ymBVj/QgNVBXChh9kGH4H0f+xiWrzw0rWGVNEb1riq9smVP6QM4Q7p0oJpm5nO/zAy0RljF+24ys0t2onpKZl/nPVVt5u2PP4pmrYKxWgUXXXI5rrj2boR1SqGfh2jBsSgedgRw8ArUh+YiCnwEmjQwCYo69VU5iSiqCs+HH2nGbm2Ti9xoxjHmbXgY2x64H97wDiwohPiNNx+Nz/3Lp/HFn96PseoCbLnsAhw1fyd++NP/wj+ecw+u3lCEX2qg6pSxbO9O7FjzPZzyJ2/Fzy+5EWPPhfjx+X+PWYevxEmnP47Zs+ajftPPED7xNH7ykz/HssOPxX9ccB1eCMt4ciRB2DOIsDKO2oU/Rhm9KGMMJf9ZHHPkIP7uC1/G1qEj8aVLH8cmfxBOsRfFRpOxVa1chtNooNQYhZc0EbklNJIAbliHHzcQGhmipm3cjFS0lZ13BFx1hJVwYXczQpPa2ly9ZnWiJkinAXOxv6FEJHWFvY8UQQ2UMtNpw2n9q2GRUm2qgEQZkHh9VYqS8oZK+ik9P21yTjVJzIIrrMHk+STa+ZjrXBuamKlSrWF0YgITExMol7tw0LKDsHjxIixcuBDz581BV6nADeZFuwhrrX5TjgJLepLOCNB1vOpFJCvIJO1Qpa95gHU6Zr06AAcCWG9ddQanBCdag7PRo+uIxaDMlKNtVGVraRoSNtiSVAQCrGx/pKlWRsNxfYZto8lUqrRHVFWZ6jNEEVan3INDXnkcA9YsJTg/wmqO0XxOu5RgESumwd2qMRXhSR6AmCSStKEmv38pAev+gMRORtOB3Mf+TDswZQNrntOcNE5zzsW4tcfcDrBOax3aaKipgFwnY55uORXI3B/FKGDD/kyn9bHHb86Fach22nd5z5XfkVGYJ4mm897txibyRd7T3COd1kPebao1mbzXE6BRx9MPr8cdV1yGiRe2wo2p7xzJMQJcIacEe4HLJH+UEkwBMu4jSb46s61Np32kAX4LgGpJr1Xpka1JGTqlMj0TFGEl560CdmrdCHQKd4CwunNVZTqaVI3QcKmeU+p39MOk9tSMsObNp8hKe03MPUj3klZ15hngn1WKS/pl6gSTJZjGl+oFlqUZozKDM62PzJul99IZUhnwVamqWZ/ZLDtIlSVlA+LI46Qv5RwXe0GxO0+ih8ocFZoZWHrCyjg4o8xRNaw8Ft3WJtUjarImqwg2KbQX3fgr+fLNM2yDVvn35GwFZUvJ2hBgJee+3TvX1nOmnqTnZpFj1fZI6UvtsLfKXijYYAJWymbjCK1DqXr0eWpr4yFIU4JdREER/YuW4D0nfwwrDj9Mh6kV0VS2r2YA6/7okJlrX/4ZqIcRdoxTtkJetoGkCCsgm9mQSjpmzhfpoa3G+8zDj+Oxxx7Bzy+5DPfd9yA8fxaK5dmYu+wYvLjyeHhLFqM2axZqgQc3amIW8cE4DiqFAhLKSvCUjcwZQb4Lt55QRyldg65lXthEvVJB6exVrF88bwxOPILF82L86MLTsOqxYdx4/xi2r74Cr13m4jtnfgF/+4MrcOvzsxD6JdRjD3O2b8bIdT/E17/7J/j+93+GLRvH8PVv/SWOfPPr8b4frcPQ4GI0broI0VObcNZZf4lK3cFpP/oJvviNf8INzw7jmgc3o9FwUL/gHPQkIV6xYBTvescAjnnNMuwdmY2bxg7CVTsDVPoOQ1hx0eWG8IIqql11NBtDKIVj8OMmmk4BDQSsx52oxi17yMtMpHt3AMLyAAAgAElEQVTEJyQlGPR3CopSerXrFbhzDeIGnLiJelCCV63DueaKNYnkEJMwZW8s131mecYklKimghqd+0FRpdRqA9AUzKlhxLWvWYqOUngUvVO1l9L3TECrEDPJ510d5ePnNhuoEZNwrY4mpwsrCFlvUl1rExOVCvbs24dt21/EYYcfhqOOPhpHHH4YZg/1obscsKHADX41jiMgnRCS17Wu7HHlrakjicKcx2+oUqJl43JtbFvAmik3U83aKu9AAKu0tUmVVhtikekef1OxiiGkAKtqU8RKiEPTpjLKDH5Ze2kTkD6XX5Y2nEr15X8ScVa5Fytf/Tr89gdOYtIlVcNK1rVunqvbDuQZt7K/zHezwXZbsKrFDqcXGMDLfI4ZgZFn5JlJeXObB/BscNDuGvsdOgE501iVz00FpvPmy/xdCnI6pUlPsaHygJD8zkwXts/AVECn02M7fbYTMDP3iLn/p3tm7Os6jcM0JvMMzfT8GHsy11mQMzhZN/u+vEc6AFb7/nl7QcZljt9+nn2O7Hno9B5TjUGJ3ARo1rH50Ye4hnXixa1A2GBqe1WXp0j/qPSE2BJjJpyjNMeYw6vcslV/5e27DFgSUWpWeypps9m76/pTATxpnZOScel1lMIsGS/kHTYibXKNpMymulILGNOpw6BDcfojIMOG2BHD1tpTs77Jlh95511SnkXf0jWcwin8sNbZF4DI58Oq9ZTUWZsMiPcMXzyZC0Duw0/UUWjTQcCf0WCTruUMAYObQSKsKirKT+LXpGtoPPQZAXbSDYA/r+dX6jr5vTX4lf0sRE8l3YfVjLDa+kQYhdUca6dFK0amQGWaWWafzZZ3yknTNdvp9Pb2sq2lui5QVoF+qsVELb+XfaAi2WoN1ByrLBcl65ilJNsimnSS0vMAX0VYuRBX7T92rySUfVCEU/TQJCPSL6B7/kK8/+O/g5VHHsH3p+CF7HE1ZzOA1TyHMz//789ALYywc7yWDsTMUGxv+mQAVZ0vU5Mk+Om5l+A73/k+RvfsRU95Fgqzj4C79FhUDj4KzYNXIij6iFzqC06lBiFKQQA3Ib4DF7FfQORRKn0T5A+KmyOIkjLchsoojQJ6doSuWgXV559H48ar0L2nF6VgF/Y5XaiM3Y+Lrvw2nuo6CNetvgePXno1XrXyEHz+i+/BZXfch9WbymiEZVTHYsRbHkR8709x85Vn4m//+Xu4d+M4/u7zn8bbT3orjv/udZg962A0brwY7vObccTRK/HofRsw0AOcd82P8WS5iK+efhPq433wL/8uTn77PLz7zYNolFzcuXsO7tx9DB6N56MaqLJDcv5JUFLJYMlqdRE3VVki9atl6OJS72vV2iZJQpY3BOjLcZ3bmoaMB3wOkBJnBWG2Hi+Gt2cbpQSvTkzjV7WcUQlBaTFs2kvNYeZeh1gamRRJARxRQgJ4Gw1C2HUGv/R3uU6eY6YU0d/IW5oyRREYpTY3OtLLNa1hpNiDGUMpt3czUqC11ggxOjaOnXv2cAS2VCph8ZJFOHTlCqxceQiGBnpRDHyux1T1GcRwrPriqV5kCoKqVrSq3pX+KjW54pkhZcB94lL3uLmJJW9ZnYuXGrDeftHZuP1n56jaLG0cmMZfa1pOqsq0MskUnigXMdgz0KJYFSWFjK6LwmZLdG0SKNRRARkH/10TONAamX1YKSX4Fa9+Hd723hN1WxuV6m3XsLYDHHngIA+A5hnPkibZDrBKlL3F4JuGnM0zvk3DpNMtBIBOF6TYxokYbdMYZmpQ2EbUdD/bKXfAXi9z/m3AOhXAs8fTCdzkvUu79Wj33nn7YTrPlLmfysFgvk/eu9tAUM7mVGub97n0HE9BttRpzOY82XNj/rvlvE9jE7U7023nh6I/YQObNjyE269YjdGtmxmwkk+aHGoqvkUpQ5QSTLWtCoCxcUAK0EiBZBGTY5WksswArKZOUn+nKJSS5jK/WYaLOhU8Fxqw0r+VvmxtxaJSgpXTNF3bHICXzjHpJqOG1R5XCnqN1G17faSuUHSvsODye3D0V0dXrfmhyFuqIyzAmrIpaxDUIuu4X16m9cw1V/1kNQliGoUWXZulBNNzBbDK3sgirCKFMscjlRYJyFcRX/Ve6gV0tz39fmZWrOg+Sh2n+SkXSynotUtk0vdIcRhDwpbIZXpugqy+1U67lpIaU46nDge1K9IMoL6+vjQluFP6tnkvfmU2DbJIvyKlkr2oLpD3IdlMr8ROfD5ZXtrWRtWGkcHpcnDCLfmg/IbQL6A4ew4+8Dun4IhXHquzAjJipxnAOg1hOHPJr3wGsj6s4lBrBZ8S3ctAqcgxTTjYEr1Q//jzUz6LO+57BM68g9G74DCEsw5DNO8QJMtXYm+piWIzgduMUILPjlbiW4iSJppJiJIfoEB1nEmEeqGMvU6J+5IGDWbdQ1xwEYc1DIQRRh97DM7NV6EvqWJokIiTBlGJNuHya0/DXeNLccv1t+PB1Zehy+9FUN2FM6/4Ln580+O4Zv0Y/IaLiYduweDI/bjmwu/ji/9wGm57aAu+8KkT8b5PfwTHn34rBgvz0LzxF/B370Ax8RCF48CsKk5fcyaedso49QdrMCuch4/O34sVR43j2W078dDmY3DfxGHYOTcGChMIQmrJo3ShWY9KwT1i+WUkQCnPTE5B8h4oEI5nmEW91CMVzPR91DwXEeoIwhp6iEKxGSHxejARuRh48GI4O56Gc+Xqy1qXRAt+WlaTFEL1RXUYrDJlvOHxE4VOApb6dzabDf5PGKAIkGZKP/OK0u8kupqCY+4/F3IasEorVilWTADEYpYUA5FUEHsw+L9qo4mx8Qp27d2LsfFxBpuUHkztb1YcsgRz58xGb09PBliZ5CBixM8NaimqqNOU5DkKiBu1m1wDlCn6lpMn3l99Fl5ywHrh2SDQmhpgbAQoI0G+ZwyB6ukZO7Cqs2KvujZybMOcDEExQFIPuAaspsGX/myBVVZ7KpeID50KSiuSK79YRlwo49DjXo83ves9QFn1YeX2J66OwloRVjEqUgNP318MlNRY1ItgGk925JHnTNeM2dKS/6ab15t/U/bkZAMsT9ra19mgNTVMrGhaJ0P6QKT6dICBOZ/2HHZ6ZjvQ2gmEdgKsNnD6ZcDjVHOVghMDuOQ5Cto5D8z1M+9lvkMe0LXf0Z6rAwWstqHacj4NwJoHLKcLWM29YY9zKsBqzoV9Fs3P5s2ZNt05jWrTow9j7ZrLMLxlE0dcOYmKHXaKyKhULKBJeoI8l2xjUw0r6QkNDNVmb/GNmzWcDNw41Upl/pgs9uoMCwASeUrGvwDV1hOhHkklLsqAN4EGz7kFxuwaVplvfi6VqliAteXvOZwC7c6yRFjTSK2xP/LORWuEVfdZNg6YLWNSWUdzmXMQWV6z3lH6Vfk0VeQvrc8VAK35JdIV4xsqZ7IYk+ZZJMd0BlhbZbW02ZMhMQ+GLX+pfMx1QRFWnh/uhKCBr+ZsyJX3OhvLSLxS+tZX5RMSqZWzZjr07bOr1k1NjIyPACuVOZnGn/05W/bwGaX9r6Pc4nhW86MirCZg1UeDnfcJ1bBy5oLOeFIrpQArlfMUiNXT4Qir2z8LJ55yCo457jU6y05FbZkfhNjQ1Ey0TFtah9z666nE9szfZ2bgJZkBBVgbLem92Y0lTVh5pExdmgHZycP4zCe/jCf2hphYfATKi49Eo38hMGsQY4UEcVBBUAHKkY8CXDSpnLGQoBGHKDgB+hsVVJ95EO9/8zF4tuLhzuoAfCeCq0tb4pKPpFEB4cE999yH4P678Ok/WI4jj1yMT33wGgTzd+KqG/8LVz87B3fcejMeuOYyxPUeDJWKOP+Cf8HP77sXp98VYVYUYd8tl+GVC2N877S/xxe/dCrWPf48/vTkt+Gjf/H7OPHc9YiTftSuvRjunt1o1BsYKAcoFD386OL/whNRgFN/chsK5TLKUQNdXWWMNIuYiLpQL0ZweobRDF0gHkxluukojYnBn1ugqtwOtgcjdo2hwHWtAWLXYxwn2TG+U0fDK6CZdMFvNDFY3YH+LfegtvEuvMIfwdvf+io4ay69JDEVrGL4VUBN/hOhS4qUUrGIzYmEPHluVX2MqiNhmWSlBpGnT7yzkuZiEgrQM2zDhryn9KzUu5y2bCHBTmBVCXpmpHUodOyxF3e8WsWevXux6bnn2EtZLpfx2tcdh1e+8igcccRKLaBjhI0m0AzhEdlTIYAf+FmUmFKxdF6ZjC01OFLN0eYsvUyAde2qM3E7t7XRB4tSuxl06wbo1BjdKDdUnlY1RpVAlyZTqVz+FJDpWhZuF6FAJyke8YbkKVil7JQBYhqg6nm66EsIHYgePygiLnbh6N98E97w9ncC5W4ktLY6iqGSsTNP7VRSKg8Amnt1kiHGGyXL6mgxuPXveVa1MdfCEpmTet0q1CZrYRmLbSCpo5GRmAgQaAeMO4FBe47ywM9U86jWMTOU2gERBRKmB97NZ8onWt5vOoMSs8dIR2835/szR/K+9p6m8aUEJdNocZRntNuv1W5N9+P1215qzqs6ciJ0MtCQpkSatYXtvA5TDCpvP+ftP9nfnW43PacAMQKGeO6xR3DL6ksw+vxzTNZAvldyYnJkyPVQLCmg0SQ2VTLMdd9Qll8aILaOxQi7ab4GmifP9zidiTJ6Mj1oGi/KkFdnRWSq+p7KojQlODPgTVAh42l5f6mXT79nMoqzjbgVHHE3ZDWuKUC0ktTUaCbXowpgZUdyGOrxyj4x6rJSVGEcdZ3MI5rD9SSRWAOgFJgonaQDc5q9QIN8OcsKAvG/CEzxPEuar96jEvXld9TmJZ9L3fKH5ztdUGLUzVKCpaY2S5mWiKve9NkRybJW9Vkv8H2o1EjVsYqySP1bqfxj96aeDv2zDIh7zao9ooB49nyyp7ivqdaPxnFNI6tkmESsaxJ09xLpUk0RU9rtBvX7Zx1jsx2uPs1hBU61k7Y/ZKupiLM4W0RmCFGm6g8hHofsvJPuJuIlHw2yM/wCku5enHjK7+LY17+eAat+msFUk0rXzMkgady59cgvhUScucfMDLSfgcmANf9aw8QxLsgMRxED9P0z/7QGj9e7UF/8CiQ9sziIF7s1REEDSeKiWYngu0W2yRtOE2HQBCJgAP3o2rEN265fhbO/8YfoXrEYn77gMbi98xARpnZ9RAHgxyFm1xrYc/vdGL/udty88W+xadNW/OGJ16BvwdO48IpT8YsHu/HgHXfjgasvoSatGOp2cNGFp+HsW+7B2Q85mNuoYMe1F2FedxXz5wxh49PPwesewvvfdCz+4p/+H3vfHSfXVd3/fdPbVkm7artaddlywTbGBWxTYhNIoSQh4B+BJGACxCEBA7ZDSwgtgE2xIQYXio27wR1b7rLlbsmSZdmyurSSVtt3p/ff55x7z5s7d9/MroCQfzSwXu3Mm/duPfd8T/mef8V5t+7AeC6E0Tt+geD4EFJOFW2VQazoKOLya67A07kOfP3ulzARa0UpPIlysQsIhuHHCCLlLGLFOVyOJ+vPuUzhJPukJBsIY2kJQQNKES2lYpFLjsJfRNUf5siNkC+IclGRMYWrVE4rDIcA3q4X4Wx/EqeF+3HqXAddS5ZjVmcYzp2/vq1qkjuIp1MsoUonUgKQpC7VQZWD3VZy6W+xeoqlUSzY9L7k0pi5O2INNJVnIZ0wrYyiMKjDVx+aHG4chj8YZmtgOpPDRDKJkdExLn2TSqcQiUYwf/48rFi5DIuXLEY3ETKFgwiQssJ5M5T4q4Q4D6absyQHgCJnMOvUNpS92tJevyXqNcUZ5bDKia1v9PgNV+GJG65Wol8hRXWQ0yHHhgVFfiBEGe6xwX2h+HBXpVGKhZ4nMopyv/TBKwc+j7VlNTeBoHbuWoQLWoljBUN5Vx16QDACRBM44U1vxqlvOwdOLI5qgIwMUsReAdZGyqzbF2+J4g51nTLn4U2zAeJMwA7luHldZ+4NW/w1AjRm/0wDjdceskG3CdIbtbsRSLLH1b6u2TiwWtY40aPpOelZ8kZC9Lhu4uHd+3dth9nI6YCvPVZeHZwJYJ1OgTDBDG9pAyjb97fvZRsC3LViAKi6sjZiiHFNVd6ta7TOzXlqNj7TtVv62Ww/q3tUEaiWsXfry3j8zjvYwxqsFFDlE107giiHkdjmyyWUqFwaZZEyWUPVZQn2KmFlG7sYsHK+n5RrqRFz1Ja9HkDDSychpq4c1ZwOdsqLyAk7h1XGlOqLs0C25AyfwWSQFq8fR4II4Kjlek5ZG5ZRQgzN4tHUh0e9zOR1o9BpnZHNLWujgHooVCvbYhvjZO7NcXHnWfNASDqLS7Sow1XlOs6/lrBp/WadOdAF0OpDF5BpAkcxPE2JsHGBmuX503tOUpGUF1qBTXMv1O8Lsw6rDg3W5xKDOx8RgZFhoL4urOTL1u8RBXrZKE9AV4djx1tVDmuhQFwiXCtBZ80qozTfQ9eWVaaZ+nmTtWXmHJvrhPUEyWflJtRXFWAdgGohUlhwgMjNwiC20iqRbUbjeBcB1tNPp4KM7CTgta3zeZWeoaAzeWjV38pLLr7y6WTjkc+PjMAfcgRqIcHqrqY6MzUcWNavWrd1ng45fODgn24bwPpkCKlomI1D4WIBvmoeZV8RkXIUSQp5JXLZCpVyySBQTqErHkYlWUFgKInBR2/G7T+6AJX5XfjADetRiM9HuehDlciYgj6EqhXMSmYw/Og6pNavw/0bv4UNz+/Fl//uNzjqpFfxH9/7d/z6pQReeXortq95CNXMAbxutR9f/vYl+P49B3DvgQLah/sxvOYWRKspgM9KB5FYO05/3XJ8+b8vwpce2of9o2Uc+vXlCIwdQiSQxRvfEMdbzwqjfemxeKF6Fn7xTBGTgYVoLfmQi44gH02ihAiccgeC1ZgiUKqocqUSvUTyic6tgA7/pVGscC3UCoqFIvxBP0rkofVFUK34ECqW0OqrIJJPolQII7d7M2aPbMTbF2axcrYf7VHCCmQ0yyo5cvutt7qAleaI801ZiAnpg/LWBagmarWCTC7rNtD1vBohNNR4YSU068EJgFXhI4rFTsCqhB6byjsJayp4LgKYPLv8ng47ViRJAQTDEQRDEQRCEeQLRWRyeaQzWQyPjmJwZBijo6NMYtE1twvHHHsMli1bgvndc9AWjyEWDLq1RunZBFhpAdZeKuxWFHc1LlOiXmqXGwJbb48ptvApgFUe1yRkhryr6268xn02CX+pkcq2a+3xVPVxDW8i705lpTbbLYqWn8KY6HLtSaxZqJUSZb9qoFAdtt6KtqbG50PVgaMB6+vffDZOecufoBKJMmDl3C/ymLBcqC/ILnNuPt9WqL2UZxvo8VQZnrqZAD/zmaL4C9g12yVjaLdrJoDVCziZ36uNs5423QcvoNNIuJvPMCMo7DHx2ntyzXSA1RwXGwg3AqyN2ttorm1AP5Pvz2RM3D42CRX2uo89TzNtjzl39jx69b0hOLTKzhjb3b2NXYeVQ1C9LpxB4xuB/Bl8dcolNtCRC+r3bRX+CgHWLVh3910Y37MDTjGjy9oo2cv8CcEAA9YKkQQS5RKVQKMUD4u4x6udPP7a5ycAh6KE2ESpHbHUJvlMmQeV14zXjfYoSqhps70moMJLppEMpDNFZIlcw15IAmKGDBawws8SI4SHEY9aSOe0tF9As+upVXyy7ksdWfXgiz/UaR/SN3csppAG1e5lA3kZKwVYVKSGCVglgso1CBt7UdptttWMfpGSeEJMJHtKftsyVPa73E+uE34Nk0m5ti7VprFlvLqXOv9kTfhDQTe0nM418Qfzd7Xx1wuwMrxzVA1C+jzR1sb6Uy6X45QolQFthLYb+oktI0xZSdFlNUKq+l0gxJUccqb1B7dthiHRFwxxHitrYf4gSqEI/vLcD+KEN54OJxxi4Esnt1/zirAhXTFwHQGsv4uAPPKdP/gISFkb5SFtFvZrAlRb91WfydnwyYcm8dRoEelqEVF/EKFiAOWKn3MwE/k8khTqGgzASU2iPZtE5qWN+NgHzoQ/EcIdv34WqQ2P4vZrvozdwTj+4cFd8PsSqJaqTEZKpEvRahkdY0kMrnkU8fEXcf3938c9t7yI675yN977wWGccvbpuGbLHKR3FLDj9rV4/7uW4vQzynhtPIIbXzoWB+JBhHe9hOzauxEKVFEIqH0c8gdx1LLZ+O5lX8NPXjqIpzbux+idl+PoOQmc/64VaOkCtqOA5yfn4dnJk9CfCiIcC8GpzEI1PoBCMI1SpQPlagJVfwoByscsknFLyS7BdvTbX1LRUCwrqcZ1sQQKE/ZFgiiHyEUVRqDsIFEooK2URXbfNmS3Po05lf348F+ehlWJUfhKSeR8AaQqAZRzk8hmqnBuu+WWKoUeMUomTypZCrX/W4XuqoOaD9FqhWugmsn9JvuvKLAiKE1wapJHyHdMb64If/5Nz9R5LipU1eGkXMnZpHo9iiSIYq6jDFxJCINykSrAZDKDiclJjCeTSGXSSKXTSGbSmD1nNnoXLcLxxx2LZX09mNc1S3kX2QCgGAuJiIBZhSkESgNQUR6oDZy/a2HWesO2EtjqpQ4E8zUjD6t7Yqp/PHnTz/hHDl0BmLUDU4foeigaqii4UWfXAD8gohLtrjdzbWQOvACgeq+m4JiHuZp/yjtWhevZehsMoxyK4pS3vh2vP/MtQDyBCtfBVR7WRoBVdaU2djMBLs0AayNJ2Oy+tuJvtskGrPaz7fvaSqm0xwZ6jdrj9X4zADsd0DAVUS9wJO+Znqrp2uYuWybf8rD8W95ErzkxQbD5uZfSeLin23T38BqHRu2x12eztsxk7daNXbNoAi/A6oYtqruYhhZup0RVGKLIWwn3NlJ5rdXDHfvprq+NM4HOKva/9ioevf3XGNuzHcilEfArQyhdF/AHOTWFy6dRxA/JHAIQrDxryesRGSA5NrJv2POlja2SU2nuU3eOdQly84yizwSgCTiiz+UZ0l8qEN/sZYajy/NYdmpQzc9hL1xNHprlX7zWLPMDaPlJZ6xENqk5rwFvdzmQN0yf8e5c18ycak1p9vhGckzGo+4cl7NGSJ6aAFbKJxVQbINNvicPTm0kBfhKjVkZB3Ov2WvcbDvrOwYhpBBTmfvQ3uP1c1t/ttseVtNTa+7H2jpX3ydSKi6NpAFrJB7nuSDASmuAAauxLbkPei3Y3mRznQmLsuhd5riUJRfbXVO1FDDZG2z8CQQRDMdQJnONn0hRAviz95+Lk888C4FoVOW+ks5kWBKOANbpJN2Rz/+YI0BlbQbT9TmsNngVIFo7duvPQbVnqdXq/Q+vm8ALB/KIF/zw+0LIc6lOSmVxkA4W4WQKCMT9CKaH0bZxM/atXYdfXvVF+Be34ZMX/BRzJvbjpp/8F17IVPGZpw8A5QgDvHQAiFVDKKGMSGoI6WvvwOKODC68+BO47LJfof/lTfjShcdjpKUHP9s9C8FXBnDw0YfwrUs/gc5FLfj6T57GTmcV/NF2FAeeQfS525DPtiLWmseqXj82Hgyhp68TP/jxt/HU4Ch+9duXsNz3Cv7m+ADC1Tl4ZSCDB4fmYXN+PvKtvfCXc4j6U0jHQggGyahGjqwg97kMirSlc4oilCgCqsTnMJU/49rOJQdlh7yvWUSdIroCYfRFE9ix+xD2tsUQKwNtuSxih3YgtWsDVocncFJPBUsWdiAaCSI5Mc5nPeE74iXq39ePpcuWE2C9tSqht6wM6PwZmiGxOrqKMRsLSTlQlMUmCDUVYFPQm2FJslDrQk9NogKdbyFhquq5gOM3atxpxmIO4fUTw3AYfiIEIIFaKCFLJXAKZfa25gpFTCQnMT45yaHClI8RjkZAxAZHrVyBFcuWorOjHe0tCbTGoorZVpeHCGhGYTaQcr5NhZ/Bi9c4OSXK3Ru0/o6A1XLyknd13U3X1Fl0XUWFlVHtKdXhQiqVVL0nhxNvNxOs8iTVAKsYEURBYk9Gg3BQleNcr4jVKweqEDLF9vsjcRQDYZzy5nOw+tTT4WjAyteLNdYNfPIWZWK9aaZM2MrFTIViMzDhBVjN+3opRzIOtldTxt9Wxsz3zTmy+9MInJrKsvl9L2XNvqf9Xa++yXf4+cYFJpCzQZ0821SmmwFoFxxr8GArxV73m+n81rXfIzywGSD1mgPzuc0AsPTBvMa+frpn232014C5H8yxNtft4T7Da1ynG//p5rvZXNmAi/4mFsX+ba/isdt/jZGd2+AvU/kaVZqAgZUuv0WlbBwuS0Y/ivStUijW8S/wd7S3kNkKDaMJ7VEi3aOcWJV3KGVAtCfVyqNmP6stQ3XnZJzNORJQZK4jcw2YANoEQ3SN5AKx8dZoR7P5kc+EPEkAWS0kmKW7ews3gkIDVnutmB5Ntz0eHtZGsobGir3QksukAavJTSH1abnPBFo1f4Yti2zAKtFZXkBT5sBcl/bZ1wywyvfsfnFalGWEFhlK5Cr0b5dMSqNMXq/UpykpEEo34DEy1pU/FOL7UFgwl+Srqw9Zb8CVeqpeMknq1HoBVkWypDy7jfpD7aJIBgaspHP5/Mj6/Xjn+z6AU9/2NgTCYVQoN5d2HhmLNOA+AlgP52Q6cu3/9giIh5W9/nUOEM0kroFoTfaJp9VT0vKb5z4xjpcPlBEvRFAKBTAWKqFaJE9hBelAFW15PyadAhKBEtqfeA67nl2H26//Eg7GEvjkZ76PoyI53PSj/8JDA2l88fm9QKUF/lIJyYiD1mwYaaeEQOEQKj++GaFwDgnHh8F0Cgu6U/jmF96HNYd8uHekG6HnNmLkhQfxtcsvAtqX4Zv/8xDSc+YhlJ5EbturKD9/L457XS/e9p5j4C+WceU1m7C4vQU//NnX8Ww2i0t+sxXzZ3fhmPAAduTGcHAyiL3VXuRDrQhEqwgVCvCXqigmguwwVLKqwv8m2VEqE+kSOZ8KXOndC0cAACAASURBVKaGjim/Q6WuAiiWcwhSSR+Kkk1PIh6LIJeaQLClBYFKFaV92+Ef2I6FlQM4dr4fx/WGMKctjPRkEvl8AWNjGTgI4sCBASxZvIzJn4rlPJzf3HpblYW5MMkS6ZI2MJieUpooBp8hRZogpEtlo1YcTTpZvpXVWlntzBxWObhFyNPfZl4rCz2q9UqF4bWQV0X3VIiSImCgIdNBRnSdn0idQhwWPJlKcx4re/YcxUA1PjmBiWSKPayZXI6vGZ8YR1/fEqxcsRJLlizG4p556Jk7i0sl8AFRJqWIyD0UaNM0RTp/RJENsMA3otzroCk3z/Sy1hb/jD2sxr6h/FUKCzYNBK6yaoG9OtIgAMXy1DxMd+M6SoGTcgJmDpaZUyTKtwkspBahfVjyGhAOBwrdi8RQCIRxxtv/AsecchoQizM7mIoC1uFDNOo6pKAZCGikrJlKopfy1Eihmk5Y8nFsEQ6ZyqOXIumlJNULSrUupuunqTTZSr2XgsKjaSiTXvefrr3SLlu5c9tieUh53Llsx1RvqleerrRR2m/2y0vJNOXEdHPV6HNzPhoBq5mOr9n+6ebPBKx23+z5b/Z8s1+NAKvd9+kMLYc7ll7j5sqfBiHVzfZco3mQ8Q06FezftpVzWNnDms+gUlLF31VoKYl35WFVgFXXd6PzxsiFdPeEzn+UOrUy3hy6RDKKvZAUTaRyGPUGNQMx9XuKX4Y9uxaIbLTfxINrr3kBTKIomXNren0plErJVHWeSmhaozXDcpTGg8C4JjwUwKpkrCJf4r2lCXokJaNu32vGYumXeFjFUN1IBplrm+4n5gQub2B4WHl/VFSpOHkuF5I3jcGG7FV+yNpL+uYFWEVumGNry0YZf+HLMGvemrLX7qfwN5jv89gwWeVUwOp6STWJZf28qTzPupgsXSqQSwLSaNSVDBK9Q/Kq683kZpuk7A/PgcEZwG10Paxi6NbEjHp9ke6mACsxBceUourzIRsI4ez3/jXeePbZ8EXCLneGn3QQ7fk1c1h5/+lomyM5rIcrdY9c/4cYAclhrcnf2l1rgUnidmocCmzKtY8+NIEXByuoBILIBn3II4841RGdTGJR3IfkRBmHQlHAH0fro09i6KXHcNctn8XLxVZc8LlLcWJXEL/4wUW4dfMQvr5hP8Lh2XCKOaTCDtpyCrAG80Oo/s9NCMSAYCmDTCCKQmYnrvjeJzE4fyW+9tt+tD2zEeObH8e3rrgIvo6F+MFVD2J/MIhIqYLC2sdRHNmBW2/4PDYPJbF28zhGnrwD576xD32nn4R1/l78/LkSkv6FaClPIhUh51YUpUoYDvKIhgrwUURTKYRSPKgjJhXbL8s7P5WrUcZIKilHfAx8dJYpTcCPaCHD/w76AqiUKcc3A1Qn4GQnMHvvDpT3bcbJPTGsngt0dfjRMTsIBFswniwgnUzhwP4BJOIJ9PUuxo5t21F0qpg9ez6cu2+/veY6cWnQhQmwpgQrC7Aq2C6OPJlEUwFhMFsuo0Rxy2UVGirKq3hb6bAxqdfdA0uTG5XzRVWzh5GPyh9iK1+Vfteqs6mwQ4efRahcgSgugOD+LpbLSGayGJucRDKZYs9r1edDnur/BELo7e3FssWLsKyvF92zOtCeiCMSDCDgo8NU1W1VHkud3GQE/HJNNn3ETgGsPDhTt9yMAavxVQGs9FYdaLXLwVjPo8O1ZBF6mIexQytOgydRitxnWHk3toKq7qPDo+tIY/iYUl0ng0I4xh7Wt/75e7D6lNNQjcRQpnqJhofVV1HKWMkivDAVfVtBs5V3LyXDC6CJEiu/vYCVV+6qjJN5z0b391JCbYXVFICNBLMoXocLqKYDNqZy3ezedv+aKekuQNPrSdIB7Gd5PU++a97fVvSnA4heY9joO2YbZK5sRdte7+b8zbQtJgCQufS6b7M5aLbupjvQ/1DA9Q8FWM397DWePBeVCoK+Kg7t2oHH77wdo7u3o5JNcg6rG7VAZC/MVl9mqnyGrHRYUuqIIYskP9B8FrdBy0T6tzKoEj8CgdAaw6s7th759Wa9UnMOzHGSvpprWp0RhpdsirxWQJJAFLWLU3I0YHXXqTYyKseAd7ixAiWqjrqw8ko4da3cGR2tiv/Ac01aANEtd2aQHDWSYXXjoCix+DUVsKocTe+zRYey80PqV7rMG4W9kidS1oUp92y57rXnZazpt1mrdrr9XStvVGN9J8Aq4dcueZNHbdna+aO5JzS7tWve1nXpC8x+TQqgMuKbHlo3FF0VUnXZq01QLiHB5nsigyR8vqrLE8o8qogqUkhVNQYiXwqEonx/8rDmgyG8+c//Eme8/U8RiFMqFhHLlBEQj60LvVUOK7fNNWhNTTeYTn4d+fzICPy+I2DmsNaIlOoKH1iPqF+nYjOr2WUdfOyBcTwzWkU+SNz1VcQLecRHxpHc8jI+/bEzsXc0jzv3jKEYXITEmidR6n8Uv77lIjw93IIvXXwp3rRiFr7/zU/gqsd34qdbUgi1dsIp5DAZqqI9G0GqUkQ4P4Dyj29GJFFApTCKfKQdYSeD8z/+53j9h/8K5373cbQ89izKOzbg61dehD2DwyhUu7B+5AA2vBJB+Y7vwj83g6ceuQU/uDuP27eN4oPHrsOSWZN4ZTCEO7fPwmj8JEwGgwhEDqFQ7IWvSOC4jJCTgd+fR7Eapd7B58+xRs/Yj2UDQNHAZBolmVKgs6KsyJWcEuCrVDG7FMI4KshH/Ij5kojuewXtezdjTmEMR/WFsXpODAtjFeRH++ELRxDo7MJwOotXt23H4sV9aEu0YGJsHO1t7cjlsshXSxgfLcC57+67qqb1tFamRtfW1AeNChumQ1CscbV5NpUxEpAEkignw/YISoiSAFZTWeTPyNrt86FMlMgVVSNV1RercD0jKjfDcFUTD5DhkMBxsUgkBQXOufA5ARRLZRSoHiwl/voDxCgNAq6TqRSS6QxSmRwy+SIKpQrIEjlnVicWzp2LlUsXo69nAeZ3dyEcIE+vnAYarGsrqrmka0UC1MnKR4i3c5UH7HcBrOt0DqtSqmqWZrH2yuEsucW1Q1HVqbVf7vnfALDywe9Ru3QqKPSy8CoiCj5g/X4Eoy2c9P3md7wLR598KnwtLZxcbnpYfVVlWZ8JYPUaX1l/bMU3CKbUv2vlG+pyFMSoJrOmu0LXmGqgrejI2HoBHfMz+9/m37ZC5AUMva7xUqQa3ctL0DcCDO7zNdiUoWESLz1oEhLoBUTpWRIpQWuU9jczxWlvgQ14TCVK2knvSUSHfE+UZFMRNftl39ecE1HC7HGwwaF8xwvE2+t9OmDZ6HC159du2+Hc1+6j1zPlmj8UYJX2erVTzg5Z3+Zcyb40gbvcq1E/yMMZ8jkYJMB61x04tG0LqrmUyxLMYIXqRlNhcjJeEpMuC0LFourToYk8d5pN1Ww/fZ/GReZWGVF9fJ8qqR96zavPlRdSydlapIrpYdWhSTwNLiCQep7ae8jva9RlSkyXmMxlplfPILBB7WIQVRKjr5JtojjxmLrhNAJcaqHMvIc1iJKIKNPQzEFVRpyt2T++t0JIbr9k/0vIq6y7qWdCfeoJ9dEMXTXliDkX5n3cfzP1Qr1nVZ5LMoKA/RTAqkLF3Lkw16Upa2S+BNQrD2ttjiXPzdxftfXvkQ7D0WUUfabK47D3n20o9WdkTc6o9WV7WCkkOBgIIpfNulwe4nd215ecVUZyq5xtAt7NHFZzrnjfaYCpauTWfJ/qtsKSrEgxQ+EYOwAo/JcA6ylnn4O3/PlfINKSgEPek2oFASZ2FMOCjpo6AlgbHQdH3v8jjoDJEmxSPZjbUu1r2afNDSt06UcensRTYxWUAz7MKldRffFVJF98Cf7RIfz5+xbhI589D5+6bg1Gin2o3vUMZmM9rvrlF/HgVuBrF/4A73nzKlz8xffjW7dvwIND7cj7HQQqRQasnbko0pUiopmDqFx9B+bMHsVxxy3EvgnglZd24JsX/yO6/+QM/NuV92PitocRHngFR71pOZ5b+zS+efll6D11Jd7/xbvg3Hct3v2+N+DT37wYn79xH54aaUNf9SUE4u1IVaoYK8RQDc1jvASkUHUGEUAQAfaaFrhvyUoC8HcgVBnh/U2AlcOBKcqVizhTGRsfckU6OwHkCohUq4j6/JgIxRAv5+Af2ofcy09g6eQOnLUkhre8YRW2je3A0jmz4GQL8JWDeOHlndjeP4k582I4+fVH4+DBAew/OIBYNIY3n/UWDAwMYPuuHXhp46twHvjtvVWxwtJhVCjkUSoR2FTWZwFDpZKyZAYCiqDBVVCNA148qARUqKQJCUMJHab+mB5WEdwCaulZQcpJpWdWFPFRwB9A1acOPCJaIrczZysFiEhIeRuLhRJ7WDlMjOqxVoBcLo8UhQdnswiEQoglEmhpa0Myncbg0Ai2794DP7vsQzh06BAorDkeieCk44/F6449BscfuxotsSDCAQcVWpBc/6/C1P41cOipKrpv1pesr107LWBVRs6615M3/RzrbvxZLeSTSUDUPJjWZS8lncJ/pij27vaslReRw1AUUDokzTxl+dzrGfZI0LV8UJMyGI6jFIrijHP+DEe/4VT4Ei0cXtTIw+p1L/M9UjZnAgC8AIh5Hy+wI8pNo+sagUP7fS/FyFYazGvM/jR6hudqaxCO2eg88AJrLnCoVllBJiVQfvM+16zeIiNkH5s5d3Jfqn2cz+UQi8V4jkhpEgVV2kTry16zdK3J0knfo3a5jKJ1REM1A4QJekwwPh0AlO/ZY+0Foux1MpOxbTaHM7mfDQLr1r8uoWKvsSlr1jK8eK3t6faaaViQ/e+1hpqt90bPtYFODSgCIQfsYV13z504uPVlVDJJoEo5MjqcXupG8pmp6qey7CdAp+uWKsV8iihV5IKGfFVnnPLsUrE8s38sxyRnUcj2PHJY+bk6bFdkch1w1/U0G60d9hDr+8oZSdcyiNJ5t1QhzJUhHBatyHf4ZXla+dm6hqnsIZHlms9JnQAqRGlKs0zAKvMkOZF26Kx5LtjrgMdCA1Zz/9N3hDfDJiQy14XsR3sd0r1YXwgGFTmRpCq4xkdv0NpovdMYkcxT91HyxQ0N11+qlw1TAatEktWYeWuWYjPKrLYftCFE55LKLFBuKAPxLLEEa8Ov5pOQNUXeXEXUpCKkauNeOxsFsAqLMl3jyiUCrLw/VN533Q20l5S2A41LOBLj/HAFWMM47owzcPZ73ot4WysDVmoHkS7xmuHIKQVYKWqK+3rEw9po2x95/48wAvUhwUq5Znucu+yVnqv+FuXbNDLVhwvTd897JIV1o+S8A7oyBQz95j4Ehgbhr6TRMWsMN979Q3z3keexfnsMg7/ZgFXz9uKSn16AO59J49LPfx/nffCt+NAn/gRfumEdXhxfgGywgkC1iFQI6EiHUAz4EBjdjcD19+EDHz0Rb37bMfjxtfdj7ZpN+MnX/xXhE1bgMz9bg+HrH0BL6gCS0QwKmSyuuPyHmPu6HvzVZy/BrL2bcP5fnIrV5/0zLvztFuxNdsLJd6MSLqISziCAFPwlB4FqAiUnjBD64SCCSimMEp21/gryJeJ3aAV8SR3tSuS3fsZjHNDEINbPjj8yFIeKeSQqJYTyWWTKIyhtfh6zh3fjrG4/zjyhB7FOCjbOYnjwEOYtWIqR8QzWb9iCStmP7jmz0d0eRjGXArGTl31BzJrTDScYwhNPPIV8MoNFvQvg3H7LTVWyxPJUUegHWwjVQaMOo1rujJrsqTUUTeDE3yElwF+rS8b5GDo02AV8GvSKEKYDiDyqBFqjoTAn8pdKRT04ShhySZtKGcVSSXlj2NruZ9RPhcQJZBPjcT5XQC6f41pm1A5/kNjuwsgV8kimsxidmEQqU0S2oCwDBFjpWZTDOntWJ5b0LcLRq1Zg8aKF6GyNs9W0XCojGgmxB5jsiYq6vmbJ5fuUqbg9kVJRYXPqv5/7Yb4y5Soy9edM823rAI9ffzWeuP4a1wjkxpEbhgOzLbVwKE1vaZxoKpRMKUhifJDvmgYKsuwrJaoWHm4eeo1Amgt8OZfKQSjegkoohrPe8ZdY9roTEWhpRdkCrBI+5FUKRZqu7NFTwXyta6Z1vOYZqCkIU4FuI+DiBYi9JqnRdY2AjwmqzHbPRG573XMm3zP77wU6eB41WCXAKS9WUPUf9G8zrJ++Y0ZPiBchlUphbHyc5ymRSCASifCPADAGwJQuUCoxmKWXlHAQkCwg13yeGd5n9tkLmDZal43Gyrz+dxnj6dogn9cBGA+mX7N9zUAt5fabr1qChHq3rv8uGJHIj+bW42ZA27z3dPvDbr8NAt09bYxD7Z5AyAcM7trJgPXAq5vrQoJVT7RniNJFCNRxKgEdpKQ8Gzn7amnXvD86b1IkMrVTsdNqhbuqPGPyUmXMxOBXk+PmnAruMwFrjXhHyyHx1VreNlcGyE4zPJqyxyqloq61ra8WZUv6VRtMXZ5Gg3pNJGB6NJWhqOZNqCuXYiwqBog84bXzzQaspizz2nPuGDHxn/I20k1VhJYCrCyP9HNtoGrKLVuG0d8CWFlmuZNc2wOs0+i8UdN7YiqrKhyazmplpKuli6pzz1ynU/vonkh8mZydUofVBLyS3jB1fynvpsrCVq9AOIRwKIw8A1b2gbohwbIHNRasW6t0A8Xxoe5jyldV7q62LyhCgaGwtoKYUoFTn1hOK4cFsXQSJ0iFaiGGIjj61FNx9rvejcSsTvj8qtQh12EVYrMjgLVOPh/54/92BGqA1cMTJCK17lhU+6QuGs8FsuoL568Zx9PjFZQCPrQNjWLfbfcjXsqgEEgiNDGKe377NTw8lMStD49j563rcfLqNL52+b/glocP4rILv4eLPv23ePv7X4/PXPMgdmWXIh8FgighE64iNu7ACQfhH9yByB2P4cMXnI0zz16Nz150KV7dNI5ffu/TyPXOx6d+/iAyP78Xnb4MJlsqKKZSuOKy7yKxvAOf+8qVeP/bWvCWWVn8OnMa7h72I48yKv7FcKoHUAq0olqKIUBbPVRGIUw5s+RajaBUjqBcziLky8IplhB0IsiHAD+Fm3JQj+YlYKcUhQj7USpW2EMcz6UQTo0hs+NVdO1dj/mRJE4/YSGOXdqKkL+EZKGAUCSBrRtfRtvCPpQoQdfvoDMRxKanH0bv7PlY1LOEHY0bt2zDrn37sLBvGTq7utHT2Y1E3A/nluuv5emqz/nQ9BZa4JtAhsgp5HC2FVFXiaWDQNdZNQkfTEXGJG+Q+zEBhs+HcCDIQpPCffh49VPyf4jPHQoBzheIlUoBKjpsOMTYR2GIRAZVZKBKP1SnjwE3eXwpJ4g8yARoCyUMjU1iYjIDXyDIAJi8splMGoGgH+3t7Vi5YjmWU4jwwrloa21BPBpBJBREgA9ZyoNSh79Z0J3AvsqzVeHMDKZhmMYBZCpAthFgbbCn1v7qKgat/CxDqREAYIIHOaRrCgAxYHpb0evymbRHSzxgwk5ZO/QNZcBD8apT4nQoFB2K/micAes5734flp9wEpxEgj2s6oDTBhAKCZ5GiWdPh9EPLyXYVHpMMWlb6G2Fupmi3gwANQOstsJlAyO7fdOJ9enGp9n3zX1qKmH0bwpfU5EVBWQyGY44oP00a9YsxBMJpUTp8Dv5LvVb5AXvb11uJJ1OY+vWrXyflStXoqWlBVQPkK4lTwj9iCIuoXikKObzFNVRYnBLipb8yNqT55nzZo59I1BojrnXHhAF0AST5jhON+aN7mnet9G8NAOlzdaOWdeT56/eHuYq6eaa5/aw4tsYsNqA2my3eNO92uy1P7yuazTG5ppS7QRHtgzt2YUn77kL+195CdVsCj5HlcviF9f10IQPJfK8VphkT+qw2mMunlby5tnefcVMqy3vnDxS423gfmjZ1AiUaZOeS4okMrluPIXnoBFg1SBbbJvyXZbrFUW6pNpSn87prnvxDhjGUTkrzOgpWROunLRzak35qidDni2AVTyI5tqfzqCkp4vbL+BNPH+2zDbPGzdn2WMT1XlYPQCr7EF7LZpyw+ybAqyKz7ieBqleN6o1ZSpgpTYpD7RB3qW/YJ+jws4rYJXbyWUcQmxgzyTTSq7qfetCezo7rVh/llNuw5RAMOvLks4kUQD8GYXUc+12RRZV/6JoNTLIk5IaQDhM5WsoJDiAciSOFa9/Pc55z3vRNmc2A1YeMSJ21B79Ix7WRhL/yPv/FyPg5WFVMr7mZVViT+0g9b7aE0oOT231ldf9FuGepfj2SAt8G+9C8rEu9CQP4cC8fWgb8uPG287HwVAEX7llJ8Zuvg2nnNmD//jSv+Hae17AFZfcjG98/t045Z0n468vX4Ny4gQkkULCVyJwg6wTRMznQ8fOrRh4eh2+c+GHED9pIf7j85di4rkX8Z2bL0UuMhsX37kBoe9fgZ5sFtsXdqIw/hou/fZFCJ58Mj737Ttw0ptOxpAD7Dw4CX+gFU4wgGqggmyJUg6I/6HEgJMzUSmKrgQuaUpGshI5+hyFwwjP5KoOIg4Q9JO+UUKeKjNHghz9Q1IkUiggkh5DbNuTOPjk3Ti6rYoPve9sdM9qx4Lu2Xjl5U2YP28+Dg6N4cDgIZR8JSxfejTWP/8y0sk8TjjxJDzy6KM49Yw3YXxkCE+vvZ+Zkd/9zreip2chRsfHkU6OIJyYBee2G3/lyjpXqOqyJaJU1nJOySNSKxsgkyo5Mi7jLykGhvdRFD9aAI3AFT+bvlMFCvkCKqUSL6FAMIhQJIxILKpK7uhwIjOUmAaukCso7ybntBYZhNIPs5hy7DWFjBEZhWLOHR6dwPDIOMaZiKnEn4XDBIopd6gEn99BR0c7e1pPPH41jl65hL2lPMVVIMhJx8o+6lrUiQRBHx70bPLFUj6KWUeNvKtZHpzG3kJ7i6y9/iqsvf5qfls2EwNLVBnAc4F5lWjlKjfyTA77sTwvNWWjPsHVHF/3nsZ3ZX2Yv03FeIqSTB5mosUPRvDO952LFSe8HtUokS5JKJK2+DcgDzHHwVTUTWXJBjPmd7wAhZfiOUXBNRS3euE1VXrZivh0IKnZ/eRe04EZ2XfmvDYDT6zcV3RusVZ+6RkCRIjgY2xsDK+++ipGRkYYaPb19WH+/PkI6RA1U7EURZLWYKlYxPDwMO+B0dFRHDhwgI1Iy5YsRdecObz/0qkUUmnaZ8oAJeF3EjpM9yawqspGwDVCiTFKjCheoXW2PDEVVVNJbDo+tmeyyclqz+90QLjRrZqtw0brlvtDe914eQFW+dgEKIcDWBvtB3tdzmQvefVfFOy6wCtjz4V9wPC+3Xjq3nvQv2Uje1hJ2glgJXxK+TTsNyLafEZyKszR4b95FRj5nkohYaVaM6ZSNA5p5QpAKSJB2Vdq/JUn0pR1XrKFzzTDeyWGWPmeF5gzz4O6uXSVJrHyk0yvWTfFIyrnaV17+A9D1uuI3xqImkpmoH3VnktUPKyyn+zQYlsGcX8te4h49mo+XQX+WG6U1Dx5GUpk7GzAau8Lkhls1GZgXx9h4zVvon9Ih+Uak7zJXdOG99dup2so0F5N+jwUVpEkzQCrjGVtfyoloMIDRznZyjNKP2T8Y6IsrW9Iio14jmVM3bbosRSThhB30T0oKo2v10ZhroUguaycC6698qy7qPJO9HkwEEYoFGFQW4Ef5Wgci499Hd7513+D9u45cMixQKtOe1h5Px7xsDYS+Ufe/z8YgUYhwWakiZb8rj+kgV3Rbf36bQfQ3teHf/zNMA7+/HvwJ4Hj2kp4pZhDaSSIe377OewqRfDfd+7BoRtuwVlvX4zPXXAe/ueWp/CrK+7AFf/1ASw8+Sj81Y/XINR6HArBMsLVAkrFAgpOCFHHQduOVzHw1Dr8z7c/AvTNxZc/cylSGzbhivt+iP6cg2/c9jwyV96F2YU8KvP346/eVMY5Z56DdeE340frUgi2+ODvaEHR14aSj0pTUaHYIhfKEjnFHEFablQI83C+iEqzIXlDnzPLuVNACSGUq0HAH0Sxkkco4KA9m0ZrNomh7euR2bkRq9rSOPWouXjj0b2Y292NA3t2oLMtjtdefQXRWAK+QBiZfB7JbBoHDg4jEkqgWvFh0aIePP/CM0im0khEw5g3px3HrlqB7q45zDW0c/duTIxNIBRrgfObm28QaeWG/9IBbobwilVU4ne0LYJDcDlcVjMCM+EAKcZG2JGZ22EWMKf3TbZgPigkH1as3CxkpS2UFyskGBqgiSeP2kEAV+fckWeVQoMp75XbrAErfAEV3gIHuVwRyWQGBwYGOUQ4nc0hGI5wmAyzDhfyDHLnzJ6Nvt6FWL54EZYvXYrZHW3saQ35KZxMswezEqQI/HlMOKxMlSIga6aQd9CKP+yQYABrb7ga5GU1lQS6Nxf0FqVLMxK612iAQh7k2gFZy5VSioL6W5QGOeRY6Sqp3DATRJmgxVbEaoe4ahNf6/gQbe1ApuLgXf/vw+hbfRyXtSnpkgmuJfswAWsjuWcr0KY1/XBlpf1dU7GSf3vdfzrAarfDbvNMv+/VvmbjwntDs3bTb/Jq0u9QMMheVQKbO3bsYAWwra2NPayLlyxh8ErEZKT4UtvcUD4t1Xfv2oX9+/e7xiRStGgdze+ey2HB9NxkMqmMSOUSG5XoHnRPimSgH/K8Ss4VK0BkYezoYKVNgLXJeCreAxOseim/opBSG8xc2mZjbu6xZnMlyt/hAtZGoG+m824TKZmA1TaemO2fDrDa7bLH4XDA6eHsu6nPrTLp0ui+PXj6vnuwe9N6FFMTcKqq7AzLVUedHcxoIDJe12HlrLoGBifpE39O/3cB69Q8fxNcePXdlHfsQdRgwO77TAEry2FNviTrVgl8FTor+0LKjXmtO/aYaXkugJPPCZ3nS5+Z7ZFyZub5YK4Z6Zc82wZ85p7zAqzcRjdVVskfkSNyDyU6OAAAIABJREFURtjeexNomn10+2WcVxS9IaRLFBFkv6SvNsB39RkN4kj2MCOzjjapG3/D4y4kcF5ylsgdG3lYvc5Q8bByCC6HTauSEcFQiGUjRanw2GjASr9lr4tdwCR0sj2sdXqX5v6QcQg4up68Q6SWqjcCaMnqIIYhTgUJEBCnMnTkYY1h4arV+IsPnItZc7s4h5VStRiw6rD6I4D1cDWNI9f/b46AXdZGySxZ8SzljTQJOwKpzqTqNnO4kMHBdBXnf283Rh59FG9Y/jL+4a9Px7cufxXbBkp4+KEvYPNEEJfd14+BX92Ed/7NSpz3kXPxtavXYM2N9+OmH34CzrLFeN+PH0RH+1EoBIFAJYdiqch8L1EAbVu3YPjpJ/GTy85Dsq0LX/m3y5DbtBG/fOoyvLBvFDdc34+B31yMt70ROOHtSzEvNg+bdy7CvfkTsS/YjmAC8MVDKFYiqFapBBU5Gou8t0lOkayj/e06H8iBQbmpJEfJ+Oc6vwBfoIJiNYZiKYRQtYIOfxaY2I/YzpdQ3LYBq7octAaSeMeZx2DZkoXI5jOYSJVwcN8eLJg7m9NucvkSRiZTeGH9JpTKVSxduhwd7e1IpZPYt28fSuUcWuMRnPL6kzE+McH59YeGhjGRzoEYhA7t60fHrFlwfnPLjeps015VEmoi7Exlgg8MkkvkqdQMwCLgxcNoCmY58OWAYkuf/hGwSgeFeFHoelFAAwEFTokAgZ9FgLika99pAgKKZKEDlwUts9IqRYUGnXNdmaSpzKCOgJMvQPHWAc5p5TqtVQe5fBEHBwYxNDKG0ckkyMFNP6UqkMsX2HtJoDURi6Fr1mycdMLxWNLXg7lzOtGWiCISIjDKlASan1Z5eKnNlKtDgt7PjHy18KGmgFX2h7Vvnrz553jy5l+4G4bLKmgFSZQRob53FU0GrDRfymtlKgJyo2KRahuqF1tUdXg1g2BtnTCt3KaSZn7PFDim0kzx7YFoHHlfCH/2vnPRs2o1/DqHlb0hRkiwtMH87faFbA5utlPtaV5Km5ey0UzZtpUZuftMlG77GhMgmW1vND7mvNjPtYW4ADev9+337GfLd2kuRTkbHx9X+6VcZhY2CuWdnJzkvU+KYGdnJ2bPmYPFixczaJWcKAKXIvBSyST27NmD/v5+JlqiayinjNZRKV9AV1cXg076aW2l5H0fe8YIyJKiSb/pR9VUJCFaAeXB0pqmNtD7BGjpJbJGlE1zPYti2gyoiPfWXl+N1ptplDgcsOY1F15zNpP15XWv6QCrV//4Pa34Nmpfs30g/fcC240Au7Sj0eeNwDW1k8rajPbvxnNr7sfujRuQT466ZW0kh5XClygFQzysVKqDZErQ8JTaRgATcHG7KgrA8XW63rbtJbTlibm33L5NCau0cok9PPjqOVR4nYCqZn839CM5C326QQIuvQwb8h6NgTtHfO4p4jKVV6nydE3OLtNja8sM08PKLdUkfwIczXXk7kXr3FKAVeqnG8ZVI7rDax2IDtIMsNLzSUYQ0LTn0pYRJtg151OeTWNE8kgMeuZ6l31RB9Yt7yvLJ6ofT0YUNvKqH3mZkSG1M1SCosjL77ihuYFgmPtFcpRCgu31JnoYt9EO8Tdydk2jnsvUrGu2izJKbME2YKUzWcicuOqCP8TpVGTsJ2W6a/FyvPvv/g5zFsxTUQ3kRKDO6z1wBLDO5AQ4cs0fawRsluCanmW2oBYDItuqJpfqhRptuclwHo+9OIQfffc17H/5NXz2I/vxlrecgAv+bQM27E1h7ZP/jQ2HSrj8t/0Yv+12/O0/nIC/ePc78JUr7sW6ux/EvVdegIMd3Tj/lg1I+LuQpW1UKXA906wviBbi8Vn/HIaffx7XXfMZDAfacfH5l8HZvAE3bLoSj716EL+8YwfeEPkF3n5yEFtGVmPj3tXYNFZFdn4UlWo3Qi2UjudHuRICykH4qWaNUwJVd1YONJOETekHEilLaY/0qlDpTyKAC0fgFIFouYLWzCDig5sxsPkxLMUg3nzCIrzlxKOB3BiikSjGs2XsHpzEyxtfwMqlfThq1XIMHDqE8ckMNm3ZivZZc7Fq2UqkU0ns7d+FwUMDOOPMN6K9ox17d25DX99i7NrTj4HhUUwwcW4R2WIJbzpmCfoW98G55YbrNWBVQFXlq2rmRIMkhUNdCBhSwXYChBp8uoCJCCx03Tcp6m0KajpYhAlUACtZEsWrJ4KZwKbyVioQTcn/VIuuSPVTScEAharo/FC2ClCysIRQEeER1YDVP5xTqtkUmYSBvEQqBKxYVOVwqOxLOpvHZCqLMfK05grIl6o8UTQO5UpVe6NKaE3EcdTKZTjl5BOxfGkPOtpb2ROJCrnQqwjTd3jFUzsUYQLl1pqvaQGrbeQhD6uEBGuFhvpkHmTKla9K0Wg9Rcenc9SbSvnSpRWE3kEdnLXYZFESCGgTcLDzpUxFyf63bdhQCg6FGyjSpWzVh/d++COYu3wFfNEE12FVMXi6wUY9WS9wQG0VwGqDZhukiBfeCyQcjpCcCaDwusZW6msCcurEeoHrZu12PdfGRY3GSy5xFS61YFhYDQ8NYffu3UimkhgfG+O/KSKBwnbj8ThfN2/uPPQs6sWChQvZ2yqAldpA+5vA7eChQ+ydHRwc5PvQd+nzaDiC8fExvo72PXlLCQBPjE9g1pzZzNhNnt1oNMZ5E7QSVA5tlgEt3Yc8DPRckikEhiUkkeSNhBRT3ySM3fSamMq1KP4kZ/jloWwezro4nGubrSF33rQhkHeDhOZZTMDmM5sBVi8Flrusb9AoFJUPJx0q2wycewHWwxkPr2ttQEvPCPkqGO3fg2cfWIM9m9ajMDlGp6fr3fc5iiGW8nDIYqyUDA3WiLfAI9tCFBDppyj+JK/r+myFXCswa9zQAgocTmkATS9AxB8bcWY6fV+NufasaQ1CeX71PZXM1oZaq+RKfTarlqQafbigxkdnJVnRiQyQBYDbkWbhwK7McvtFEQpUzkAbhfVaMWUMt9UQca6cFo+37r8ZqSHrzmtdeclGEzTS52ZIsOTHyjwTCKyfC01KpOfXBKWkhwhgdfskskLmn0zZXAJCvUwQzP0gvYRywFzvTS3M1ktu14zYKk+OtR72+PsRjkY56oQAqwno3XXq5jTrCClDdmghh3AkoqNTFDmlKlEmuexaWWWQqdi1hWCLftN6oSgGvz/IterJylEhXSwcxexFS/GeD38I3T09rE/JWLCDwTCK1VKSfl8JceT7R0bgdx8BE7BaYlivXXdHGyel13sCaqvYH87j+jUjWHPpGuwZ2ou7f3YqBjIBfP4Tt+JgJoBnnv4h1m5P4co1/UjffS8+9i9vxBvOOh1f+NGd2LDmATx07Zex0d+OL9y3He2VMFKUL+6jkF0HSV8AHYEQAk8+gaFnn8dNN1yIHekEvn7hd4Atj+DmLXdhzYZRXLL2AI7u3YN5mUls3tWDybZlqPiG0VkuYjjWinhrEBTBW62EFWCt5lH1l5kR2DzrSVdSEZUFxlWUjkl7l7yiguMqpQoSuQk4/ZuR3PwQ2pOv4h/fcTJW9EXR2h4EysQfFMCOXSPIlsJ4dftBHLW4FYsXLcD4yAgODBzCn/7le/Hytt1oae3Evbfega2vbcHbzjkTJ5x4HHbt2oVsOo9cPove3j6s37AZAyOjIIfI6W94PXoWzEd5cg8i0RicG669VqmxFsESK7oUvmeBU4qFFpAqv2l6Bay6JEgavMrUCzuoCG9mBWbPigqlEcWahSspITRgwSAFgLE0Z2sjl2ogJdWvsnUqVIqjwAXf6YBi0iMOUVY1WzmnVcMyzhVhKzMvW5SKxDRc4WcUy+RRLWJ0fBITKarTmtfhLmT6oBBhAsD0/CraWuPo7p6No1ctw9Kli9G7YCEiIWI3ViUQ/FT7zlEeIVI3gtrDKePwu4QEP3b9VXjshqunHJJqx6nMpZoCrI9CPZ/ViqbpN/e8DtOqeU9VCK9S+qmbGuUaCkgjwGornOS95pJGPNA+BGIx5JwA/va8j6FryXIEEm1MbULh0+zF5cLpKny4nv+0XkiZirr9TJO4wvS2edWhbKSQy/qTA1gJN80e2kReNgKMtnegbvgN4izzeXJNo3va79tKXU2ZqilVNB5U35a9CNkcA8yBAwc57/TgwYMYGR7CJIVgaOMU7UViqVy1ciWWLF+KOd3dSBB5UiTKhCCSe0YhxAx29X0OHTyIfC7LQJSVLR1pQN4C8tDOnTuX9/m8+fMxb94ChKnWpA5NIW/vxMQEA9P2WZ3cFgKlQthECqVpqFARDH7OiRVPAl1D+1PkiqncCshW4EMzzBreCbtWom0EsedoOiOBPdd0vbvXNOBhoKT3l6mUugogE51MXXgzqa1qr1sbEDRazvaaNZV6r+94tVv2jfm7ti5rAkXaKPeotbGCoFPB2P69eO6hB7B70wZU08laSDCRxZSF4VxF0jAUEVdRmbgD1MApeGZbyI2QYVkPcrWHsdBrz5nrwWut2ODNnQ+xKLryWh6o21tpJG84flnl4fISVlZyAU2m3BA6A/M8l73N7db4m72rVrKW3M98n+Q0RxExYK0BNXNO7dBic63Ya0QMS0xOyCHeU19ecs3sq7RPwvzZM2r2x6mRpdSDVs2iq73N9JmQN0lIcJ3RhyKAdH4yeR4JTApzhaaMcAEltc8Md25mrLJOtrq0G9I1Ei0JpNJp10Bjzq/IMK9zw5SRVB5H5I6dOkF58HxOUh44jYV+gBpX9cNGP4p2CEXgo2gGmvtIFO3ze/FXH/ko5vb0MOlSTdZUmJzJx0JLr2de7+Jpbna6Nzlgj3x0ZAR+jxEwQ4KnEi25UswAqzVDE31KKX4ui7yW2ztiDi6/aQgbLr8G1dYJ3HfjBbjjqUl89cJLkMkG8eyTP8AdLwzglrVDSN17Pz797+dg5QnH4XM/uBWvPvIAHr/p23i8EMIX7t+FnmAY4wUyVFXghPyYhB/tgRBC657A4LpncPv9X8RzO5P44X9+C2f1JfG3X/xXPLjJj5ue60AhegBhfx7ZZBho9SPkL6At1YuRjgKiLX6UfBTxGYVTJkca4ZccKlr/UcaxGp9AzOegQCHJVEs1TKC2ilg0yiXlwv2bkd76LHxjW/HWxXH86ekrMLstgNY4VYPx4+BYEQUnjK3b9mHB/PkoZDI4uG8behcswLy53QhFYggnOrDuhY14/Mn1OG5xLxYv7UF7RwL5fBbbt+8EkeGnsgUEIzHs3bcfy5YuQSmXwuxYAPO7ZyEYqcAfDMO59pfXshQ3D145VNRBp8guBHAWirk64iRRTEwAKp5aU1ESoWmie2EfFkEvVmgW/lwDLIxQIMRsu1KTjMQe/02MwMwwmmWQSiVaVO6qCgXmeGxRWjQ7JHtrOe9W1ValgzhAFkSHvgsueTORTGN8PIUcAVoi9wiGEKAyO0HlLUomJzE+MYolSxbh2GNW4/RTT0X37DYkohFWmInlOEAkBaUyg9dQ8DA8rA02JgFWIl1StPV6rlzlivqiQ9s00YhSRgTM6sRqIfQwnAVKGRHVTpUcUAcQLfT6ugmNwVF9GQkKE6LEbpWb4yAYjSHj8+MD530cc5Ysg18DVmZa1karalXVZbVZTE3FiY87Q8E3h4p74VEsXpR7W2nyAhy2AjATsCpr32vaTOWh2XXTyeIpBgFDubDnpNZPpTCIQsimA58P/fv2cQjv5PgE550SwVI6mUQ+rwAmt7OqStIs7OnBor5FWLS4D+0dHUy+RB4NelH+K3kkCLDu3buXvbUjQ4NMrkRGLvFm0n3o3+QxnUMETI6Dnp4e9C1eoslJqhgaGmKAy0A5HEaAmLjJe1amPa1yrQi4ktyge9GP9Jv6S98lockg1udj0CuKqFgP6W8zTNBYStwf+p57dFnRC/b8TLd26pR9o8SKrcDyDHkAJPd5Vg3RmXhJm62lmYDWZmut0Rq3++u11mUveV079b5VBJ0qJg7049mH1mDHi8+jklQ5rEwEx+kcKgKRDapVSvqoAb9AHYGMkgs2EOczSHu1pE0MeAxPlQ1EzdxPkRU1WVxX2E/tI6201xlDNGCV9au8gMo7TH2jZrmhwHpNSvu4SBgrG+rupnypn9v6UmYSbeCClgYRBlPn3o3FUUCZzlyjBrb5fDa+eKRsyDiZ806GaLqeCQO1B9FeM43OGvN+sqfZO0C5nsZeIlzpjpsBynm+9GEhspLGR9IkKD2itv9oHKWEnysdNGCtGb7Ns0WeaUcrNJIZqt8EGtX92bhYKqGltRXpbEbLyFposYwL388yppr95bkxnACSsuVeI8uV15gie6rNQQ2w0vWBUAT+IOWLA5VwFInu+fibj56HeYv64PhCHGKu1gIBVgptVPfkuToCWJuJ5COf/RFGwA4Jlr1WHygj3lPzUJ4apyOA9wUE8LXrX8PIj27A/JOquO4HX8Jl9w/iqu9cDpT9eOTBr+KqJ/bimSdGMHjX3bj42/8Ps1cswsWX3IKRdQ/jt7d9Fw+NO7jk4QHEwxVky2Gu4VoNOpjwtaDVH0Ho8TUYffwh3Hvff+DB/izWPfscTl0ewtbBYbxyYCFypRUYqx5EPhQDSrPgC+RRCU+iUoog1NqGYCyAklNB2QnBqQTgpzSFcoE5/Px+Okuo0DJFTgAUkxTJpTFrVheSo5NwCkUEcmOoJAeQ2/sqFvU/hpWLOrFqbhQnHtWHeDyAiVwO+VQeAwNDyAUTWLh4OfbvP4hIsIrB/XtQrFTRt3ABZnV2YN++vZy3Oqd7Abq75wLFPIbHRxlfTSSTONB/ECNDo8hV8ghGoojH2rBy8VKEnDJSI/1Y0N2JQjCG7fuG4dx4w41V8l4KIDXzUU0rIvvEKlRDkWKhFbiphRAroGMenHKYm15YVznQeUMmYBW0T++Rcsw/HGJLAMjhXDtmeOTQKHWwU7sLnIdZRShMSi4xAxfZs6oksGKjZYdhRdUWkwOO7k0lbCg0mEFslTy0QDZXwORkBiNj45hIEXAtMxsekRdx2YQQhTJGkM2l2fLS2tKCE48/FseuXoUF87oQ4jwWIEjC3qd+zFAslyXYa7OKVmoqslSH9YZr8MQN13h7WEXJ0pFp7hiTlZmBKzF9GR4HQ4Gj3KmaEkAHpraskpebc4bN87veIi9KqBzYrsLD1n+aM3UqhmJxpOHDB/7pE5jdtwSBlnbNIK3AkbJhKw+7h0PJbUAzzxKHfbuWcH0XyteSg9NQYuWG5lr1Wrd1Spblifh95WwjYGC3zX6O/T1TgbEBsigNzDTpOOxNfe2119jDSoCVWIEp7DaXIcVIMX8z6HMU6Js3fx56Fy1C97x56OruYtBIihS96DrysO7v72fASknz46Oj7GGVEEtSAollmK4lEicKC6Y29vb2Yvbs2ayMjU8kOb9VyuawgkQhwn4/t40MRJQHS3mslAMroEGAKP2WkjiyHkWOmGMjZCnNFOFmc1oPCKbmJzb6rqnMehlNplsH5n3NHPXfZf3J+Ez3Xa82NVe4ZxaFYPffbEf9MwmwAhMD+/HCww9g67NPo5QcI2YBJceZu0DLFzZKCsmdmhefru+pNfC6yFlzj5C8ECZ7Pir4sDPCso3zTMbOHgcXsDYZ1EaevxpAUF/mx3NFESV0XQOLe28BT/VScsp8cbtrpcymANYmbTX7J2yx7uX6nlPljPjkVLvsvTLlPeOM8QKsdaBsmsUqfePx0rKevy8k9Nb31XwpN7NpQHIBqyY5co897amt2zv6LJBILfucoPuagJX+FrnlvY9qxjL6nPQlikjJFlSpr1oUVD0PBbVRdDWvYXK0sY+eb3qyeY9I6Q5m2lYGk9pLAVbxXlNOLRnrBbBGZ3Xhbz/2T5i/ZAkcZyaAVcU5CIP1dPLnyOdHRuAPOQIEWAfTqpyevOr1WrvEjZcVuS4nBLfvdfDNRx5H9LINWPWOOH7xjY/jwpuex/XfvxM9vQtx7a/+Hl9/dDf2P7APe399J77+y8+iPL8DX/naTYhtfR6/uOmbWLM7h18+lcZQeAT+8AJE8ofg+EuY9HWjhcJ27/sZ5o28jK9+/Z9wX2oe7nltDPFQAOMH9mOi1MFkaP6qivqkolVk5OfyUxQ12hpDMBpFyVdFlS1KqlYyOaFKVLWkUkKAZZsPpQqlP0ZQDYzDVw0gNJ5HZ3YSmfX3ozO9FScuCOCkZa1YtWI5UpPjiMbiGJ5IoX9gCNliGUevPgaHDg0ilyugkK8wnoonWpB3iti7cwenS77x5BMxb04nlZhBMjWJLBHe5isYTxWwe88+DB7Yj0UL5qNrbiuqvgLaW9tRqfgRjbbgwMFRhEJR3L32JWzfn4Rz3XXXVyvkmaQ8UXIJc6isCqflA1wdQ9qySwKfWKZUmRjKj2HQSXS5OhdH6joqxmAV9iNhwCYoFbBrglb5N3taAgGDZrnq5nMwzbJrma6iXCWFXBEelColXeaFLOgUmuqDQ8KYLde6tIfGsgqcqXAY8tBQvgZ9h0KDJ5NpZqgi0JrKKJYqIiggawR5Wyk/JJvLolBQTKs9Cxdg6ZJFWLl8CebNm4dZHZ0IBx0ECbAqG6YLxurK2rCmYm1PD9RGYPWJG3+mFRuD2ZcNQwLQNKOgmq7aoUTmZvFMuoyN6pmU78tVZXXOFHmpaSy4YLkbPq3bZ2x40wNfpwRyvjCtBU2HRXlGiRYkK8C5H/9ndPQsgi/eqryp2g6r1EYKvaa5qh8MUxlrBlilYLoyPGtwzkRctX/LKMvnphJSL8xqCkdzRWPmYtV8lqnkegEoU5EylT2eLyN3zFaUaB2aLJYcRaBrGROR0caNG9mrSv8eGyFwmWOFqKC9q3I/MsAsWLAQvYt6uQ5rNB7jNc2eS53XQDmrBCjJw7q/fz927dzB+QbkqaX9KZ5QApr0PQKs5J0lTyuFBhOhCL1POavExk3hxqxIkbcjHEEun8fw6Aj3l+q5dnd38/USxlI7eJQyKKBcFDy6l0Rt0OeS/2qPZ7MZtOfBUyn0CKn0Utq9gE4zEGg+SzyxXsacRgYMFivWXmoEWO33fxfAas6HPU5eAMZrHmrPrXLJsMlDB7DhkYex5el1KBNgrVI+n2I3IMDKafBcUoa8rKqsCZ1DBFjdFwuZ2siZ+4eBhRmVoWNpzf57zZH9nhluacoWV94Y3iuWT0ZkpNke5QquB1JalKsT2CMBWeaubq1yfxVbML1Ehk0JC/Uwwrl9057gurVgAda6Neqh49XJbu0tZp+t3uembmCuBy/A2siw4443k9SqPnN/DaBptlPdR42zKU+ZJE7yRc10ZQ/gqwCeeGTqjfTmWHv1yV73cp+a10fNP8ndfLFQI5Ryj+BaXi6fI0Yurex5dy0YgFXmXsaLosB4vLT+Y4JJ4fiQkGCOQCPeElKGQxEEWjvw/n/6OHqXLaeAYR3wMNXDqoZYFgbTCM/8wDxy5ZER+AONQH1IsBENqI2EytNae7+2t2X92l4kB994ooBfb30WwZ8+jzeduwzfueBvcMEVD+Cuq3+Ls95yFr76jXfgP+99Fdvu34KRB9bg+7d8BWOhEP79K9eiJ3kAP/75V3DP9jRufCaP0cgwyuEehEtj8COHSjCOQCqF0wq78Ke9YWz3l/HI0FzsSs9GxAeUJ/YjWyqg4qNoN1WiRmEdJTvYuRcOINqSQJEAK0VNktgtkwMqBydEZLJhONU4QggiWq4iRJ66lklUJseQX/8ESpufxumxDD71wXegmB5AsjOB1lgEk+OjfAYPjycxf9FS9B8cwZ69e9E9twvLl69gR96OnbuwZ/dupNKTrOv1LOzhyL6F8+chQumRVWDn3iFMJjPYtn0Hm55POHY1IgEH/kIVibYA/K0VDJez2Dfk4JkXUtj1Wh7FlcvQ1rkQzpVXXVPl0CrK06TapQa9u7L4ass1ATzGFYroRLwiAjLlAOIC3GVFhiHeTFE0JWzYzl+Ve5hhe1w3UreJQS/F7GoLLj87FEAwSGCZwCSx9Kl825pwViy97ERUvEgMwshjS0RI2WwaxXIe8ZYWDoFUhDFAJpfD+GQSwyMjGBuf4JxWomQuUGh01UE2X0Qqm8Xsri5ESYmuVnGIiuGWili5cgVOO+0UvOHkkxANAWEivSBRzQRMSnhTDdYsa0p6R3oZdFRHXYFP4cCPU0iwrYRqjwAbBMhPqYkm+Ot63qQOq2w/83F1ChMVBg6qvGJ+XwN8kRsEMl0lzMoDNNulwCh5TJW6FW1pxWS5ir/75KfQtrAXvniC4bsuUKTChoh0yQOw1ilFFhnKVEWk9k4jBcdsv6wlW6EW8C5gd6bAwm6PrbzWjZHh8fUC0I1kdaN+2Uo23TNPtYx1/jmFAb/88sucJ0o5p+lkyg3fVfl/Kv+KgCV5MpctW8YhvGS86J43lwGjyIZMNsveWgK8VK5mx7btTL5EueQU4SAeVlICyStLQFXCeJcuXcp7jXJWCYBSW2jP03vMCszfifP1Q6Mj/PnJJ5/Ma5LaRtdQO6lf9J6wekpeLXlb6X5C5CYKrBnO2Qg8Nppn8zATpdBWPN09YuxPup9pqLPnf6brijHXNIDA3pde7WnU9kaAcqb6gm3s+f2/V2Xr7+TgQWx67DG8/OTjKCXJ+lvkWzPJUZW4AuggJrgqgJUMj5RDJ/meGpuImLWNYZraTwwlDH75UNcmWg9jhN1Xc200GgeKWHD3uAGAGHAYbfLy/CkJKp61qYvABKxuWzhUtAZ85UwVWd8MkLtrgVkG6l9myRx7/dvrU/ombWJvnVWyhz7zir4yAauXkcUGwvIsNpGK4mnlsNb3ZKphwASsddcaOceyf2zAau49MRjaRgzpkzlu0g+JYjOvIb2C8smkZI+9v3lcrPB1cx/zOIjB36i+4I6tJvAiwKoO6lr9Xo6WN6ILyMPqUGUIui4cg5Noxbkf/wT6Vq5SkVTaQMDMyGzjEKkfAAAgAElEQVREUk6CI4B1ppLwyHX/myPQKIdV7Wf+r368qZArBx0Z/dW+0hU3GBQCn3ogi3XbXkD5F2vx4c++E//4/tNw4SW344nbHsEH/+FD+MePHocLb3kJ2x5cj+TaB3DFHZegP1PCv3/hahwXL+MbP70YN28cwZ0vVpCMjsHxdzApEnwl5J0AouUSluQGcHRrFev2FTEW70QlHkcwUEFm3zicfAecMJBHivVolvEk/3ReaiXkR7S11fWwUhf8FAFcLCBcqiAfiKJE5apQQLw6ieLEAbQ+/TAKgwewPJ7En52xAsce3YXhiUMYnhxDLDwHyYlRxCNhLF++EhPpLHbsO4DhkSyWLluB1tYEtrzyEnL5DFpaYzjt1FMwNjyCTK6IgUMjGB0bx9yublTyeezetYMjZ/sW9amxL1eRS6fZcdLZ3oNiMIRtQ4ewdus+HCi2IzH7FMDfhQHiYMlX4Xz169+s0qHK3k86XCU8yWCvZKubHLbkXvaT14K8kgrhk4Css5hy4Wm1DgTcihDk5wibsM6zYE+osWo5d03R1blhLyyEDWs1e0j9DhxiOFI1bjhv1QzV4XuUVD5mpUQh2wEE/AR0qTB3ErlcFkFiKg4pTzEtUKoVWSgWkcnkMJlOY3yCclZTSFGd1lCUS97kiyVmEVYsegG+ngBzJBrmMMi+vl70LpiLRQu60Tt/rgasSv3IEeuw7JFGYFU0FT0mj113JdZed5V7IIsSQmicjQIE5jltxafy8YxxonxeCdqS7WlaZ3lDOrpQOIVJaw+rKG9muFAjJVveZ+e1ZmMm4ELfJcA6Uarg7z/1GfawEnEDMQ7SXHIemgasDIgbeBD5tioZzVO2mcqfl5JjHvj2DbwUdlmrtnI3HRCeieA1lQGv+5lhblOUxgb95/HR9RZFCSTAKkoWla158cUXQTVTBw8NshBmpl0eb0UmkkjEee2SV3T16tUcwlssldAxq5M9ogR2RSEjVjcCnRRePDQ4iEIuz3PDSrEu7+APqDJJFC1BIXf0m8AreWalRA3nn2qASQC5r68PnZ2zGZSQsrZlyxasWLmS12RPbw+HJFOqADGWZnWOF+XAUpspsiMUCLK8iUTFY+vw/nRTBFzlf6q/0jYc2OtiikI4TZg4P4FLllCIYr3njMfJy8PlsYAaAVaZW1uZlb//EGt1Juu52TUmoLOBf6N9R4ovRaakhgaxae2j2LzuMQasKOd53XL4P5Eu0dlBRkrKYVXE7MqzxoatWt5fM4DGbRcSI71+TcBqyjtzfcjY28DM3NsyLmwsESJhDaTke2boqNqsNc+oO68NAKsXeHZBEB/iKobF9vo1lYVkkffwzKtzw6jxangkxDBqrztXJmuPqvAvULtNncEeA/5cEygpokMhzlJGXnN+pFSVMtiqyeScYX2e8TturmfNs2qfFySbxMPquW906gwbS6aE0Kqeiy7E214bzmVMJNrDe870ItQXE4gkwxy1R2plSz/kd82wUNt99tlMANMG0O65po3/9Cwm8DLc/kLoJeNWl8MaiqIciuLv/vmfsfSYY48A1t9XQB75/v/6CNQAaw2Q1oCqcAiYzTABrERS1N4j+fDRB0rY+OzDKN/zBL76/U/j+NPn4d+/dDM2rXkMX/nvL+K007vxr9etx66H1iG/4XFce+9PsKV/BF/4/GV43xnH4e+//Pe4/LFdeGZ3HMVECuVkGoFwBIVAEBkE4Ss7iJeLCOVzSI+n4OtsQzUcIgmM3KFJ+JKAP+5DNcaeOhSzWdaJKKeRHQaxCMKJOAPWEntdlYeVclkD/gR81QKixQmEU/3IbV2H2ORenBCcwFlvWI0lc4IIBgpAIootA0NY/8o2LAy34cw3noZCNs2OvNaOLhwcHkOuQFG2EWzZsomdmUetXo4TTjgWO3duJ+yNaiCKXfsOYjKZwsD+/ZjTlkDfgi60hArw+UJAMIyBkTR6l6zCazv34mCqgg27cziUjqPcdSpykTakKgWU/eQEbeESoc6nP3txlZhsKbyXGXu1RVgdLCrcVwEkdWwRWRHJN2Wc0zXWOPxQ15JjT5+qt0i/RVnlUCC23KlQXaGdd5eKHEwEvJgFWAOUupAqTYyhjg0FokkZZKZZRb6honU0CQQpNyVFSkRsuUF/kNF9KBhCJpPmsF5qZ90BoA9UUowKxRJS6QwmyCOVyTHbVZFqRWZySKbSKJSInTjApAT0TGItJTBMLH+9C+dh5bLFOG71SrQkYohpRbtAgJXJQ5qQrpifOQAB1seuvVIdyfogUqEAFAqnAKvrzdFGBxN0Ke9ozVLEFPd64NUcKos6MzwTYKW6t5QzzINZs77aB6YtbWqMzMoDQoCVQoLHS2Wc9+nPo7O3D+VwhEOsBbDSP4R0iTzq8rKVP7usTZ2IMYrJeymZzZR3UwHykp62ImBe/7uAgkYKoflsrz4oRamxhYPmnxQUDvMtUDhZSTHp5vPsEX3uueewa8dO9orS52xQqFQ4X4peBFgJNJJHk2qvEhgdGR1FKpPmfFUClwQoCbgSWRO9R/mnuWyW1x+tGXrRfqew43BEyZN4PIHu7i5uO32HwK+sNVpj9Dd9RgD56KOPRlfXXI5ceOWVVxjcEhil8jb0bAKi4agq10DeV2oLfY/6mMvm0BKPMyim+5IHlz4j78CUHC7NjidjanpgTRBirndR4MyoBPN79vwJYBVCMLmXPNOeSV7v+iayl/k7loe1poCrixsBLBe8GODCa32b+81eY9PtDRuE2nvS7rP5t1xrt58BqwMkNWB96YlHGbA6RPanMQeFBFM0CckLptZTli/FPM4Dqwxw9n7x2j+mnBHPmPTLBhjmtfb42gC8DiirpBp1bkq9yinpD/W5le68uPms9eFs9nqj57GxStfoZrlNRkHNF2Ez8tpyje+n68Gaa0KuE5ZgO7RYcUpMNQC582tQYtnjagI7GVsTsNatEeVqdueU+kPnFd1T2iQGd6nvVj8nao0IWJZ9TtcIYK0P0TbkrQBg/Xy3hJK1obxSZez9Za5L9TwNGmUv+32uDCO5ZrbJHCM1X1OZot09rJ0JvBu4NqyaJx5fLXzYw8oWGzOPtlaqhr7j5rCSsSgQRsEfwt+f/y9YfvzxcHwUEkxqNGeSK73riIe1mZg98tkfeQTy5QqGM1RJpHbi1v4p5TB51+iW1ZTvWqi+nMTqmg/dV8G2J+5F9qG1+OnV30RidQIX/eu12PPMs/jW/3wBx6yag0/+/EXsfuwxdOzdiPP/8wK8snsfrv3ZPbj0K5/AsreuwkU3rcfu9EI48Un40kmUAgnkA2FUfUH4qj6US34U0wUgtR2tbQuAYBeqThSZsb3wJXcj3N4Of0sHyvkissmUSgEsq0g58rBGEgmUiYhWxzMGdHonORKiE/3wbV2H4GvPo2OyH+8/50zMe10UgWoJoWIOTqmCaLQTExnAF6EShBVMjA2jPRHD2PgkfOEosoUqXtq8Dfl8EccffyxCoQBK5Rw6OluZmLaYLaHij+H5TS9jeGQMbdEwjl/Wg454CNEAMJknT28LHt98AG29R+PpLXsxWgki3LkKpVAvkr4FKPoclCrDcPyTCFYToMo/zsfP/2yVylhwqRg63HRICHU8Qiy9xJJLgIxnjwQfARlFgFThOni65ig5OTlfTHleybNBvyWfTYFYeo/AnZBMKMIjJsyRQ10TD3BdUbYQK4FO9+Z7UBv5t5azlDhcIo9oSldv1etOCDS4P8p7TGCSgDkBdAphZLIZViSUIGdvMAFa8bpyHoifWfS4KLvfz6Vv+vcfxP6DAzx5rPz7iSgmwL1gYidS3p0yFi6Yh+OPO4aL5y6cPxfxWATFClAgBl7ZF17AtT46AetuuBqPX3dlnXIqyrIcvMLU6B5KRtgQbzN9T1shN5VIFboJnTujxtE+9JUFtv4l9ySTgcpRIg+58tyF4y2YKFXx0U9/Dol5C4BonMOLdBADe0UaAVbzsDc9rM0UZVMhaHad2Tc55L3AZM2YMZU12RwFeW69YJyqzNlA3FZIzHs2Ardeyji9J1EOuZwi7CBFjADqpk2b+IdCgckjaZKdxCnHtLWVvapEcNQ1dy4DUbqOclUJGMr1FKamaqsWFFMwKVRkZJAQMx0FQW0hLwGF+q5YsYLbQSRPY+OjSKWSvI6FaVhC0KntipxpFpIpVQ+W1iOBaAKsRNQk3loB3ZQjQaCWXvQ8+rfksZLsoe/GWhKuwibRHmKMkbBiL6OE13v2mnGVQznqtOIuCqENePh6LWvEW8NftUKJvc70ZqRLdeCoGXhoEO5qr2O7X9PpGPbzZX169X+6e5HiEHCA7Pgoe1g3rn0Y+dFhBKsllNlAR15UFbnDsorOIKkxSaFPHBrqXS7F3pvUFjNkVuSYPR41wwQHYrofq/uJMXCqTOT1YhhcJbdS1pEYedgZyueVEtI22FV3Fpbg+vqipuzi9tMzJZ9Jr4U62USAwni/rq+Wh9WcP5LYKny1nlRIvm8CIvPMMOvUyjWm11e9pwIOWDYaDbL3oOpHrQyL1/4z5auMYyNAbbaHx46AnZF6Ip9LHXPxWNpymdohHAIih81xFQNU/VmqrpCIMDLGyFoUVnTSLcw1aZ8ddliwPJOuox1gG+Lkc5N0iRmnjVEXDyu1WRnF/QhGwijR2ASjyDp+fPATn8Sq150AfyiiQDP/TzFvm4D1/7P3plGSXcd54Jf7Vpm1dFX1gm6gu4FubA0CJECAEESQhAhwp2SJlMRFkklq30jJI41smfKRrdEZ+ZzxeGwfj4abqIWLZNqmuIirRGwEuAAg2I0G0PveXdVVXXtV7plzvogb79189bKqGxDlP5Xn1KmqzJfv3XffvRHxRXwRQfaUrv+NHNb15d7GET+IGYivEqx2mU/57anOpzvTpUMGuyogRb3ri22cfvBzWHn4QfzP//YhTG7r4l+850OYP/Ec/t9P/EtsHRnFe/702zj1zUexbfIZ1ItjWGksIZct4jN/+cc4nVrCv/qf38dC6iYgPc1MVNRTBbSRwkC7imKnjmYjiamZFSRRxKaRFJBLYLmbxcp8DanZeRRHK0iUC2jXG1hZXEa32UKGqTIMOOWzyBULaKUSaGtlU6S6wGhtEe3938DSkW/h7uF5vOHVt+H6XVuxuLyMbn1Z6v/U2y1sv3onipUKTpw4ieVaDYXsAAq5NJYX5lCt1rH/ucPYu+9W1KotlIoDom8JUtlBZvfunZiYnMDhIyfRRA4rzQ7GN40h163j6pESNg9VgOwWfP/oWTxy4BSeWRnC4O47sJjfjmQnh3oqybax6LCCcauJXKuNLNuOEq0ySvybv/2vu0JnkexjbRUgXjhH1RPqlRQ0YFyMURzTrs6rpo4+AZZCSfXAqlWdDXNUNedBe62SqqtNrSmU2YXTSt47UR78CkGWUmCt1Q7zZEWJipruiKImMJXorqMdZ9JKR+RPsVAU7yWjQASt1sZFFUGYu0HKsuXoZrI5pNL05ALzCwvS9mZxaUXAKunC9puFmpZX2GJHQRtpxvl8FoVCDvv23SQ9W7eMjaE8OIhiqaT35gPT6G71NPfjf/1neOxTHwuMGc6HrzxFsRodyihk7nx8SqIoPUPW5tMHPvyb86LUUjoiemNAoZIOK0IHBpKdm8rLRXNT7prZ4gCWukm8+1d+A6XNW9ElYHXlkFTVubYOrohKnNCS9Whe4TWM7n4gox9wNeMiakj4Bl3U6LG5i0bXfKPQn1d5zM4THmcoRg2SuPv3xxBn9JjhxjVBI0cr52oRJgLOo0ePSuuZk8dPCKizKCe/R8YB81bvuusu9ex3OhJNJVgllZjRVKWwav6gFjDSCHybDANG/OlM4n7j7wQdX0oH5nkZGTUweWlmGpcuTcv5+TKqnFX6lWJrmSzK5Qo2jYwIJXnb1q1ShITRUn5ue5bj4HEqe5JYXl4RkM3XKPNvk0kMDQ4iW8gHOa/R9W5G2VqR0jjjNPqMomvELxAWXZN+b9Vgh71IwGrj6bfOr8QQ6Le+1juHf+04gODLnLXPxdZgwMrMJRx49GEcfOxhVKcmkWJJ/hRrEXSQ5hoT+cI2Zdq+jIwYWQvC9onJwXQFeUJdEso3f7z+OKMAwacah3PuC3KfguqKebhaAiqDFfDa9awuQy9gdewXA7rOeLLv2Zj6zrEbThxYszzZODkkX3MLN1bmuYUbjbCarRCYdVE9401PHGBVq7APYPXhqzlcg5Y+IbhfKwrp71//vn2ZHERdrUVOUHHCqWkXFY/K9ei5o0A8OifRdaZyW56s5n+6CKgPWP35jq5HW8E2jp49GCm65O85H7AaJThYky5gEZwrkUI6l9UWgZm85L697b3vxb677kIyldXVKelYbR0//7FihxuAdT2xufH5D3gGrEqwFY71ZZuIHperqr1WZTXHVjq3vcrjf+MLNXz3a19F4+m/wxc++xc41ajj/R/4E9SmF/GXf/t7WKyX8b996Hto/sPfY/DSLBYGR5FqnUOpnMZ//8yf4G8PHMZ//d4lLBW2A81ldBMZJDJZCYylWg0UUkm0FmpYnGc0s4TsaBGdRBOZJlCfq6Hb7CI5WkY7l0Kq3gEWgebSCtKZFSQyy8glx5EYHkItlUCus4KRmTPIPfcU5p/7Ou6/YRj33XMnRgYYWKsjWy5jpdXBucMTmJ2Zxh0vuxlItXF+egJjV12FTLGMs+cWcfb0CbTrVVRKOey4aguWFxZQTucxOzOHWjGL2UYVx89NIp8uYKhQwUpzCSP5AbQXayhmCsgODmGFdXKGt+G7pyt4+swltLLDWMxuQjJfQTeVRbebRoedH9jCrltHmpNdbyHbTaGZILbqIPHb//u/VbkntNneohMCOpzHl+CQlQpzOVbvdfReoTjRWA1/GFWzljc+ThJh7xQBjQ4p8iTASPPeGMnkuYQyJSDWUYxZWEMUSdiSxqhEuvgUvDEabBEUAi8/b44KgD+kCRpglYIwuVxAd9aFGxZtkmix5OApwOViOnfuPFZqDelJ12i0sLC0hItTMzh3fgIXLkxiemYGDbbBSSZB6iIN8ZnZGVy35zrs3LUTO67ajmt378Q112x3mnANWrCn6L/5yY/i0U9+RB+Te0ZW+TSg+zjAGihllzjFyHCP29oJiKiByf8JMhSwKsU4+goVvuvfFidsXARJ+w8mkStVUE9nHWDdhk6Omy+kOlrMQttV9H9p5KS/kSnTtUZ0Ke7MUcDqH2PGQRxgWQsY2GdxBmPcGC8HsEYNH99AsXPyuTG6qPmhLC+uRTuYa0ogxwrBBw88IwCW7/tzNTIyEuStcl/wWLbAYVRUiqjRweT2I69jQE/mKHA+aD/TNNMImAqQz0qUlAWbuFZJByaFV8fJHIZk0LNVUhFSKQGltj85Jt4Po6u8X7IeeBzHzhc/Nzow/z9/4QKq9YZEiXlNi2oIzd2dn3PDPWmsD37PesbaPMYb+qsj5WsB2WhF6+i6lJzLyIK8XLC5VrXsfuvrSm2CqGH+Qr4fKniftth/Hv0quKxiWp29hGe++Qiee/wRVKcnkWw5wErquxjFVBPK7tGie+r4FG5HH8Dq35f/nH2QHg9YVR/FvzTCuur5eQ6/4Plb9VoHYmMpqEEld7dC3Hl8sBIHOAOZ4OkNX27I5yJsQ09ocN8uOmbHx+4BV4Axbt1bZDA6PzKX3njsuz47KIgce/LbL+IUXM9RgvW587y2Bryq+f0ix55eiO5FA9w+HdyuEZW7cYDTjlXbRccUPZe9H6eftIqAPhP73AesVlDOPvfPIXTcIK+2V6JY0SV+bnTw4HkzUsETSjoUKb3h9Y3uHOixRArZfE7YZe1UDtVuEj/xnvfgtrt/CJl8UadI2OeOKbcBWK9UXG4c/wOcAT/Cqpfxqb+BxHN/9NIeDdBGh/dbn1vAI1/9BpKHv44vff5jOHBmDh/43f8DqWoX//0zf4BnZxr4o88fQfXBLyPNApVDZWDpHN78wBvxvt/+GfznL34bjy7kUUsNIN9aQj1ZQJfFTl2uaQZJNOeWUFtaRnqggPTgAGoEi8kM6rNzUjMnXx5BosBsmBrLO2Bptokkskinu8iV0ijn8igtTKFz9jkUJ/fjhkoX+64dwnVbihgbGUa9uoD9B55RQFwq4+L0BVxz1VVYnJ/FULmMZjuFYmUEp89P4OLFsxgul3Dtrp2oLs2jkE2jurKEdGEQpy7MI5kfw4GDz2PrtnGMj+VRr02hOseUrAJWGvNoZUpYzmzH8+dSuLhSxEKyiGZhE+qZMhrZsiuk2NQCucmUMGXZcpP4s8tCmqxDlGoIBku8/3f+sCsCzRVgEQHuyiTzCKMZErAyuloq5JU+nNLwM/9Wg9AVbgrArPMoC9VGlYoBQhrBYlBLRWKN5hltl4tjYWEejQajMPo+z21VR4vFEsrlAQwMaHVfRl20KmiYL2vAtKc9jik6q87ocjo0EtubU2vCWj7LkELMCGsCU9PTYhRTwDO/lT1bl6Qw05JEW1kNi5WFZ+fnpWUH810FvOYLElWtDAzgnh+6E3fffcdqizW6K7wIK8Hqo5/8qG43N49Zej1bBCcaTbDqrPI1ARIu7hy1jL3r2H2aMWRFLHzKaJyBYqXvfRNOjnNGhRgw/JeU4IEKaskMfubX3i8RVhQGNAorUXVnQ4mLPRZXB6P1c1hXKf5+QPYyBWGcIWLGrW/M+gZMFDz3+78fiI4az1cKtqO3ZtFVWw+cEkZTmU/K986ePYtnnzmI5w89D1KGhcrrjCsCS/ZaZeW24ZFhAasnT54SajD3rnApnAPDxm17n/JfeiS3mc+dlKJmWhBNc7H4wydre95aUlmktjwwICBz67ZtAnCLrrLwwsKC5N4SsBJkDjDXttvF3Py8jJvRW+bfcjwEscwpZ8VvHs8fo/2a44pjI2DmuXgd/hgLIw4AXObSUfUXyUeMA5VxoLXfNdbYsgHTIO670XXcz2ly2fcWyX+9XFAdnj+a27jWnYXShJ7V6twsnn38Uex/+B/QmJtCinqC6QNsX2MV0KUyfFtbbrjUElKf+lGC/fteBVidd92YJYpxvHZuq1wMgTTwqDLenTv6bO/a4sB7iweuGpPnzJD59ijFa61TA9qSbuOdNLomNAJm4EiPDCoa+D26e3K+hGisP/5aF5nd25/bdJSe16aml+ps+kafgWvHZmDTxh5h1JhusfNHAavdUw+gW8eB6es/k4Xm6PKfy+XKh9VU5971Hw9YQ4qzzQtlJsfhF10Kn5nnmPVyeqN6moBV6IEOsPboJyl4mJD0hCglWDorJNQpKXPtAGuSbQOTWdSTGbzxp34Kd736NcgUSroeUl5NjA3AernideO4f4IZiFYJjr9kFMRG2YX6Ldu/7//sNB790j8gdeJb+PqX/hSP7D+LX3v/B7F38xZ8+ZP/Bp86fAH/6dvTSBw6jplvfweFfArZ5ln88Z/8PiovuQl//NdP4Hh3CN1OEsNYxmK6iKY0y0gIdZc5pI3ZRbRrdaQqg1LMdXl+DqVCBllokaUMKujk22hnl1FPdLEyl0S+mkcxVUQ2exSpibPYcvQJvHwsg7e89haM7Shgau4Sastt6fDw7W9/C61OEnv27sP0zDz2H/s23vLGN+LYoWN42UtejgNPH8GJE+dEl9579y5s374Dl2ZmpZWhtC9MJHBkZhFPHz6Ll1x9FwYzFZw9cxhVTGDH3kGkauPolMdxbKGNieRVuNgZx1ytjEymgm63ila2BGRLgg3arSbQriHjQppdsnqTXQiZl3iLNXoSirsSv/ZbHxTAys8ISK34kkZANOqqhRxUyKUZQXP5o0ZD1Sq/jtrj2mQYFBHPtJfwv0qBOvoxc1uNOszcWL4MqJrRaW0y+Nvy2Yy6y2P8djv2dz/vr0QRXSSRoFl/FACGIF0b01OAM2pFUErKL2mL0reV0SZAoqqsykqqMAvVTE1rKeel5aokJZMbznNQET3wwGtw//2vXnvf+LYQgEc++RH5sRfHJ/TNRjMEEo6aHeh7l18lZee9l++RtWdhitaiTdGG5cFwAg+2i7BK5K036mnUJq4b9nDLlwdRTaTxc7/+WyiObxHA2uEaMmNMDCxHiYoY/v51+1UJDowO7x7tvnryBGPmIM648RW7b9CYQXilwNIHvP2+6xvPcaAgCoaji4fntagngSGn0SKuBK0Ef4ysHjlyRMCoFVGy2tzcd6WyAkd+jwWXNE+UrUT03GbIGX1OAatGSUkNllQCL2+KY7a9Z9EHPYflurMgU0FAJyOl27dvl9/MY201mwJWSUdmhJiGG98XWj9zboeGAjCsObVNKXhWKOk9WPsbrmNlDbDwUiuodGx9Yf31fznPNQ4A+oBVzhEBGes9u7jn7dOGo89ac7/jC3D5ay0AMBHmweXcp4GC6L6P3v969xaXF9TfRlEDmeNj2Zfa/Cye+9ZjeOLvv4LW/DTS3ba0+hCjnqDV5dK32k0XYdUz94uw2rl9+effnwHDWJDvtUlZPX6XA2iVgGNuUMYs7xufRA/qjTQ6Z6TTn+YY8qON0UhdPweFF0TtobcJtkhoUR2dDxuT/k9dZ88+bp6i6yFODq12cGpRn/i1ErYgkjlyjgj/vD3y2MN/cYDVnvF6ADNOB8r9R4oT9bvfuD1k8i46fzamnrXm06aNeebZSJRxtEOibW2i4/H1W1RvwaVE8TvmvLP1Q+evrK8YwBrk1EoOa0qeHSnBXTKvEmmhBL/qLW/BvW94PXLU5Qw2aHtFXVMbgDW6LTb+/184Az5gtb3pVqo3KnPIxQ00rJxu+/4Dn53ENz73NWROH8DHP/zv8OATB/Ef/+8/xdse+GH8n//mPfjDh47is0ebGJ1JYeLzX8RIfQH7rmvgg//hF3Awuw1//NmDOJfazJRMDKXbaCSTaNJBxFQqYo1aE43ZBclLTVUqqKQzWJibxeDmYXS6LV10WqYAACAASURBVIwXS2i0Mzi/Ukcn0UaqlUD94jRGq+fRXDqP66vPY9dQGvfdthPby10k2ytAOoOlZhtf+YdHceLoObzqvntQLA6i3U1hZnYe26/bjcFKCY9/85uYnZ5GLpvCNdu3I5NKYu+1V2O5WsPCwhKmZuZw7MRJrNSbeMltt2BlYRaZZgdZFowqjuBiHXh+ch65gQwm6lsx3b4WS7m9WGSzy/QS0qk6WtWUyJJEJic5tgliBeaoIiVdWKTFZaor9SgSzYbMQxtO9//ib/xelxTdVFqjmMV8QfLapNqURxE2CmqjTi4xy+uwV6dV6DMqrUZqlc6r6k+K7yS0SIZP1RUQSuqua3thgJNjGBysoFgsyPGk+pKWq/lrSjfkuKwvJH/z3Iy2mtKxcZuRLUaQtdJxnkeCVRq6NOhZMXh5ZVk8D1YMpt6oi8LQKDCPbYE9KAnCSuUKBgeHUBooI1csCnWYgp1R1/n5BVy6NItLM3O4ODWNixNTEm0laGUBqze+6XV4w5seiA8nxu2bLvDopz+Kb376Y5rr6yi7UvqerUnCwGYc8zeoAGgGLH+b99TAh3l2tZBJQubWFG0UqIlidFxvYXNHK/RaURmuqVQa+YFBNDJZ/Myvvh+FsS3o5EkJjgesa1GC18phjcZxTOyYEu1naAdG4RVSideSv3bOqHERawjHnCgOwJigjRpKPqC2oh98djoGPTn/JyWYeaNsR3P8+HH5zcir5qvT+4Qgz1sMpWYTtXrdAdFQYEuLFpezGhjhRjXUqjFBRIgFN8Q8d2XVpd2SvHQNcz8PDpYFeNJAI3CVSOuWLTJm5tASrDIyzNfu3btln5MKzPW7aXTUpRAwf3VZHCcDlUEBtpQFtqZ5HZs/3hfXSobOLcoSevJcYbfoo1jrOdjesCqd0fWnrVV68xlXGbk6OU539tIL1gSsawQpfcDqK+fLcZrE3b/dg63p1WDEhh+/A1VU+J+tH2Hl8VwpBKyHv/MtPPH1L6MxO4VUt4VGS6nspA7peupqWgnrnEsxIQWsWhwwfAaBPIj0PvXvT2pTeJ/b+rE1G9sMV5+yFkuKuZ5+aowXXft+/HP186KzVKmVdnQIWFcXW/LHGMh3d1FfNthaEP0h7gCbm96nLlSsPk7D6Prwn2ucXAqP7y3qE+wdp0YsL9gHq+ZI8wG0H2HlOSTVxXvF7VebnyiwD6KHMXRaH+xejsy2Y+IowdF5sf8NOHL4rL8YyEknXykP+YpWCbbbtfOEbXaiEaGuAEzrfy0BCRcY4DmYtiFOL+btuRoSobzQqKsdL/UjWWmdx6Wz6GQKuOcNb8C9r3u9OKMlqMENaXm+G4A1ulU2/v9fOAMErNNVFi9TiWrmq+5bv63NWrop2Hlyjt/67Hl8/X98FenTh3HL3p04NnkWUxfP48P//ndx2z0vxTs+8z1M1rsYa3Rx8XP/H37ylgxuvf0G5Ddfjb+7tBmPXUxiPrsJzU4SiUwBqW5V6gMJVusmUF9aRmt+Ccl2F9mxCkbaGcEp9eEC0sUcMosNYTrUu12UOykUpxaA84eQnXkQ+65L4Of3Xo3iaBET1Sl0c0lMTyzg+DOnMb5pC1K5JOYWV1AeHsPKUhU33nQjTh0/iZlLK9IRIpFsY2RTGblsA9s2D0n6Vrs7LCCVgHVmfkEKqRL77B4uoZKuY7Y+i5VUDrPZ3Tg0XcZkfTvmMxXUElnU0lk0CD3bQI7FErsdtNj21PXmbjbrEgAlEbidyKOTyiKR0g4o0mmkXgeaLXGKSQ7r+371d7oUfIxmCqhMp11URT18jCzyIaXTGQGf9VpVq/omE0iTqsuWOJkscvks8rksCgIwmUPqeiLmcvIeKw0TCOeyGWSzSuOVisLWOsdvp8NYsNNHITVL82ZFMUiBF4JX0lc0f8jPG/EBLYU+i8zQYOePFXiRVhi1miwEGrwrbNFRr4MT2GwpSBXAS4PWFXHizJLaOzg8gk0joxgcGsZAuYJ8sSi0XwJX6eXabKFWa2B5cRnzs/M4f/4CLk1fksIwP/L61+KBN/YBrMHGNi692hYPf/LDePRTH+0BrNa+Q6bJo2sqKzdU5n4FQN+z7HuETTnRQcBXlBIcVeJhDp7rMegUrTwLZzDRnEymMkIJ7uRLePv7fgnZ0XEgW9QCE+KNVWNOKMISnYrPE5Pru1xn3zAJxtVHIJohEGe8rWXE+8dHAbspdn9O/Pe4XoSR4F5Ro3QVcImMvR9Q8s/nG9ZmAJrzwSjBVgGP73N9E/wdO3ZMCjDxRwCrK95lBg33P/cFxyh5q23ta+w7O/isMil63rXYkkR2zWPPg/kd12bKxqwVrE1hdMURRYfLjh1X6btd7pmm0HwpTzhmjpcyglFWVvu99dZbBYxyvzL6S9ovnV2WZ8uo6/CmUTmmNwrMIlFaFM4KvGl0mO9rTqXR6W28cfPrP6bgGVkxrcgz9CnB0fUqe9AVSQvAgaz/8CQvBLCaHLwc2yC6Jtf7Tj/AGpUhodGrMiiswugcF/08SzIAF2F1IG/x0jSOPfkdPP3g11G/NIkEiy653FSpMS4YUWshCGCVSetKD1cfdEXBij9G2zsCbAQ4sEosB0C5r7pFZZoyA/qBObZMi+734I0gcqbr3z+Ojo3wq5onG+S1qiAXp7C+wuq+PefwZb3kdnqOIjd+u2dZiwIoFDivkkVu7vz7jN5zHFBdc44luqoj9tdd0Hld5lrlQ5xM7XleDhTpyZTl48um6DMQ3ldkzfl72/72acC2pv2xBADR17NefQ+7N2OU+JHauL3lzwNzr6MRaKYr8FyUxZSL0b0t31+nbROXTSZHJpi29bLnKPfqCkMqyFSHQjgmnlqL6EkVdWJRBi+4NlIZcTjf/pofwQNv/TEUqNu5plzQXhyarv+v3ret3Y0qwevJ2I3PfzAzsBqwWlTIdyr3ymZVxrZ2w79Njv32Z0/j63/zFZRmJpDrdjDTWEC5lMRDn/0vOL60grd/7igIo4qdDK5b/B7ecVcbJ5aSODYxjIfmR9AosEWNOlWrqQFkuw102y1xIGUSKazMzaO9uIJSroDuUBKlS3XUGy3Ud4yhU8yhWE8ivVRFZ/YUBuZPozwzgT2FNpLLJ/GSfVvxkjLRYRbHp6Ywt1LDcrWN4fIort52FQ4dPiSgcHTbDhw+dAjtZh3nz57GS/fsxJ7rb0KjC1yam8OlSxPYdfVWzFyaxtETUzh1+jR27dqNa3btFvboxORF7Nt7rdhgh2aBS50Kji0NYbo2gHZuM5YL16CdXAESs+h2lpBlf9luCd1mGu1UW1LHqFfJfFM9y+aaaSCVQTfFwrwtda3WG0jRxswygNpF4h3v+fWuVfVkZVuCSjEf2hrF1IiItqchQGVURujBBKzplABTrcBbQKlUxECpKNHRQiGvead5B1jTeo6cK4IiebCe0Nc2OVrcpdlWwCiFmVqtIJrqU3bF7nO4gMcQfNrnVnCGgNuAKkGrRU/5uYFYi9QGVGDmRNFr707uR4YpnBntJX2yUhlCuTIogLVSGZTqv+VKRXpFMpLK0nnNegPVpRWcP3cBFyc1YnTnK38IP/Sae73daRrV9/D4GwZ46BMfwcOf+IhTOnwerim4A+rywIOOqWbeuKIUPo3KiyBEjTprQcRvi4Jrq7fdqm+G+Vyhp9/iBb1GDdGBeopS6SxSAxW0skX8zK9/AIXRcSQzOVfkQfO5OE+SM+MMUAGzcQaOA0d+9OpywJ9NtI3RjFAzhPqd43IBQHQeY42Ly5TFwXcj1UQDg7OjDhsziHyqrQ+yLUJuQJB7hWuPlYKfOXAAx44eE2eUGWxSabVDH3oYKTIa8CrjlfmpEpVUB5cPWrTokzq45NwujUBy4g20SqVhFknL45prrlG6fCqpHkSCZZdCQDlEGUJH2rZt27B797UYGhoMKiDzniqsApzNYnm5imKpiNHxcc+BpTR8yiaTC+bsigJUA7hxj8kHnL7R7YOAWKNUDw4+upJiSf2AkW+8r7f2L3PJrXmYv2ei1+4HeqPzdSXj0PXfQQpdVBfmcOi738L3vvE1NGamkG6zd7DmsLIwg7F4RFZJIjWLxxCEUXhopftVr060N6vKSM2rZj6s1VPgeTT/T88TyuNVgC1oR+P6gjt6PvePVcHmdwRe+X4Jym5S6d0wOWruQ2kQ4rz/vhfDnELReY8D5xrwDQ0ynVfVp9J2xNO7Jg9N9ti+9efOzmWsKwE9cfRdV+k2Ou/2fZMVUuFefFvqFI5L2+F4/Lz5uHXkU6rDa4S9bkW9yJz39hb179EHl3YOP1pq1zW5azIgCpSt2Jw46zxmmn2//35VeS6tiJwDg7KRzm8fsK6O4NPc8xyjQaqALSi24VPnvjkebSz2rR5Hg27wwElDN4LIeKZU8Bx8HukMOrkCbnnFK/Gmn3oHiuWKS5ny94nLkbboteud7FPbr0QmbBy7MQMvZgZW57D2AtZQxobvqyzskYBBahRF5/v/5gi+9fdPonv8CMjfmqnP4yfeeDf+4P3vxqeffQJ/fKCAXGoQK41RXN1exHVD53C0ncHFWgYrCVbFTSFfn0QmUcdKuizSqdlqi17LJTNYmppGolrDpsEhVHMrKM13kMgVMTc6IM6h7HILpaPHMXr6S9g2NIsfu+c6PPLFr2NpNoOX3v5KFLcsIFHv4NTTJ/Hqe+/DUquOx5/9DnKFIoYHxpCvVPDM80fw91//MvbduAc/+66fxubcFGYXV/DMsWnMLbHtYAJz03PIplK4+YarCAgF63STKZyZmMKp85PIX7UX1eI1ODCxFTPNzZhu5NDpLqJQqaNRKiDdySHZTKHbaiGZaaKVqaKJFlKtzRpA6LRAJh5DHnSeJZ3ObIljui1MkG6jAYZKOwmmpiaQeOOPv7tLlEyQacWKJI9VKLRsTxG2hSE9l8do83Ol9rH4khigWQJT0vsUrDLamsmkBeSyybsauClkmKuaZl9UdWKIMcniQa2mtOJoddpoevmk1qbDIqGMrjAnb2lxCUtLK0EbDzuOANXAqU+p4fWNFsy/eQy/Y9Ee3pfRjgWoSR5tGA2icc62NubxZN/VTC6HUmkAmzaNYnR0DKObN2NoaEjojVmWaW530KjWsbiwiKXFRSwuLuG6fTfj+ltv6b8Hbd+IAlFb6Rt/9WE8+IkPS94nlRqfi9B3Xd6NgQF+bgqVnk5R+pFiIb7x4Ctjmxsz7gU3CN0nHGrUWNMWNvqyz6h4xXtPu5KAtVRGs1DCz/zaB1AaHUcqkw+o4pbvKnXx2cOWo5WbWu39D+jLkeqbaxnIq8CWG2ecweYb5L5Rsp6wXA+w+nOz3rnCyeyNgATXcMamGUv+uc3ws/ngb+4ZrlfuK+6LM2fO4PHHHsP5c+eDdWz52v45eV7f6Ip+5j9zu54P+ji/bVdVODC0rIo1gG3btsr5uedq9RpqjYbSejsd5ERmpKQlDaOlmUwKL3/5y+VYoeiz73FS893Z7kafWwKVwQoGh4eDStd2X/yca9qMUO4bG2vc2C/nGfnG/eUcz2OivVnjgMblrLt+37vccVzJcXGA9UqAcj9Q228McrzQVjuoLc7h+Se+jacIWKcnkSYdmABHjOqUtLihAGw3W66qvMkigtV4ehfBWu9aVvBGdrGY/1SgpCtZZFXk6erI5qrxU35ZBWCP8WP3rwwD6zXuqODMJyVw47+uZdTlAlZ/fFEZx/khEPRlu653V6Cv00sttnMZaOT5fJ1h82X6MwCRXlQ0iOBFotvRsRlgNaAZsJg8umqPLolxOqwnb+V+Io/f8l3950b5ZLIhKkfj1riuE79gVS/zRPQdP/ei1CYnfHm5eu2rcWzXpPuF7BOCRHPCi0aNULV5PO2AQD+71AzpUysMDtezni0yWLTE7y/rRd7jxijrxeWIG2AlxbjDiGu2gBtufwV+9J3vRq48iCSbJncoX3lda2njUkMYRWL/Xs8JfSXyZ+PYjRl4sTMQtrWJMA8dRdg/v08bDozv4IBQqPz6585i/1NHMfnIg8gyf7Tdxn/5o/fhjtv24p0PTWFmZgntdA6tJG2NLjJoiT1EX76xvQIZTadamjVAqAvSyHYzmJ84h0yyibGRISwt19DNF1AaGkBycQo4/Sy6R/fjx7Z38fo7xpEu51Fr5/H//Kc/Q6Paxf3334vrdhSE5fnd/c/ipltehmePnUJl05gUs23VVvDswYPYPDKCvbuuwZaRIQyxiG1mEUdPncWTJyax1MxiYbGOV9/9w2guzmN7uYHRkSF0Ujlcag/gSwencLY9hNn8jVhsVzTFL5NjlqnmnxJoJl2nEXHoajRZfb/UhRboUF0kNVCo94k5sxnUySpJsX2dUoLNOSoMjg/+0X/oZnOk6WYlMih5XU73S4EUUoVTWoWXAJQRVfnc44BTtpEmyM/lGP52lYP5mwao5RVJkZZ2S/Ivm65nJIGleBMbWjl4YXEB1VoNLRYzauhn9Zr73aij1WTUNayQa8apRoV8erAf5FAgZQpYFG8iISB1oMTKw2WJEFvUSEFvVejBpkzYF1IjzFReKbByXpr0Ri6o0gAqpCUOD8tPeaCCfC4voW+NVmvO7Narr8G2XTtX78M4G8s9h4c/+VE88kmlBKvSd8aOH2F1uYKWfxJnLEbBqv1vxgh/m/HhmIvxXm6j8EbuQq4pY9aIQiqTRXqggnaxgnf96m+gsGkM6UxBIyFSutopYqfoWAV0TWNW2Hqrj1nLiPbvOQDVERpdj6c5Uhk1Op44I943SKIGQPT76xn8cv6YIi9qhGheuW9g2d8+rc3+Jrhj1JOOEv799NNP48CBA5iavKjRFgoLRxezteWvmyho7WfI+caxGODdrjieJBrm5ThrlIl7LhtEVsxopEBPEUx2u+LsYpRB2+3ciB07dsi+5ItrlCwHFjmjcc77KxYHJMLK/SfGnmv34KcJqIGnOfA2Rpu7tSKsaynMqBFpADjuO1cSYb2Sa663nl6swvfXWhxYjs6Bf71+gDU65t55U8DaWFzAoSe/g+/+/ZdRn5pAslFHgoBS2KBpJNmsNQm0Gk3Xjk2FJR9vdD8HFFgHWP09pBXPKbf6A9bofosDD3aM7X/bgwKgHPFSe52r/JL9JmyEsNOMchNESzkqfjibfoQ1en+r1qHnZPSBplTzds5AG6cBVl9uxdFoDbAxKsy/jYFhjiD/WfsRXn89+PrG5sDkkD8Om8uorPXPZU4oG7etITtPzzML2iCFc2/5ugai7XtRZ5Zd0+7f5KS9z/9lPbEQmAOs0Qgr87WkR3xMVFpK1Xl9unlfksOaSAhgFUek01eB/pJIrPGbdCThuJxTRvaCo/WajHc06jg9GN23BlhpD/JHaHrJNLrZInbd8lL8s597D/LlCtKZFLod0vp4BudFcg5r7qkNwPqPIYE3zvFCZ8AAa5ieYjJAdo3bN4YTNKc1rBSv//fqsQTe+/kzOHiiiYWHnkRp5jS25s/g//rzP8RMJYd//mfnMThQRJt7JaU1YYCWK/Aa2q5BPJc2TLeEXKuKbHsFabQwtTCPdnkU6aFRpOdqyHdmMLRyHO3nv4HdtbN400v34tY9V6OTWsTsyiLayTI++rHPYO+eG7Hn+muwa8tOPPnUUzh2+hx++N5X4+n9B7Fcq2NmZgpX79yKTquJq7eMY+voCBbn5lBbWUKtOYJjxw4hl+tgx9WbsVSdx6aRYSTTKZTGK1jpDuHs8iAOThZw4OIAqrmrxVnVwZIUSmI3lS7vOcnAE4v7acFeccL22KyaKmRdZSRQRQcrz5FOSW4riytSlIjFx5osrbbUHRFn9Yf/4r91CULNmLM8GqElJSlurFeXq/Apgsna1FjvVqpaCck5MGt1edgEnvmmpL0otZdAtUEQagCUuaUOkBIcEtQxklmr1jXi6ijB1mPSFJMpSvMMqxFi3mNrsRN6x/m5nUuUHXM0BGBnBLBWyhWhHDJCTOOYgJXFmPhjOa2BknKGt1xblFFKgGkunxeaMM/D6BALM5E6nM8XJFLN44fHNmNkfHNv0SWfLq/Tqy9neDz6qY/hm5/+M31blJ7Sgn1FFVCCA++pWS3RDWreWo1i6nzqfGkZfO2L6xdUsiEFZ/Q8tD3K0lX8FUeHLMAcMgND6JQr+Olf+hUURsaQyhbcrQn5zRV9cPlIXOSeJ9kXFL6yjhq8/Yx2/1y+URw1+FYbuNFiMaFR4BswcUK0n5HuG1T+9+INfldx24F/96ADmqIZJ9Fz2rnMILcKuyz6RWbCU089hYmJCczNzIoTSOUBo0pqdPmGTGCIRW4yOtd+1MEMWcmjtbxmP/pu5EqCU9dyIbgXdx1WpSOgZYrB1q1bMTzMPVR2e6mC0gDb0Whe6simTSIvWAiNQo8OJObBRo3f6LOPrrEXA1jjnrdv/Nv0RQGrZhq63F73nD2c0TPrcWuk35p/oYp9re/F3c8Luc7ljVkBa3NpEYe/91185+tfRv3iBSSbdSSp2MSCoNztBazWNpqRRB+0uJ3rWB8u59EXr5R9ck7KnrD/dDjWfk8llAn+9XxnSShfeXoWH7RcbnPUObKx9V71AKvmZ4aRNQOsofzxFISnMKxncrDuXH9Q2c+u/2ac/PSBn9MYQTEg2z9SRd61qOsHJkUG2HhcH9Z+8prnMMAqdxMBZlHnXNy+5Xf8HM248yiDRx0Bgb6yNeA5sny2iZ3HH7sPZm1+AxDual1wffqOMupwo+Caw84Uu7jQpV5Ab8Ev2hEMINAGkSJ6EWaQtXjzKcHh/bkosHvuBK1Mu2DKh0RfHZBdvUciOo8VgsU5pLRgtppo00OUK+Kq62/G23/+FzAwOEzLNCgY44jvAcNqA7C+ECm58Z1/zBmotdq4uFTrsStDRoPZwHpFA6dWmMkfRyh7EvjNz13EgQsN1J76Kl6eeg5vv3sExZfcg682r8Vnn00KgGMgq+GcWMI2c7maPKc5+1QWddBNl5FudZBqNdBpaAHYIdboKOaROfEcqmefwh1D83jguhL2DHQxQgBcGMJsp4YDzx/E7r23YmqqjtmFRRw4+ARuu/kePPvcczh3/jz23XILzpw6LbbSNbuvwYWpC0Czjpv27EKn2cDRw4cxNT2FVmsbrt25DaOVBLZtG8Op6WnMNhJIDm7FYmEvvndqGueaFUx3ymhkKkhki0jWVoBuU5xSvF8JQ7HicbMp1YWJUdhVxXQw9Y+CG7Jumafa1cJKbsLFrksl0SSbKkVp0hWw2qnVJXAqFtN//tBfdEm748GCdttKhaWUFOqu9NRMCkVWe6aqUhfhLpHOBppNUvVYVZc/TbSaBJuucBGFpeS2MSLaQrvVkhsy6qnQguSHHGXXfDrB/Faja/WCT994MmOX5+A5Nboa9ns1o9sUkdIjFTgTrDKiIzTEbA7sB7l582aMjY1KZEeNb6VSyn016z05tSr4NY9Pij8xDM62P1INOSPgdXh4BFu2bMXIpjGUBysSNRraNI6hkTG3Q8zocA/VDx56dtJDf/lhibAGSpSOBC9SFAfGoso/qmDNs8z3DfT35iiFDf3Ml+srb7WxQ9Asm8+F/PkHlSpzWNOlMhKDw3j7z/8ycsOjEnVVU50RVr1hVvi0RR01SqKGUZRaaXMSFXJRIz9ujvoZXf0EZhyY9o9dCzhfGWA1AdprLNs5fIHnP2ejq3PNkmLLCrukBXNPsuquVN6dnRU6PY8x4Wn7KF5Ah++uBezNAOK5/CrTPnjUSJMKaa45PxJh+5piiYJuoDQg+zCb1QrgLLI0NDwk/VhZAI5RVq6ecrmCQqEoOeek6JPdEAdYVTnoevPHyr/jAOvlrA3/mcZFvnvWnKPs2WxasZ0egziGYBBdx/3WmA84+u2Jfuv6ct6PA83rXce///WODcYgTIK2ANZj+59SwDo1gRSrCbo8a3mMpCI6SjA9uEaFtPzV3rXqFGWEVqnjI2Alq0jrJ9he6Cc/o+A9Oi8ml3uiuF6E1d/RdoysTcmEcJBKvPoKGOwYK1Kk19f76b1HmeGg6JLNpzl2DRzGpVv4+8HuxyK9tm/4vlTc7ijIjL7iAJDMpQ5LXtH1EJU7/da2rZ24uTbA6s+l7elwTYX1HOya/t61XGOjKK91b/73/TXNa9p5TK5pRnKvLA9kk6l8V5xMqNxe6oKkS5Bl5hyKPmi1tjQhFNaWRE666YQ7Fpi0/aLdZR4deRCupkCEct2znhwlmI59kbWplPaKzBUwvvt6vOuXfwWDm8Ykj1Yo9VK0LCilJQ4acQJZUadIatLlyJyNYzZm4MXOQJ2AdVmd86uLKYWRVYsSqYwJgz22J4wuzLP85t9N4ltnZrG7dAk/vquK8eWzeGxyBF9svAKtkgIxLfDIFqAptFx70AQdoh6DT2QJAV26ilZqGI1mCZmVFkoL5/GSzEVMfu9BbG0fxrvf+ArsHs+jvTCNTqqAuVoSzzx7DNdeexXKQ2UcOnwGh45ewMzSAuaXZ3DXnS/Hc88dFLz1ynvuls1JNmuj0cbschXN5QUUEi0cP34M27bvwA0334Ll2UtorNRRHtqC7XvuwP6LGTxzsYsDZ5Ywl92Maq6IdnYA3RTrFywg35lHu5tHo1uUQAHZQmQ+NSjDQDypKTCUOwSlordUCQhgJbZKMSIbtHfjnCWEOdUSZkZHWvyg0URbgittYakk/v1//K+SisjzUNASfAbFjSSvhyFdClONjjLnTLx1BK0EmR0HRPm5AFMLf7vKdKL5RB0HkRwzuLXHq9IGe+VZmPQcKFBHLfS9l6Y8DJBKS4AYoy8A2K7yr5xTIkBqvJIKzbxbGr9sqcMoDXtEEmBKH0d687tdqawqfS4lwhxm+ug4vFsQ7ZJEsVjCECsKj45heGREorjbr9mNbVc7SnCc8z7QcOFWffivPoKH/urDodJncMHLF4oa12sZtb4A8JW2Tx0jfTR4Hi4X1sBpFAwEBo2Tn1rRVwAAIABJREFUB5aplabXJZOTHNbMplG8/X2/iNwwI6ysRKw5XXGAtZ9hY8aB8x/7RVUDGrI/nb5xsx74WMtQihOYUcNLH4zZCQ7Ea+3F4Jn5cx09Zz8wEJWxvqFoY7bCZNKL1FXEtv598/Pz0nN1dnYOZ88oeGUuNT33vCb3azRq4O83f5zROYqbMzPmo8ajncciTEq76S2MY9cVr5oTYmQplMsl2Yejo6NSoVtaNSS1aBM9//v27UO1WpO/ByoVAbf95tp/3wceei+hooo+j37rwz+fySXfkRQHRu3c0os4shAceaXn/Tgjfa31st5af6EGwOXOSb/zx81hdKz6fxfJbgeN5UWcOPA9fOdrX0JtagLpZl281LrZ2b9G80ZJUVXauVMjLgdVx2GMDUe9dWkTPri3iqgha2h1he++YCxG2UQBq/3vOCS6pSOOPpszBXdhFIz/BsA3kCYhe8mn6YgOMlXbU1RJjQXRga7fun//dm0DeQEgC6jJYRqNAVZ/f68lI4IxxYCVqF7352Wtv/3rWQ5wNMJq39d5th9Ht/bautm5ooA1+nyiOs+3QexYY6gJgHa9660quR3js1GcYhA7waIQPK85jynH1FnecO3HtNidpIlZ2xnn8A2cHbIGHMVY+thrIIKtn1rrAFZ/jcuzoQPeUjDyeZG5DWrtbB6VbdfgPb/5AQyPb0a72xZ6nz7rCGB1EWRzUL9Q2bPxvY0ZeKEzEO3D6oPR8Jym/1WHhJkbvWDCPnvX107hiYtJZGopbEs0UO4u4nw3j6nCVuS6i1KoiKlNwkYB+xdntMK9FPXTfvVkLnDPELPk0nNodgtINLJITVxA4cjjuG7lEF6zdxyvu7OCLFNf2k3MN4BTc21858gEbt1zE+YvnkCttoRaPYG9N9yOM9MT+NgnP4I9u7ZJV4WR4SHMz8+hK6kgHWRzRcwvNnDi+f24ZvMIbr/jVpRHRjGzWMXFuRksrnTQKlyH9sAefO3AIs42ymgXh5EsL6LVpt1VJrsZ2VYL2WYDrVwaKym2mKO1z6Jx2omBHVyaCdqWKQlQqvNMA48q9zRYIUCWTFHmqgoDRFtosT4F8VWanzVbaFar0MZaQOJf/sG/6xpAZW4oI4mCxkndbTUkX5RJsQSmNIo1r4JfVuqoXF+8BuHDVYEqpxdhpgpBj9UIi/NAGGCVnAfXE4lYWvJTtWVBlBJsXlBTrL7hKf3wnJC1IkK+cg6MYperyUmjAUz6DX9rnm5Ger8SuOrPIFhmnu8zamVGvlCc2y0wrzU6Jon40jhIppHJMuozIsWYSBG++daX4aaX3LZ6/8WBV3fUI5/QHNYgIsVWADFl7dcDXv7nNn+BQeX6tvH9noblXlVJ+37UgOvJWZIHnUSqy+hzFsliGdmxcfzkz/8C8sNjSLCCslTNXA1YIw7fYI5WARC/36coV+dR9uSLb2CvZ8SvB0jihKWNyT7zxxhniPcDUf73zdCKG7sKt7AgDNchAajlOfFzPku/XQ2fI9vCnDh2Qgouac9hLcTkR2ltD/v32W/O/LGtZcj7Y7XzBoVnIhVAg/mXR0nqIo2glOw7FhZhfjkBK/cinUnJVFoirduuugrbt2+XCsgEs+lsrifX1eYzCsr95x23j6LPO7o+4ubA9qbNSXR9+H2EZb8Y/TFmcUXb4th9+L/XAq0vVLlfyffWAqD+eVYZwl6krS9gZbn7lWUc+/6TeOwrX0T14gWkGzXJvRF5xagoFRtL4TfVQWqAtRcUqGMxyAy1CLsbg+0Zq1sQBSI+cOm31oO17dFZDSAGOooSURhDstNC6qsbj4zQwK8AVlcF3gesQZVtTQmRAJiXbCryIegz6He0ZgRZDQQBRJ6e9ud/FYgNCTYBaDZKcHSd+GvRZysoiAmpuHFA3ebI1rY/z5Y24Msn/1p+RNOXNwKQelJjIkwgF+Wwc1n/8WiE1ZfZNj9RHRodbwBYvXoZ0Xn250Ed3WFrPjHkUimReZTt4iB3YDPFNeQmX5eS1tOw2KoAZMdM01aFBKxKCSZgDWSSYzRFAXTPepe0Cz0znYMSKaJhmSsiOzKOX/gXv4MR9lVPujQwCXr0AlZdnuqAcfGVKxExG8duzMCLnoHVgLVHOzmnZvheL1gNI61+dPa9n5nAc3MdtJMdLCONlUwe6WQb5WQdC80ESukkslTibdbyIEU4o63RSJ91dhxljkViy+0GSrOnUHvuceycP4D7X7obN24fwmCF503g0qUZnDh1Elfvug7JXB7TcwvodvMYruQxOFjCqVMTODsxj+zwAL72yFewe3yntKCh4+zwkSPCOltcWpY2nM16jU3O8cCr7hR8N7O4gsVmG9+Z3YHpZeBiexyznUEsdvNISsAuJVCvuryIUqGARDKDRptpH2mkMsw3rYlTLJfOotUiJmSf9ARqqSZYG4k4ThCBYECXkhNpA6fBN04X+0ezujkj05JtgGSzjdryMpLdpgQOE2/60bcpEdeFpzsuj8einwFIcgYx6a4OdWrVWjoSLMneI6XoElBarXlkTTkFANnowE6YmmBXildIz7LvxRlpKmRdvzwHWCxaaIVa+D3fC2sGBUcoxaayWa26K54A/aE3mcCVP9Kep1DA+Pi4vM97UppwQ5t7O2vJvCYcvxRo4ricl5MPlT+vfM1r8cr77u/v6NHJ7dmobGlD0MpnIxEI562IGslR4BGnZO3E/pzyOO2Lm5Z5kghrEAlwrSAsKu2qZsq5PZAdnE/dFMiwkiurTZcGBbAy5yU3OAq4tklcjPp9V9ba3XcUDPQz0v1olMREvJYRq6pEmqHaDxF7UY8XIiH7gbuoMRs15IPoied8MKPBPjMD0Gi2ZmQwekpw6s8Pn9vy0pIAOK5pfmdichJnz5wROjALFUmxM3q9gqhUmMvsrx81xHw6n3q9epamV5BAeim61gzMJxWqizwTrxBXHP3BM8Ck57Frb8S3udc4BgLX7duvws6dOyWCyj3F38wLJ42f+459WGUbMm/ECUcZrOfZ6we21wJ/6wHaqAEbBar2fKzgisgiB1osphu9vuWoXe5ajAKBOGDg73v7fL17u5zrxwFX/1rR/bv+NbuiqDq1Ko49/QQe/8oXsDRxFsl6TSnBInfUM8sK9c163RUS0n6TFqEK955FWZVRIKwa83BLGxmok8Pv5W1xOaMxWdqESWajurr1bM+R9yaGiAOHPovAKh0aaJXxOQFqvVNVGip49UFUD6jTIGzgADZFEuZnqjBk5FiqvMu52B/caNGre10b6OqJnMok9QI9TQ9yDudI8bcooA90udcXNtgLRhGLRDvtHD3AKSKz/bnw9bu9L+vLW7i6HtRYMvkW2DRO7vsV8n1Hnr9PzGaIW+/2WXAe1suQiEEvbTvuuwZY/bmnLqbMswgrxy096F3RJp7XKk/b2gmKSIkrWAG7AHoHWP35iVKCo4BanpNETRVMU5dQphKwMoc1NTSGXyRgHd+KbkrZcwqcrQ+r5mxvANbLkaAbx/wgZ6AXsPpRIZUSuvZdsEze8qXH6uN5xC99YhLPTVfRyS9hMZNALTeEdKeLgXYDi4k88gR53A+MOAodmHu3hUSnKZWAm6msyOdiexmYPYXiif3ITezHVZjDe++7GQPZJkqbhnF6egqTU3VMXZrB2KYRbBoZxOLCjJxnx85b8fzxE8ik25hbWpBA2OHjJ/HQY9/E9vHrcONN+3B+cgonTx5HMZtGvVbFPXfdifnZOaRTyxgYymClk8dUexynphN4oroLdWTQzY6g0SFVt41MsiV6uHkphXamjdKmElppoCHOUwadGEHVYpnZTE7+5vQRptTTQDaXVR3kHFam2yi76LCnOalYzTnHqPelYn5b5BsjsKlOF9XlZaR1SpF45avvVw6e2Jdh1MsYcsEzFCqKl5jvOLDiMTDAaorcW4H0fmtvRl0M4lXwoqdBdDKgbwnMlaNF9bjJUeNZpykEJ2EklwvAFpsBVqUMac4PvYwKhC3kTy+1AlMqCPEe2wKWEstMDGaVPS06xUIw7AdZrpQduFMvtvVxlZxdD3jrvJgBotWLee37HngT7nvDm3v3qO0R55GMAtbHPv1xPPbXHxfFYP1h/dwkM4yihm+ccegf40eehPrsIs9q2PW2P1DPkDa2CxSx54UPDRTeWkoaILP9SHKggtzoON72vp9HbnATEtmcPABpCuwyb6QPkwfU4xRoKFzCqZMlIcwLVY5mEKxXkdWf/Cjg6Cc8feOFx/hzbvMRlwtp5/OvY8+lxxD1DDPfgPQNGX0GHSmgNDs7K4YEc534nuSFMzeblavTaYmsTk9P4/z587hw4QImJyeDNgnitZf97jxe/YCkeQVs93p9fKMGqhlIHEvfIiiKYWNf4aXCqpi8X+7P0dFN2LVrpxRh4ovRNV6nXm/i5ptvlv7HzGMlBcWiLgZcpDiPefY8x8VaoO5yFGjU+AzWf0yVaR7rR1g5CSKwQ39AzyXXAqxrges4sGz7Zi0QcDn3e7l7Zr39tD5gVT3TqS3j6NNP4Ftf/SKWLpwRwMo5FE+1GOLaJq1Rqwd5MVGnpA8OxchPhu2afBlD2SeOBFdNNbpn4+SqPx/2uShY9qx0gLVnzpyM1/kJy/D45w56sna7Sn1PJES/+MBX9GJQITbsKxvKEgdWZa8pHZjnCs7j9e7Uc6mcj756QHRPpe9QZsi69nLRY/eEiwD6gMn2qL3nz4E/nn571ACiAdYeoK03Fbmd1ZXB/e/wPByT2SI90Vq3n+0+o8/dl+E8h8x1u4WGyz31dULcPKt9ojrM7t3kuvVhlX0tui7MOxIbxzkUFTI61hoBq3teNCS5V/yAgey/SGuj2PUuvYn5k5IKnQSsbFvRzRaQHNyEX/6d38OmLVskIkK2GZ2GUgzNLeINwHqlUnXj+B/EDEQBq0VQlXmjcsLS6wy8hvmsfo6rja6Ld//VUeyfaiOdy6BJWT1Q0H3AnO1EDRkUkOqmgQ6JrB3U0ZT9mWq1MVIuolNtolRfxNz+h9A99BDecPMAXn/Pncg065g5fQqDwyXU2lUcOnYIN+67UwpKkvE6N7+Iq3fuFLuOMaWjJ49h30tuwdTsJSRSOTz8yFO4ODmL3TfdhC2bN2NqcgKt2iJ2bRvFlk1lLFZbqKYrqLbbmK4DCxjF2fZmTC4VMVvYJBRmknuzlIftLpYuzaBVrSFFR/BgGYmhATSTdIRlkGm79ANGQ52ckAirS11pOnap6ZhAt8ocaSSW8oItVIkTxLZNdNEkbZoMuwS706SktU11pSo2X7vdROI19z1A+aW9boRe7HLIKJw8LysvLDTExZVQsQt6dnmjnjEbp8zD98KS+L4nWvS5gA53ffvtIiQ6KQoeo6+o0iUFSgCn63NnRrQfkZTWIRHAGihQazfgGfJUEMynY+EXFoPhD72gfF+qCVdXUK1Vg0qMFPCSYyW0Z/W2Eu+9+v434dUPvLnXcu8BrKu37cOf+DAe/ZQWXbJ7MMDazwCMV47huX0Dgn+bgWRGrxkRfsQivDaLYoXN2HsUHrn54mmlIMggURgQwPrj73kvsoObkMwyaqb1BFmwQapSu8buvp0RNb7XMoR94zMYi3ZQXG2Iec90PeM6zkiPM6JsrP5n/cADzxk3XhWcoRPE/9+AKoEmKb2s9Et6OmmypJpLZe25Ofk+KbN8TgS0jLSePHlSfghgmbtqgkNoGozCWN6bN65gfGK0hONdCyyZkygKWNeah2ibB7XD1XCjEcQ1SRqwFl0alr/5Ikgn46HRauOWW24RyhqdRe12V6h0/NxyyiizaABSxvnzfjnAaS0F2g+w9vtOFLAKeoq8rsTREnedfuvKfwb9jrlcY8G/bwMOcd99UfPLCFV1CWeePYAnH/oaahcnkKqvsIKDOmc6LaQyLHaXkLY25hT1e02qogydk6Y4dVwuH8YBLq4zSz/pNz/+3jY5aMf6+18r4q9uPRU3R36kz8Zn5zQwZiDK5LBeS6SInNIfQ1h4ysCqghcpvMPedrKZw4JJdk/+b3+Pi45w+8b6F4sOcu1x/GNNdtmYgnE5p7PpG19vRecxDjz79+c/Q18+RiOmgToNaNphhNUHb6ZPOSahhbu6HHG6p58+DdaFtCBUm4NMF3Eg8lm5HvRRXWKayXX+CgArr00nnVGCGWWV8bgTyDWCbghh1Nh6+VoUgywOKwgZrEc5Dw1rPVnsfLtekXJfDrSSyQK250um0MnkgdIgfv33P4hNW7YygS0ArBsR1suVohvH/VPNQHwOq7FudCOENGCTqy6CFwzS/tff7/jz5/HU+ToSGW3jUhoelH3QTnaxUGxhoJpGqZlFrptGHW0spOpopjIYQhejC8fQOPIElg48irvGMvjlN7wMpWu24/z5C2gzxWthUfDCyNZRdNNJHHz6CK7ds1dqdJw8dRaLS4uoDA5j1+5xHDn6HJKpMur1IjKFEXzj4SdwYXIKm7YUMDZUwt7to5g4exr7br0N1VYCF+rA0fYgzs8WcWF5M5rZQbQybSBdQ7UzKLV80ix52GqjwbogHfaEzguTqc0obVLcxSQDI8mUXMp29oIWD7y0Y1anFf9lwdW06lW+KA9FZpPWmyQmIvAlq5X1gZT2xEwFC8jJTHfZLjWN2soK8qWCFPhNvOyOVzjN5yi4AiL06KAfXJCs6vSd95l/XExthUCxqmA3wBlRtg6Xi4EhvbedR5HtW8wDbJFWaXqgnkZOlflJXBkfLRTgSsyLkqeAlqa9ThLLCrWJ6UrYWvNXtc+jWfCmWANDQYB5W46lQUxgQEOaoFXaAqWVQsMoF6nCVFpWVdmolZyDe+9/M151fyTCahvDtFIEwD70Vx8Cf3wQaZ5b3/u+ngHiGzj2txkaPriPGgC+YlOjZ3VRLAGh0nBc3b4EQ9lMAcnSAAa2bseP/uzPCWC1HFarIshzWSQ6ClhNqZpx0muchdQN32D0DQsfAJgB7RtZLwSwridoo0Z8HLDpN14z6mysvoOA+dXc9AsLCwJGub4I1Mw4MqBHAUEwy2MYVT137pz8z+/yWP7I8xRrTZ0o0QhkaMzoXokajf74g6XrVdv1108UAPjGYM/zsaIyLveKgJV7jPkX3F/s70yQWqmwEJPuu2q9gT179jihmEChqA4krmXuTaP703nE0vLRNb/es1zv8ysBrRId9KKvXhpHcJl+gLWfsWxftPOuBUb7rfv17jHu8yvZN7aW/Ouvd03hyjTrOP79J/H4V7+AxXNnkFxZVgYQ5zCdlL5vBKysQE8AxUbplL+W96hjVHBn1+beUFnmC1iLbClDp988+YDV9ml0/vl/kHe5Vj9nt/98kOfLOv5tlGBzAPmOw3jA6hSb54CiW5Dft+ig6kPV83GvKJgzdWhoycZggNW//+hz9gGrpMw4cO0DVhFBfjEgn8Hl5jKq0+w8ppMCWelosvzcmE7h+Dxg543Fn1ujhcuzjev1LUXS1LAyW0PMEJtLB+4srUaq+4risnSl3jkPnHOuu4BV8eWYKLcIWCmrJeXIGX2B/hdnsAPZlrtsVabt/iQSQpZTGGGVCtEuGit2knOamT5QVSBwOHTusT0Fne88D4uoZPJo5wbwgQ/+AUa2bEMyq+eXdBC6oZnD5hh3EknR5hQbOazrCb2Nz38gM2CANSgR4K7iJJL7z6cEB1LD4z/17t13/vkhfPfMCtrEKQmgMDKETD4nLVlqmQw6La3JU2S13FYd+U4D6eoimif3I73/c7h11wDecOdeXDtWwkBjGmebaTz11H7cefsdqFfrOH3uDHLlCjK5LMr5IanZcenSLC7NzmPX7uswMzOHC5PHBQmNDG3H7HwX7UQeTx96HodOnsDdN27BD991B9qNGk5NzmJ498twZjmLY7NtnGqUsNAZwlJqGxqdJBKdFWQSK2h2WCQ1K4EkAtY05QsxEeseJVpyb/V2R0BokgyNprI9uykFnrLvJQCi4LUrkVO1WU1Gi8zKpNFMNGWOGFlVfampBwJ+Xc0Js4V4vfrKCjL5LCtbIHHjTS8JAWukUIAIb0vpl4IoCaSTSp11GijEqFEdaOjDo0JJWWIRiJGXo3MqOLUaOlrISeGPRntVZYQ5KkauclBYwu9i0Eg5aeY4KWDljIi30+WCcGJI4aWgTWeVQqmTruPicZaPIkLf0feI8K0BcSabRiFfEMOYfSIHBkou546tgUjRrAs1iIa35ePyevc+8Ba86oG3xG/OPoCVEVb+2Ms3GH2FvwpYRq7iGyq+ccu/LcJqEbg4QyI8v4LWOGBrtDYaS9lsXiKsI9fswlvf/c+RGRzpAawC7uSezaAIQUX0Xm3Rm8GyagnFUNvWAqx2L1EwJqOJocitJU3XMsZ9Q9fO7b9n4zC2gdg4kneVFCAWNI+Xzd+Q/0nxZcTU2h7QI19dWQmGyNxWVgcmdYRRVRo+PKfRAg08cdxKVVfHz+r1FRID4wx534j258c36KPrzOaA7/vPR3K0KPDcWmQbQO5LOocGKxVk0qTnp8WQM1DAiOqWLVtQGWLv42GpyM3v0+DjnFikVfMee+/P3ytXAqb8++y3TuLOF9eOqd+a8oFt9Jj1QOl6Y7rStb3Wuu93Lj/CGF3/cfMXnS/OVadRxfH9T+Gxr3weC2dPI1ldEQokj6UsJx1LHGSuKj3pSGR92EruBTrigY1EI8P8QltP/h4M7623wF30nqP/k8ak+8orcrNaWOk7Hnjyx8vvG0OA5wlam/Sh7/aePpTNdk4DUQLeXbFE2w7++A3A+DIxZD6pQ1Jktt2bczKZ0zRuPUT7wvIYP1rs0+L97/uA1JfJJlvsWP/ZBd8PIqtGXw5pzPZ903O21yQlyBWPjNu//vXMNrB5lzXJ5ou0GzKaw+zLQNJyqeKMUWK6TOWuVta073BcIvdKpcDJKPvJo2UnXH0AX2arraZLytgkwTi9IoU6SFdr360ndWQoy457S00ml+9jEWKu62QGnXQW9UwR7//XH8ToVTukvRQNV6FVkikVB1gdg28tWbLx2cYM/CBmoCfC6mMUzx5QMRzvxAtT1dQBymPf9fHn8eS5Ktpsq4YucuUScoW8tGzM1gtYGQDqmSYy1VmMNWvAwWdR3/8Ytiw/h7e/7lbctm87UMpicmEOZybOojVXxfYtW8Xmm56exabxMXHGFwbK2P/UUxgcHMFdd92DZquLAwefw9zcIhbnlzBUrmBlaQlnzp/H8NatGNqxHV988EG89dYbsWPXHkzXsjh4sYHF8l7sn+JYh9BNl9DKActJAskUMu0Csu08WpmqOnNdekLQaJKANaXteES/MljVVNuNRQ8pa/L5gtiRSXNOsUqwqydhRWp5bkkFISsqxcr+GvSSlqDMhSVrhxelCKFjzTnXaBMSsNJJnS3mkNi794b4JxUY7dpPSwURSxOrB24V6AwMfQcr3fdFjPaAVm0RY4vEN8BYcMVAq3jBtcKDruMgwqoloUXxOUNU/qa/QQpGue/weApbF/Gj/E253mSpdEra87BKFvOgzBPpXSoArOmkAlZew3KBCBTqdVJ1tMowjWjSFY2+WCgWkCHFCF0pR81jG3X1lt77urfg1a9/6+q92Qes8sBHWHTp0x8N5jxKOYszcPW+e7ehr0TVXgofveWw+orTDIXVRhqfYWhzBQaOfMFRjZBAJp1HN1/A5uv24s3v/FmkysNCCZZnaUUZhKIXqP6+EY7oeP2x9TPi4yJW/Y5dCwj0u7a9bwZInMD1586ekx1vhh4NBqP+qUGoxjQ3O6OjBJ08liXKCUYZZbXCShJprFalsreBU4JVHmdFO4yOwei/7F+Xr6dj03XiGz+hsc295nnbPUPQ7jV6f74RFzX8VC+ERZ58CrAWEXFReimGppRz7k0BngktkMaoMsfHvZTLFSTSOr55sxRdKg2UA1q0Vffmd/lKCoW0t/+gGcX+mC9HaUbBRfQ7/QDret9b79oGFmzt+8fHrUHfMO73vOJARnQca63v6Fh8sBOdX3+e464b7EGK8EYVJ5/5vkRYF86cQmdlEUkyAiRqmkQqq5RgluxnTYRWi4Ua6OHtpePqGJxTxkXzQnmpa1tzKsNiQr3ytPd8URnq3yM/E7nvAIhFdHvmKOoM65Oi4OdVSmuTSP51dP70cysqYFQ3BZc8l9UlYDENZSeFlFDf8WT3F8p0VzSDupPz5De+j5yn3z4yWrG//u1vk4FrrbnY/eTaQhhgNRknIsbpNns21tPWv4YfTeb9ax4zW/j19pj1n6+xmnx9EDwXqKNCqlc7cBn8VlNXmV9eKoABVn9vSnVf56gzRoxVCQ50nnvWPUUPXfQ3qBbiimRq5NgVQXL1O6QapyveaPcnkFXyyHRdaIofe6lrMUrJhWWENZ1DLVXAb/6r38fWXbsk8tJhQRm5L60ZIvI2aPtH1pWachuvjRn4p56BVZRgn1wT+AzjkOyqCFxgTb/744fw7VNLGmGlI71UkH1PXDGeKaPTWUKms4DuxcM4/8SDuGpxErfvGsY7X3sbRnINrLRbODS9jDNzS7j9zpfixBNPYs/unVhYWMTJU2ewY8cOHD5yGDt37sb2HaNIpbJoNDtotJJ4/vmjmJmZx6XJBXQaK7j99utRGSmhmx/AMycX8KWHnsRrX/s61JJFnFziTw7ziU1o54axXGXvUzImmugkVqRGD1AEY8HtblVlkzittIiavphX2lQcJT3LmTpB8KqFD1vdNtIpFvVT7MYWXYycsuic2CtMcchmPcZGAkzvZdVyAlXRvzy+2RLnF0Er81eJ1SiPeB3arR0yPdJdJK7fe2OYIOFHlwJvrgOOQvcwbWBiyRSjEEx6CvUofSaEtXK/lofqeZbdnLjPNLpqF1Kw6wCvRVglTMqJc2DUvITO8xtQf2V+FciKAKb/zxVl4eKqNxxgzWhYmoZ8rwGo7QD8TDOLQqonXtvZmFHCc9CYJo2ReYUHK1IwAAAgAElEQVSMuubyOWmVowBAva4vf+WP4M5X3R+/b9WJoy8PwD766Y/hm3/9sR5j3zeqYgGrcyrQAxRVsFFwJoaWV3TJFG2cge0bSprHGpbkl8/UEpK5y5A+lMlj694b8IaffhcShQqSbD7vAVYdnYEi998aEU7feIkabdH/1wKsFjWPM7LijcHeR+Yb8Xa8PYf1wG/04dOYVAo5N7lGGY3Ca22dGF0leCUIJSBl4SVel+uOkdSpixclv9WqPBvoNINQnmnLCREXATADSMn1q32MimeNprE68hy37nzA4q+7YJ6dJ9+qmvLC3GMGWIMIfULXJCNWep6OgIEsKTfSF1rnSqKu0uqGglhbVHEPMr/32muvlUJpFMTZfE4Mbiv4YuPhHEaNyLWU6noAL8645vmi+bovVHHbnEdB5Fqg0vZzlIK6ngyJG2PcM7d11O/e15uz6DoRPyXpTAe/j8e/8ndYOHsKqC2BSRuW3kEHhPR/ZF6rK+wny9VzsITjsqSD3jxmeou5PwywSvyxZ2+YLup17vXqiVDHRQGr9D2N5ir36ERXwM47oT3HFwRYXbsSf3wGWOW+XPKFuqlCUBsCu9WRSJ0BV/yQdHsvR9eAr389W2s970XYDbIf3LxEAau/hnyAGF2L/jzxHFbZ3pcz+rdS1fw15stnAZkOsCqXzevZu0ZEO6qHWAhEbAxXJTo6D/592tgFsAb0Y+1O0GLhk4wySVhohY45A6zR/RVExN19WrV8W7VCwaP81KpOgSNUa5O42XGsNq1hIoRxWbM23lSaFU05thQ6qTTa6SyWE1n86u/+HnZefz26Ur6TxidZLD5gNQnv2HEbgPWFivyN772IGQgAawz+XJ0ZEQWu8YuWgPXx4/MCUnOlIvKDA2i0GQzoItGYwNj5CXQOfAfXdqdw200juPFl48iU00h2Opg4dgLVRgr5yg4cfvYYbrz6KmSLSZQqJVw4fx6Neh2vve8+nD93FrVaFcNjecwtsEZOC6dPX0C7TZsvi+HBIaSxJBV/i5UBXKoW8N1DaZy6AKzsuRkXa0nMJ8dRbRcEZGbadaSzXSxnksjWM0g30qIrm9kamrkG0rWsMpYEcgn6dI6/DpKsGSGVjQlARZRo0JDyqs3P6NRiagDQaLRU5pDd6vyntMmYHkkJw9TJaocOWCCTViDL9pfNVlMrkztLlHqm29aUUNE5ZMW2G0jccP0+cmhV5HlCTEBFEFFR763cjNBTnLyTvmBq6oal4xVIBuDFLbbAk+ciKS5RNlCdGl3RMbBtjAj8oPpwkJeritblk0gLDHctonJ6Bow+Y8EjgirxCic6SCfSarSmk9pjlg9CPCOOEqxqTSuoSsU7DU+rN1aLGGh7GvXIW29aq+bHexwolVBhtHWoItEf5t0xB096vWYzeOkrXoXb7r537S0oz8Gh1y7w8Cc/jEc++ZEgB24VNSsm8mUAwHL3AkUeoaHZM7aiGkGkzwF9TkKgKJ2HNoyYe3De5RB1ZSGLL1kowZ1cEVv2XI/73/aTSA8MIZHJuebmWpFayy+pq8tynXQtxsXww0JKQeRepilYkM4Qs/BveB69B6Wcm5FgTpQXKg+vFJj61zEgSlBWq9UlCl+v1V1F7bAXLot50dGiEUUVGufOn8f5c+ck0krgWmd0dWk5cKAYtVHH59F9rXiHyWHPOWJ+Icu5clvBLUNnfESqgPfIC2cl2Skleb6nEJszkAWwqsvdS/8K1oABSApNGknWo4sxYPEOupwsrcaq0RCpYinHpgPHCz+np/IVr3gFRjaNgKwHWeOktnVoWKakkIEYde6cgePBy3s0oRi/GleZ0QH1NDjeBb76sVKiZ+gHCNdao+t958WsU/+6L/Q8UYdOv3MG5++2kWg1cergAenDunDuNLrVRaTE8JbED+kLyWfIZykeWAc0jFnSK+96c1NDp4oCUZV9jCpZfmfoOfT7ixsQEHZIKKGD2+G5ghzWCIMlGI/nixQwu9pqkkN9eWwtrUyHxs2f3FNXnV3Rl0UPrV1Av2uas8xpwZAF5elw3XceH8MZOL2XDdxRIRMnECh6MquZYDIqbn33XzfK+LLz8BzioXebrmcGnL0hklCGbfo9zFujDOBaUnmlEWh/resasGqY4Uh9UMoiIuJAdC2SRI9KxNZRz0N1rjOhlqGeTCw7GoN0wqmxR6cbn7umhPQ+04DfZvcr69FSpcJjub7o5JPrcW1zLMIy8ZyTVs/AFrcYYfyCnpz2lcwPjdJMFt1sXnpPvuc3PoBrb7kFCVKpRY9bS5sQDVO/68t2S9xT3nhvYwZ+cDNAwHpxuR64423v9EBTDeYFssG2ZPyoEnj3x5/Dk6dWhHWAQgZDYwNIVheQnbmIwW/9LbZuSuDGLcAdN2/FlvEhHD15Cu1kBvUW0G60sLhcQyY7IK1gcpk0njhwQOy7e+64HZuHh1GtLmNy8jxGx0YxgBROXVrBkVNnsTA3gdfd90pMz86hWE4gjxaq8y2cnc7jWG0Iz+X3YDo9LD1UO90k2omcBBIlGEfnKcuccnu33V7lTUv6KbuoaDtACfIYC65Dhigjn12JolpkU3t8uH0t7T4YaeUXqX+0ZQ3lDOVG4CR3EVPm5VZbGpxhziydugS40hKUUVc9TXgt1qlwhf5Esuy7+bauCM+gVH7UyA+Fm6BdRwvSd0PA6kdYXeao3BKFNg1LpefyBnzTLcwrlc8cjVcNEAeiI4aBH4QUBeNAiDRH57WsBLzkXlD2KiCSPAuOV0Li8uikjLJQgglEk67okkNjVr2KhjNzUvm7V8nqPJmBwjkMGo+7kDqjOpLjOjgoCohe07vu/RG8/JX3rb1Dfeu4Czz0iQ9JDqspSN+YiRoooZMh9KBHLxYabDrHqpA0R9Cixp22Uu/oPdUNrFvdp/YEUR0Dg1y7Vt6eQCJXRKI4gKuuvwk/8uNvQ7YygkSaydPKf9eT6eaR/JlIHoFvsJhRzjLXvodat41rXs7G5V5PUxu3HCOb0K0FZ5jKWjTqdAw1zwfNcfMcZxzaXPsgIjomzjGjpIyIjo9vFmG1slLTCGmzJdXQpDokSAOel2fC50PnB6nAU1NT8iNglUU5WDm1Vu/JnfONKUtHMhkjBa8iz9IimwElzFWU1Pin69McqQRuBbtlnnx+WlAB2hXJCbLP3d435RDQN534o9PDi/xE161FfGXswXN3hmIqjUyajIaU5K/a/e/YsR0vfdlLhTZMp5HtWe7FfJGtcBLSM1hllBprsj49Y1KepRvM5UQLg7m1eY44X9YDmGsJh7XW1T+m2l9vjHH7pt/1o8eutecoZxOUtZ0mThw8gEf/7guYO3sS3ZUFpMUJQimhitD6t4nM4vdYsC/GKR6Vd7Y2epx1rI7o2toE+9VVrQ/uK6YtEy9nYJnHRSP4PriLymZfVviyxJw2RuWNO4e/v8Px9UYSfdlOOc7vsEiVaXR/LevfvYDXb7NjYJn3Z5UfY8ewStmoQSNuM3EWqj6xVkIqm8MIeFS22+ns+sEcumiyRWF7QLTStCJOT6W5RufZ5ighNSxY+tI5y729K7U0HIOrn06QGKOzB3hOvxaEPc84JofJFolcdNpSTIyXHqhUvBoGvYAvcPI6Z7I8Byezovdn7frkmblocq+xbt0XXHTdWFJufqUdB20DAlPmsGazqCUy+Omf/yXceMfL6S10fag0hy2khjkdL09Ciy9tvDZm4J96BvyiSxGzumcopqINuK4ep1oc/Px9f/McHj00i0RyAKWBNK5OTKD92P/ADZ0JvOqtr0Qh2UEGbbQbDRw7fBrdVA57rrsOs/OTKhcSCWzesgUTFy8KLjh0+gJOHDmOa6/egR3j4xisDODo8aPYsX0Hvvf9o0CugLtuvxVbB5Jo1hZx9NwkEsUxTNaS+MaBk7iQ3o6F9BZ0S7uQyQxhKW1YxYJBbl9S9tLhK51LlFnCe2I6TSKjldS7LQ36seiSpVy2wDaXtreJ45wTjOklcoqE9paX9jT6NwtFibVHmrDLZxWmWy6LFiO7bJ0ZsamSzka3iueSpWBy1+HHxM033ybyS3ueivqIX1OOgksalrw8I8796xQEb8gTWyJMtXCFCG5n5WpPsRC0CMh1xxCwmsEkOXcOyApgsp6K7qImykWhuHNqKXlX3MHRTdnLSO+T6J+9HJMSgk6xj5ArcqNRJj2jFiLQELU1YJdrs32G17bAN1CkOIbQhd21XIU9acNRLEou3mvf/M/w2jf92Nr71p6kexSMsBpg5RetIIff8kCnY/Wzi+Yn+cfZHJuiNWNEWzwozYeGjnlKQmNBado9xoJMm+t56VqmpHMFIF/Etbe+DPe+5UeRq2wC2MRe6EMuwsqAObPXaTC6dWL3ETUO+L8BVp+6p24LjYpH5yE0jkMDxowbXW8vToRGx7qeoc+5Jd2X/VFJ8WX/UAIsvscoASuzzc3N4uLFi1hcWhDASvBKsMpxE7DyWH6XP+T606EilTu96LnNg7xne9ZtbwOsto/9VcMy7eEchq543yAMwVzYO9DtrOC75l2XYx3dTKP+Jj56rhp8z5gB/rPv+4RclT41CFPIZclmYDl1LaTG/bi0tCiR1jtfcZe0ouJcc90afZ+0/WxKe14GrSHcINcaQ9xn/lqQU7jIiMmscC2GBX/i7m0tR4jIsBhGRb/9759/vbV5JcearI6uOX98cXtjrc/dyggA68lnDuDRL30eM6dOoLM8j7Q4zwi8VD6TSsRrSDEx19O5Xw9bAWtObkfpmZLn52jmNkfB2EnzilBDtbSCRcdcAov73+/n3Usv7gVRtib8feo/H72/0IFo14vSZAMg5/JX9T51bOJSliqO2vWan7Wbjb7biQyFYB0ZcAmcfSEgCxyz7jMfiEX3he1/i7nafUgbmaDYkALW8F508Jb72gPCnAQh20L1dNheLdhfEZluhRdD9RimK/Hcpk8thzVc0+oI9fdt3PqV91KaI28vA/U2n8G9RR2kzjFIh4uMJa2AtTBQCnL1WVzOlyE+YO3Z956z1tZST49hVzG6N1UrpEzL2BnRkDG5eU1otJ/josu/ncmgkc7hre94N25/1X3oSkEp6gl+qk4PGVOPLbkBWPtuuo0PfqAzoIBVawDI1jOzw5MRAkO8KKvvdDGd5A/yHX99EgePTWBo9ig2Lx3DnTtSuDpVx0vHypjatISlmSaeefoEaisZ/PA9r8LU7AwuTp7BTddfg2KpiOMnjuPS3CXcdNMNyObTOHZuAceOnMC20U0o53LS3YERyxtuugndXAlsK3X9NVsxd/oIqu0UvndyFgdO1XGoXkZ9805cGtyFVqKMUiONQr2D2UzddT1xARyNQggIZY4+58J+eF9SGClDgKmONgogMlaZbiOV+NNdMIBl85JMaN9yCWbJPLJAUJJd55QhIsBUgwbURa1mQx1elNfpFDppFzhiIJDMVbJ2OCYBtiZ3nIxmTqurJCyy+Mabb5VHGPjGnDfRF8z2t4ACxxjxaTNOywWcYt+XplGssBBPsGbUpRhwls3gFUTeIuBzxTVIwXVRUe3DGqI5nXSdLzmv00gEoRY1NEFPEKnFbBRoZbJKKZP4HBW5q5Yq0CcozqKx4kBhugcglGW5aRoDjOwS1KrC0Si0RpLpuag1uHhSGm5PpvDj7/o5/MQ7f27tTRoBrI986iNBH1ZfwUYrHUZPGjW0/EXqK1L+bcDbjBHadgruQ+M6OJ9XdbDHmCD9WvqwChEB6XwB7UwO199+J+5+3RuRHx7Tfm4eYOX8p8hT8ABrdGz+fVkPuui99DMkwvdDIOYb0msB1t57i0e2/rlsnL6B45/D7ovFkc6ePSsR0qWlZcmzpGHBwknNhoJZ9k49e+6MCBChk2cyUlRJjM52OyjEREObeQ9mLPkGY1BYxKOACbjzsGJ0fH67FdlOzjiPHqfL3+0Co/kHcNTROqyyZRBh1X0aNdZNi4hSEeXRO9f+OjZDTK9vjjDm1mnbm2w2F1S8ZsTanEd33f0K3HjjjXJuOo44h2Q/8O9SoSjfEaPRo1BH90/cpvXvxX/+VlAqbk/yuUTzSf3jYufaHdATSYqc3HdOvVgroGee+5xsPadCdG/4//ffW1xwbSRbTZw++Ay++eUvYObUcY2wSmnCNtGBo4Br0QatotuWgjHRasz+dezvqPNF5DMZOtEIqwC+XnqoLXs7l+V32v/WP5XXMM+yP0/R/RmcJxKN950uBnz9Z9Irw9x+CaijKoNlrEkCDjUCJNe3pf3wfHkZrnONsAZjcqe1/w1EW7XxqCMmbg1HnTTmLOD9hakLITAU+eTkCAt3RF9BrrubL4Ls6DgiZI/gfHofLrXJ208+YCXwCudABaAvB/zn1ztXvRQ4Xzf3yAXf2ST5Keq4F8kjfVv1fnLFgvyvtQ20eV/wzK1eiDDKnXMikq7Ba1purq1FHqvFU3znSRgoEP0kQ+JYAq+dK0DJnpMpdLM5NLMFvPr/Z+9NgyVNrzKxk3vm3W/tW1dVd3V3VXWrWy0JrYhBGIGwQRIChkUNWpBkBjvGNjPhsYMIgll+jGdi8IT/jAcQ4AGENIwdhB0TDHgUaF9a+9LdVHdXL7Xvy6275Z6O5znveb/zvfnlvbcktfznZsWNujfzy295l3POc5bn/NQ75C0/+U4CVjj+Gb2lslBdvg1Yv1sJvP3978UIjLW1icDUg9Sc5AryhLshyslMj5TkH/zu5+SFp78tP3PPHXns4EimZ4dya1Wk05uSy9e/IZ01tL08KO1uWdZ6q3L+4jPyqkcekWsXrsvho4dpYwyGXZmdn5ZOZ12e+MYZyubyoCv9zrrs2rVPDtxzr8zMLkilsiaXbqzK7PwuefKp5+TU5b4839st7fmDUp4/JMuDaWmXd0qfGUbrUqugrEyJYiEbNdlT04LhkBsONKiW6S+VISSl5TGKy7ScH/JCZFjWLFOcQ/tVq55gpnHAQqx7p1yqkIjKZCaOo72D4GBoezmqBX0UHMjRCcsgmMo/ZuOQ6A8t7KqKCSEfHzyJtjZ6Y1pHqjWoPl2SU0dlqJUSMZSrWk8nNfxuAjEzOa1mxEiXTAtaPaxGdkmP5OtbozvUQKqCTVUYoR9aEL7mDFbjFB7TTHmwh2MVfVJheSAVqSqz0+jXiIHsy3p7XdbaHdYRloInEbnVCFlr1KtHEIbBpmedQl2VHu4FE7i23pZur8Njmo26NBkx6xCwgsHSavEwRO96/L3yrsffl9+L3vMTBzPzBn32Y38gn/vYH8ZFNskwLQItXllGABOVfeYAMNIla6FgfZVo6DBqrN4Uq+nignXsDdEwCX3wsJZqzSk2TD7xA2+QH/jRH5OpxT1UcGOAdaTM00jRTg0cu/8iA9cMOMyLr10rNobzgDUzQvL1bd+pkLRNlnNwhJPljIrRiKm/AJ/K+LscU1hXlldYjweweurUKRKDMdc/RAzZjD5EaGO0iGtMyZTSl11XgViW1m0GIfd1EpXPA1YNc6THFI0R92CIzgYpr4fZ+ckyHjIzkkhAsWKIK9et+/FntHnE2m81mqwbtzGy2j+c6f7775dHH31UqnVty4XjkRaMqCsYhS3yGoVnIB3wgLRobXqjNQdwMeCoyXARFfvcA9ZJ63qjdbgZUNzqGi7eJ5O/7QHTVq+haiHbe/Z3uqayZ1LDtzIcyNmnvy1P/Oe/ImAttVekUlKF2w8ylRkViIxC7tNDoJkGk65RJEvwXuqsK9oXNnc58Gn6IBg2eCaLHNo5fDaHrTu7j2EgQfMy2u7droc9PzZPStjoyjPyQNPfP3WXA6w0WBJwbM8EYyMnq9x2M52DsTLA6oEs79tFnjODSMMX1Beu76cHrCztCaySfl3Z8dxjIdPJns3Kc+y+dB+GpK2IycbTUM2AsmfWBvZKxuYjrHr/2f7NzXtIU/PjPKJRqFFxvExnbuqcMuMwGlXq9G1OtXgelHx4wOoNwdweKthjOBZ63QCrOQui3gyZKV5uQaUjgwwRVso+i7DC0QxiFTj2GlOMrv7kL7w7Albc/jZgvRupuH3s92MEshrWCFVcCb86sLLoanpHKlOURyMLzf71H/+p1NZuy7FDC7Levy2XO7dkeXlVTj/5nDz0wElZXR/K7ZWOHDx6WNbaN6TbvSnlUV0WpvdLY6qpBESloTSnW3LqmVPy1KmL7Kn6c+96OwHr+UtXZefuewhSB70l+YtPf1PujBbl2YvL0l24X9bnT8hKHVlhFWn2WlLtNaQ97MradEeG0wOprde1zQz6nAJVIloKLh5GTwP/QMwQCmm71qEFgTvu/0AIiABJSAnWbFfgoAp1LgErnMvQG9aHGaAVUVSSGYYSq6CTKc8ZsVWnlsrU4KhjFpOSN3GscT4cDhAdOjnTxjyOlGAAhcDWiZNggpBqmJ0wGJ5MFQk1jWGiY7sZDZ2MeSPNOzym8E25GVkGU3BDa4vwf6Y8qRpy6co0juP1lF3YvJrwKBu4BXgEWY0x/AJQ7liYl3q9ytSz5bUVubO8ygXHaUJNa61BpQxmVkS8qIgCWYuGoxE9hTJDpLZG0pveoCc1MAUDINeqsr62Sq+A1u2qxwOvdz7+Xvnpx0OENbW/C9IV8B2kA6O1jXkKvCJPt1hqzHql5o3r9HuI4uG8kXQpNBDH+WJqG70w6iyg0guAlbnult5Frz4WdUlqrWkZ1Kfkode9QV7/1h+TxvwuKjgCftYKaipYxQHW1Nj0z1MEnLiuXHuFnLGWgAXvpc6u4xu65EclNbT99dNIV2b0hY2e7AUbQ11XPYJWkCb1en1GBgFeb1y/IVcuX5bLly+zRnV1bYVzguMt1RDr0WrB2KqCgmmcbCV3r9ZLOYCHrUdYQwbDeKb5mK4xP1L8IKwJBakcbbbTsVd+Ll2kdgx4Z9EA/U7+HDbujCaEtDwPDJFODWMU4BT1Ios7tVcrfj98+LAcvuewzC8oYEXENY4lUzHGgdaYSnMRqTxgjVx2/Io32LcKWIuAaQqA7H6+ExB7N4DVgxwasq4v5GaGR7qPNj4e4zaS8qCngPXjfy3XXzgt5c4KEhIJWMlOHnp6K/spDAAtX/AtQPx1UjnoPzOg4VN4i747Jossohlq4VNwkoKjdK58vbaXH369mE5jKU2MeMJ5GIwtnjREDRMgShmNewtAUQ2R4np0vTcHfIM+9/eMe/SANX0ey47IjbXlUCWOMQNSXM+BoE2fRF/UO4H8o2i9+EhtJv9sHKw8Ius3amOazivcI+rgDmnTIWVOj89Sle2eJu0zsPsaeMYxm0VYoy6OfIFWQ6o8G2Q1L5fpSNf04kwOpgz3UaYmDkjMlaUER6dzkuLtz4vzkEuadl4WKTWyOlioyJgatWbkFa9/k7zrV96H8H0gwQyANfRi1HsyWb2dEryZjNz+/OUZAQOsqVnhxZEC1tT4zv+tTh6VUC9+8v+Q5YtnpFafl4vLd+Ti0pIc3XtAyreXZeHgPXLu8iUZ1Upy/dZ1ObB3n+zZsVvW17ry/JnzJGpqNFtMmT1/4YK8dOaMrK30pF4VeeuPvFlmZlpyZ6UrnX5DStWW/McvPy9PLzXkTuuIzOw9KmsdkX59QYaluiBJv8ab78tad116jaqMWnWpDdRmR62p2vQgJlQSONSJeuK86ABDiSS0A7KMQiowg5TM/ugzgw14B86zSrlGm5TBzRoCnJXAPwNwqRgKGU9MJ45lUSG4Cbu4WeP9QDcBREPeoBSuXK4JHH/URGQfLzG62u50pE5ixLKUXvGq1yrpUjAG2X5BzctIxOSJduAJ8LRJ0UgLYU5vtBnYMeWSN+gUBNtCyXlfgbQVFSUpL8o8GgV0lrVCIGVKQj3mKjDRA6heA0NvlaBxqtmQxR0Lsjg/K61GXVbW19iI99atO7La7kgPSj30UuNkcYIUiCNiaoC10+7ydyw8DC5SfmuB6AkKePnOHYEHHSx9mGwDre9493vkHY+/p3h3mrZOAMJn/uz35bMf+XBs6m1j5etkUoXqDcxUWZuy9EDHIkwGWNEIPTVovdPBf8YlFjIJOG2hfRFqWEG69Mgbf1De9OM/IeWpedawKmDFRsgDVvR0ihsoMb78M0wyGlLCFW8om5GdeXaCSjWPU8GMZN+xYzNgVWTcpvdl42sebRoEQ/SM7BOQArTiM0QFV1fX5OaNm3L71i05d/4s6xhu3boV+yfGiARSR4L3y+bRmjOnj2Bz5KOmdgz3uFtn6THxuzQo856VovE3OvLUePLfJLlWLuKWtZCgkDLDugAg56+Zrc2cvAlZD0aE5p0KcMgg/ZetckIUZN++fXLkyBGZmVMw+8ADD9B5QIHOwtvi5/bzWeRE8evQgzszaC1VNI7VBoZ5OtaT9nW6VjdT/+l9T9pTWz1v4ZpInqtorMbv0wPWJ+VLH/9rufr8MxphBeFSYFLVeVdPLgCrLlHopskvu74H2/jdImwWibJn9s+UgtUIOJIIspep3knhZVHcg8k6T6/hDQtmQ4diKyMw8ufUZ8tHFO36fB44CGGMFPYZzadwRajhBtPWvPEc5HSDamu+xtar+tBjmxT7nkWi1fYwm0PnL+7pKA/0+6nMxXFGQJgDyQk4NkJIP/+mT2z+La1VM8nMgM2cmV73Fa0w3Dnm3ubfA1a7b/vc67i4FkPNKOQObAlkgsBm6HZ7UQfY+Jp8YVTDpwQHpn0/xh6wjuvzggi0ZckYgWEooWKUvlyVHozT5jTLfH7+/R+UEnoshpIsZfzIiJcylmAQqW2TLm0mk7c//96PQJYSnOeN0G1TBFJTI1yjgCoT1CT4+F/9kVSWL0nl5mVZmJmWmysDaU4fknp1p6wMrsn5y2ek2ijL/r37ZWWpI63ynOzYs0++duqbst5ty/rqKvk2Dhw4LOV6S779pc/J/n175OA998ip589LrbUoX//2afnGt56S4cPvlMaR18pqfY8MyzUp9TsaqKrpLN4AACAASURBVOti35VkUO1Jt676rzqqS3XUkK60eb/aIUV7o9q9k9CQWTIAlOagBJ+a6gDK2VDHapmLKAvEuViP2tcWN5BveJ/yRUrSQ3ubqrasxM+wDKImcP6YIy+Qd0IPVUrSW29zWCv1GgEr+qqXyhoZrlZr5BhiZLVckfW1NTIqIz249Nhr36hTF0Crtq1x9aVRmWg6qFXHBH9fUC5ZdNWEqlemhYA1XlMXqbXCwfcs1qqrJFtYtsji/y4VS5eVpvCgV6MBVkRGNU1ZFTY+W1iYk7nZaZlqNZj+srbekeWVtqy129rQljTL+oRWhMx7ZE2nhrXRbwgeB7TLgDDHM66uLstoiAiAFhJjwochEksKp1JJfurd75G3v3sCYJ2wXz/7Zx8W/JBUitT5Gjb35BfRCLIU7cTYNoPDG1r+ch6w6nlzwaycIeIVrs0R3wuuDiXLENawlloz8qq/88Py2re8VSrT8yKgxyZVtRZts3fdSGvIAFjTV6GhN+HZ1MMfnC3uRP7ZLQXEPMvqRc+/TLEXRbLT+5lk+BcZx3Y+rBXUr+Ln0qVLjLSisB6bv9tuy/MvvCDnzp2NDME+qmZA087v07ziPo6ZuArstAd8yEgI00qSNWcwp3VfqXGXglbb59nIhbS9AFK0DirX4llryXI1qlm0x8bV6tQtWuWN1MxoDM9DQYA9aenGWX2szbmND+7TsiwoYwIzNsiX5hcXZM+ePfLqV7+aABbglXvMRSNMYXlExHt2uDauG1/37paWn/+7BYhF+2CCuPievW1j6Oc6Xe/+YmNgZQuAdfy5tOwEjMDnnnpSvvif/0oun/5bKXdWpTpC/Y2yBFtdjgIZpAQrk/tWXqnh7iOs5gQcW//OoeL3Wbo+U5lRNIZ2j/Bmx9/jOlK9A12hoC6k84f2agY+tTzDtLDWHWr6vgbj/DNqKlbIQGI9ZPZSsaDGSryXINQ9ni4CrHYNk/z27P78mhORR+a4lqX0Rv1KO8PI8/QM1rKuSJaaTMxScDOgadlVdh/K+B/OGUAdxzHIKJxDAavaCNn8Zgz54/IuXz+K6GP6XB6oTlqXEbAG45K1ZEhRrtf5vwFWXj+chKYf7tUynZzOj2MVUt3NMeDrjvU0WTZcbu4D34GPsCpLMCKpVemXqjJoTsl9j75KHv+1vyejmrYU0yw9c5qEFjvRI7oNWLcil7aP+d6PQFFKsJffthfSK2dpwhnYs2O+8n/+b7LQGMp6py931nuyc88BWVpZk7VOX166cl2OHjwg1y9ekKsXL8uOnXtkbnGX3L7Tlat3bsri3prsaFXkwMwO6Q9aslZfkOnSLfnSN0/LJ754Wp68Ni07jz0mpea8NBYW5Or0fVrOBfmC9nvkcoT8BJ0DyAZh/2jaL5h5ae+Rr8fb0rrXrQ83a1tZhpHJ/hG4DbD3AVytxUwfEVlsbdVBJJsNma1M2R2O2JmhH/BCuVrjvaCcstqs5jJCcT0C5UFfuUK6fWbx8qA6Sg1Q+4qgYz+UZykGw/dQFtGsz2hbrte84c3RfaBsuGoAICxsIDZ6QA2wOhbg6A113lX/XiaQ8+nC6aLxLMGW4pkpnOi/zUriKBwzggQT1CBcQhqwLjhlriO4G4L5tsfQ88L8nDQb6NmI9N+qoJ630xnIerejdM8hYorrs8VOKA5Gv0ZV/gCsPTJxzYZ2NdVqWa7fuCbra6hD7EqjVidg7XWyImc8xTsef5+845cLaljz1kJu/3zuo38g+MFLr6/pYQZYvULPDH8dMzM0TEGnY2peFqthzWokFfh5z7LN5bhYybyn2XVKUpualkG1IW/8sbfJQ699k7QWd8uAhdchaKdNn6Q8VBcFalhTY3IzEeYNQjMq4FdKxyQ1tDNG4bxR4tdlUaqtfV5k0PqxSo+L0xtquXAs0oCff/55pgDjhZRUECi9+OKLJGXSlOG8hx170fuqcR8AXXjpsUpb7gGbOToswhfHwodYC2oNo0FqxmyKasND6ZrLACvetj2TM5xD5sZGoIflCyGyQiKkQITj78XAZnSuuUViz100P5ZWbeskAtdalbWshw4dIjETUoWnplrSbCqBk0a6wBdWYZZDNN4DYC1ao5ut480A6Ph6zfaz39fjMnKzHbO1z73c9kAkXRMbzWXOEHZRr0lgXZ9L29rUSyM5+/TTjLBeOX2KgLU87JF0SXteWk9eRF2heUOdvVuTqbzyz+RHIa6nUNZA77EHcOHe/f7x557kkC2aJz9fMDgmvcCHQPbEoHtwveiccjXgBEnhXmGjsLVbclICoJqWFlgLVdv6qb7gPQd1658Rv/tItMkY7gVzVSZsyjzXBMDqsw20+NSIHzW1W+/DgWgXSfSPp9lU1vDe9Iem76VrtTRUR6nBZ3s+HZ9Qe0rCx/EIq8kML8f972AJxvl8yzmTXel3/d7PZLE6oVWHlKXWbPJcWsOqKc6ZXgPBCvRo0oYoiSwb2SOuD8CaretxsGr3ZJkl7JAQmJrJocC2NhUZlKusYT144qS8/7//DZIoVsjWrenmNosc423AujVhu33UyzYCCljbY/Lc28PeZlWJlXWPyCKxmSy6/MT/I/3l67LW6ci1mzfl4pUr0mjNyJEjh2WmVpbLS+vyzEtX5NLNFbmz2pHVlWXZNTslx+7dI1ONodQ7XTm657C8ePm2PH1jWZ6/OpJvvHhLBotHpLXnpDR2HJQ26kRLI1kd1DXNlmC1xGAaCNGqFUROe9SFuF9WnZPctUr+HHt53aTyBT/amkyZwPW54J6nbCT20ZrXEjJKkbqrRpn00F4xsAkzYwd1qiR2AmkT+kdrpillfjmTs8ZrpKz3CAiyUJ4YE88D2D2qlqVSVxmIbDh1RKscx+/VCliHBYD1h1QvaDhBEToQM4WkNpvO0nDV+61ljCr2vcIrUn5eQXsgmykFPcIDVjyIXdOMSj13RsFu9SWpUYK86UYgVuFkkaxBjRlMEgzQhcV56XXb/Gk0m9o/SCpMB8bEMBITwuWDAYyk4PnlWtbatna7S0ZSNPe9//5jsnPnDrl564Zcu3pZbly9whrWfhdgdUT2V5A3Ic32Z9//IfnZX/1QLrqlA5mPaPodDLD6+Y/9YbbpApOfRbH8WNp42XubzYnNoY+wkuiDNkPw9gfW5NSAyeY/D1gjiRYYBSt1ecNbf1xOvPaN2ocVih3O7BAqtAgrA36xY1J+bW0kzUzJ+2O4QcJ6tnssNqw3GPQNLuqvmQKT1NBNP+cmD4YoGCARYUXrGhgUSCMHSD179iz7tALQwmDBOcxowR3z+0hVr1ZkCm1xmg3OF47XRvP51EglCcuiHNFgCuakjVEKovQ7lkoTvGEWwolGXRgoLpV8Cn/hHg/fK7ofVRxZuySrc0vnDsY8yATggILhmwMM+jBxvGwafboe1qeydoPoTRtWI7V/165dsm/fXiqePXt2y+7du2Vxxw46wOBFRBQcgJXXw3dD2YJdYxJ4KwJoqQNpI+Dn5WzRtTYCgBvtnc0+s3v6TgBrdk+29vJRtvTaOYAxQh+7oZx7+mn5yic+TsBa6qxIqd+lPIdKUl0CNzN6ymWA1YzySQ4Bv3dtDrgOaAgE3efalqWGja3povnysjb93M7jj7FspVSG2d/M0gnOH5O9PE+iKiYC1hAmgJyo1ioErNqVPRhlYRLsXmN0ObPNxiK1JrvsO/Z/0M45e4D3nNSw2rN5oqssJVh1TiT2c5HZdL+oMaP1p1rDG2wXMnC7B/ALDVHJpMyI+hJMlIiywvAL3QQIyF2faD6fNZ7mOUN9f1DeZi8YYDWAmK43ux17njh+SLmzjASQJTWKAKt+W02hNCLuF0WJUQxzxOA7kF/Z3lCyxdR2w99gG9VrBGVcUiIpAFamIKJndWNK9tx3v3zwH/yPTAm2vROsBZ0PnsTq+LdrWDeTtdufvzwjYG1tfFqv7SEziTLdY/ag/m/2SD51eCQXvvCf5MJzT8vFKxdlcdci01cB5FrNmuysluVqty5//YVvyPlrS7I4NyOvf+xBmamN5NLl8zI7PS+j9arcXqrK//3FJ+X51b5U7v8xmTv8kKz2S9KvzUkXDlnsOdh53TXiBg3PgTOnTv2HDH1gE/jX6PyrVJn6CzkEJnjsST4FeQxU5tNe4iaFfTRiqaQ5MMujoYCVHYCV6f+4CGQGIqHBVkLklGm5wEbkHBpJFQ4stuPS+2INKvAoSnestWiwPxmAGA6l2x/w2UgoWq9Lj/2nKxxHglMyyGtXF+WkgMLXcovSq173ZgJWJQUKkZKQx0yhHX6sxhVH8KGDvFTZqX9EI8X1W/QCmsohfM8rPArP8H38jjRahdO4VhCurCPN6iPUcFD6ZR4XQtR4o4pWM9ZWgERBGWvwVKslu3bvlNWVO7K6uhI8q/Bkl4XtQM14CUAXHn2mFVcq0gGBS+gxBGZgXHh6ZkZe+cpH5N57j3IBrSzfkTu3bsrS7VuycueOrCyvytraqqyvtwV1r+96zwcIWpMsqQ1362c+8vtMCfZGGEGMAwjpOHtjbNLJvVGFKB2+YxG9gCijYitKjzVl7FPKzKMOz0ul3pB+pSE/+BP/pRx/7RulMbeDXtrQxYZ1rD7CSiC75UjMOADzY8D1GNs8bE0YFhmZ6TcnGfFFxuqYUWfAMfb7FbIFY8xR0/rSiy+ypc2FCxcIYs27TkMCBEuOnRJCBLWvIBMC8F1bXSfYxXeigyWk3mlKie4ji2yY4a2phWYI6S/ZOGREAzYtNAxDCCe/7/MRVhs3P6ZW67zxbGT3aBFWn9ar4hYCG57EbhBuIBjIG6nWK9mexwxkNaKV0diMNohejC+irEjx37FjQQ4ePCiocT169KgsLCwQ0OLKylqnQnAzwLoVIJmukZwcdQO1lXNtbZV/747y6zG9b73f8fU0+equXnA0ImA9+/RT8tVP/o1cevYpkfVlBazMwlBdwMhaSH8agpDJtG+4SDpmGTjIiNHwXgpYUwDp5a7fH3ZcUSqsHTemG72edGlbHkDYGDHrJUTH/LP5yCP3dPjCCBHE0CLF5sNSTJEBhKwgA3e2j+godCCO912A92ycJgJWK+VJoqxwJqR70ZxHtn44jtEJ4S8+nv2SyZWsLyzeU4981q5h0j6aNH/Mqoo1XZZ0ZjomYwsel2u6zu3alpHhAautj3Qd5fZCYMfkMUgHrzco2+CAjMRbrkPDJL2kew7ZSmrIMvXaatNitD4v7/0+YfaTW6NKSlVh1AO2ESOs9SmZP3iP/Pr//JsErNrKjon6YxFWDbJuA9bvndTdPtPdjEDa1kblgp7BJyT4FOAoO7l2fUqwfvE//Ot/Kjunq3Lw0AE5d/6MTM3UGe2cnpqWO9eW5KVrd2RQbUqjUZOF6brcv29O1rpd+drpK3LhRl8+/83LcqO3Rxon3yDtYyel2q5Luz2QERi9Q6yzNOxLt9OWRhVptEO2eEHfcQA3ALlKFToMWaMjqTXq3Hc4Do4pcu6Q0EhlInQCuqWQUIk6J9gxFK+Qe0CYfQLWIewaXLPXlxocghqijING6yngKwMxtTqinwqytVvpUAZlbcUFkkREUeFUVWdeRXqIrgYgSQDObgoAwlYXo2106EAtlaRZb0hn0JURyisfe+0PjqLhRqMWBqn+EOUyP3kYevOoYZjZhtnvXugVGVd6DRFEgycZaVGgW1SXstu8gRzmDCk7w5rnDYMIgM3eQQNMZp9gE6zB1t5mdmZGdu/ZLSsrd2R5+Y7SLA/hcUC/IUu3xd9In9JwuLEMrywvc9BJkrO2Lj0ULlcr8ppXv0pOHj8ujWYNF5Zep800gFs3b8r1a9dCv80Vgor/6ud/RX7qlzaoYTUnj9uVAKsArfaiogdgZfr2eN1WkfFTZDiZkoVis7RS7fvG3LJgbgZPrNkRFmUO0SV1NmQU+GTvpPelLPXWlHTLNfnhn3y73Peq18jUAvqwwlMLoyj43pFmTk8BIqwTIoGuFs6ayXuh5UnAvKHiAetWjVA/xpMEY3qurRhHubkLfTht/PE/SJbOvPSSPPvss0wRBvj0Rhh+NyOIYobrWpnT2CKHjpG1CGztHnEM6rYRQbCUvtz+DGlbxY4Ci7BmUQzOUwJY+WwF51Gl4BwLCZtz3mBTrzxXQmhRASPJk7MwQhBo5pERgLWK8+N/MpvT4AyCkp46gMuM+dQMq9waYc6J3iOiUNjrC3PzZA7et3eP3Hf//SoHylW59+hR2b1nj9LEG7tnwSLxwMh/nDpE7LPNHCXfD7CaM1qT1MJJ+6Do/fy9pi2RNoqyOsAqI6mNhnL2b/9WvvrJj8v5p74lle6qjAZdracZmVMDjkat16H7bpP79oDB5KYBMdTosT9eyCxSBnSulDEiIVvXRfNsshf/4/MxZ0suzdXVGQXjyByZ+L45EbG+rbYSa9xS/G0dG2TVpJIMbPEeQk0k9hHP41KMTW7GcZsQmbTPTeZ4OWTjl90Lc5pUnodUX1/D6oEv7i8SB1rmhnE95oKIXvnorGiEVaOjNIxc/1SFbJNLkPLgX531zLgIxqCmmOd2blgH+RXvl5tO34iRSMhkPJe1iPNOwkl7yQjErEasXtcIq809U/Qs2duyhyZFkkOwlW0oCgCrjZ23E2xvaDzDRZcYxVa2YZRAAbD2Gi1p7dor/8Nv/xMC1hBtyAFWfc4M8KeEYHcjU7aP3R6B73QEshrWaF2MnSoPVi34ZoDW6yz97C8//DuyZ6ZBULi+jk4OIzlz9iW5fv2q7DrwgMxMT5MH4+LFy7J3/yEBg/jffPab8sSZgawt7JXa3pMymj0mvdl9crPWkPl2W3r9HlyubFdG90+3J8NuW6TRDFSCJanWGsQrvd6ANayAK50OyI40XZ/ZI5EHQOWf2ZCs9QfhUpCdKB0b9JHtF+RVt6ORSHRYQaSzN2D9KlpXDkHAxkBemfWpAKza9jT0WK1WBTFG5SXQkkkEnzA+mnpsQcWQGUesVZL6dEslBOx7gFgSzmXEdSY/ed6KBk9Lj/3Am7WtjYu+mG8chgDrJMMPTkzAGhn2jR1QJ7UItJr31gBr1tJ8PJqWgqqwdCzuG9KZigEvJs9SIdHewnqqWTgbgBZ322o2ZcfORabodpHrDSWFWlVodhQvh0gUPkMEB7nWALv4QSQM54OxvN7p0psBZfTQQyflyOF76L1oNmoyPdWUqVZTep2O3LqJHk3LTNcEoHjDj/6kvOnHf2rj/WegNShNRlg/8uFc6iPGFek7uXRIl/o5FklzV7Q5McIKfIRnwrkQocP/OlrZK+8dDuQeNuchl5cbxHloWzNzTAn+0Xe+S46+8lUys2OPjEro5xby5WOEVb8EwLrZqwiw+r6ifh0aYE0Ny60a52Z0bnb8VgCF3YMZS+Z1xxxgXa2urjI9+Mlvf5spwVgvAGw4N37HMZgbfA9zhc0MRlt44GHULN/RYwwEG2D1ILUotRN7P42wRONT0WPMbIiGbRFrcFJ/7MFDHP8NQJ4Zakw0CYC+1ZriM0IG4TnZE1ngqVOPv+9LqwtIIywYH3wPP73+kIAeY4QXnDz2Mpmnde6aAojvzs3MSrNZZ00xgAwiRHNzC/K2t71N9uzdG9NRtzLvdq2NwNQkgFu0F4queTffn2wwp9HQzXaifm57xB+dyYr0HJsDVtM9qGE9/8wp+fInPi5nvvU1qXbXRIYoVegHB5k1Q1cdZYDVeu964Oj1io2VpUfibxrkdXiHh3EPqf9FPdHFz+ZTUNUp4q+52Tjr2I2n0Ft6LM7na9NN8dMpo192OjcryTADwO4Hq9r6OEN++N7EBuziPDrx64GvB5kmr3x9ZlGEOV3v/m+L/GG8Yt9vZz8Utfsp2kccbwJW1f0mxxBZoAM/6HL/3XS9migz7z+MOHWAjPdgNXCd14V6dlvZngsilnG4ufIg0e5XxyY41kLmBwArzsXxgTFHR0OIOAe+PKxXf750zSlBZD7CqvpnvP1g1E8OsPI5S9qjVnVRWbqI5NRbUllYlN/85/9Sysg8CRlscO57luBtwLo1Gbp91Ms3AhZh5R4Nm9QAqv/f38FGuhrHffo//L5MSZ8kq2srK1Kl3QqwVZXpHbulvbwk/d5AvvHcVTm7UpVTl/qyJLtk9yt/VG7MzMitQUkGHZEmQaDIqKfO+iFr90fMDCz1UD86lFELtfWoVwW4rEulVmOgDLIAdazdXl9LGkNmhrb6hCmUZcdhz5NEst+XGkuoREvHkBZc18zKfrfDFp3lBmpmR9LtdLVlDptEgEApsP+S4ycE9uAkRo0ralOZRKFZTzhfBaRLI5EuMFRwXqqeQAZtSaozLdatEnbh4Xt96l+2GAtlL2rTqR4eVdHCUaT06te/ZYTQsr3YWycU/rNTZkitBfmQ9nHTCgXK4NCmQnOM9cRR5wUhrWm7pswVxPv0QrtuamBER3Tw0kLx0uttKUz5FRbErALqBmpQA8yFglclNSSBEhTT/PxcCPVjIsF+pwXNyMu2XOlev8uc76GL0tpAYkwQ1oZXFq0yHn30UTl8+B4uYHhBa1X0hKywpU0dfYTabf7AYDj5A2+WV7zuhzbfoc54+PxH/5A1rKlhaoDVG0vxxCE1y3qk2qLxStKMtkwhqUeESs1It5whkSl7MyuDsg49UcjqFaK/8MY2p2ciYD3yysdkan6XDOkg0LY2WUrw5oDVrp0CVq6bxA6OBuqElGB+JwwUoxXJazMgYuO9+STmj/CGn7E2+rRXRFWvXrkip0+fZpQVbW0AZAFYMSfz8/MRpDJ7oFplJBaf6zbLt38wQ9I7NbhLXdqetaNJhbQeE0hw4l4OEbNg5eUMVTcJKQDmanHD7I3hbL0GVlA6xbIUftSNAkTOTs/EaCsMSuwl0J1btAdOtUatyvRdAFXsDaZHh9YnzBxAlBrMesG4ZZ0Xe48NCQ4AhuCYAuGSgVkci7Trw0ePyGOPPSbzCztkYWFRGg0lutpMud3tGikCgP4cGzlPNvrM5v1u7+e7Oz51QG0VsI6kVhK5+Nyz8o3PfJKAtdJdk1IgXULqq6UEW4R1ONJ5LSpdSGVfXoGG1Mkaamr6XE8xAke1pmux6GXHbSYvvI6z33XdBHIhl0Fi54LTFSABx5ljxu57HKQ4wBrSe4OeV7KekI1BboJE3lEmBQDjyZZyYxZYi9MIa9HaLxoL7H3v46JBQ7IkLUFJwX48h5PfKUi081kaL/e0VRIhayfpg+3v1ctv+vWRgo7IKOuqMr6ACBCDMz/NZvLnNBkLmYxngx6NNcGOqM3kiu1zk0WIsFJuBrZh3A/mn+sR5CcBsBKEwy5z0XvVgXmdbO1xaBEHQA/5h3uCbk7nKdoFNEx1lfIeQzYP+DqQkjgoVaRXa0mv1ZLf/he/I+XpKep8BgQY+c36t24D1u9Oem5/+7sfgSLSpUwGhxrP6FDy+tyiRnq0B7uf/L/+SM4987dy6/JVefj4fTI9VWZqrgj6q/bk1IVV+ZsnnpUnnh1J45U/Iocf/mFZ7pfkSrcrzV2L0u51ZdDusMSlToLfKZKXAYcBVMKWKQFkwlauKiuwgs56IF1Sxl4EDpEtQf0U+1Zr+xhYuHROBjlIeQsZCWCI7Fk6ebVzAj5bQV9VcB0gaw8AGdk4HbUxpVkLGS3I7gk6NrKs4z6UWZgwAPccuIIAmkF2y5TgIO9xyOrl6zK3e6fUmg1pA5cF8lz0jVXyNhTmIlMWuhdtcyoy6N9GDxwpvfbNbx3RE8j8ZhToanqteSchyCh8Cd6yPm4KWJPMmSTKqjMdvAZOgRQZrB6w5uwDAlakvypgZXPbApCh742YK43eqwZU8T8LjgcaocJ9z8xMaxoQCJoaTc29RlNcZg2oMgXXIvKvAViZxR3ImBASh6GMYW1OTcnOnTvl9a9/vdx3370kXUJdLJiCV+4sCdKP7733iIblgwI7cuIxOXryVfmdmN8bY7vUWII9YMXvRpBgysWPoT6K8w4U7H2rJcJHxqBqHu9aElnIG1qWJqc3PgwpvRg7TQUAYK9JpdGUNSnLj779p+Weh18p9bkFFoengBU92uBlMZp+b1zbM8f6oqRlQxFg5ffxbwMwakNeBNQ2E5NbAaypgZWeE8+TGSvqKGC0tNMh4RJqWsEWDKCFFHSA1XsOHyYB0KXLl+X506f5+fXr17WfKynKQxpiaHLNVkHojxWMIL8+okFKsZVnZ87GXz9Tj7yOqm4zH90JT5Z4DTJGSpURPgoenQ+eACVE5qs0yLKehjCu8NJWVXCmadovxqWLjAfHpgqGcADbemD3ZXPrikYpGKEd9JnSYgX9ttanWy1G2MjsXVLjFQzBpG2v12Rubl4eefQREh5MTc/KgQMHZWZmNmf0pc6kSWtI14UnbMmMw/weGz/DZutuq2C26N42A8q2XtJrFEbt4wXuHrCGVSaNssiF556Rb3320/LCN78msn5HpI/4TmClLaH2RhuUa4RV29pQ3tuqTeop/TMSALjIF0gfsC58BJKpk6yXHU8L9o4/Pzbpsem68HLB67kxIElmxMBcyxofuw81nvLH5wGrOuEcS2PQXf7ZcM9R/ljac1GENS5KBfbIbrDIodfjqU6P96ch30AErHLG9I6vhy0C0p59mLfhHI0esGJsCCbR1oeXw3jlM74sBJpexwBrJEuinraMseJ+z+k+9fvSAKs5GdI9a4A1yt+oowLjb4iIQt6xzRkAfchws2eKqcFuTIwkMc4Dnt8irDS4UUsMwjJ2jI2yK9vPQSbB6WwinUawzjvAM2TpEA7AekvWKjX57X/1O1KfX4hGMfVEAM46P3am7RrWzWyK7c9fnhHwEVa/b1UXRE3hLp71ax2XSaoy/vpPfkemYQv1q3LtxmUZ1kqya++98s2nLspH/uMXpVeakcax10jrwTdKZedBWe2LXL95W5ozU9xLJodxfjq3eprFhnaYzFJAhkfgzkFdKUuQLpe6QwAAIABJREFUyBQcIqmB1Ix5GU6JRAdq+DyWWwTHOu3h0AkGz0/SIzjYyhVpI2oqJanjb2ChXl/6ANj1pqyP+hGxW2tA6j/ek2aohmBsLA+QPoInEB6qt0gCRfKmktTXO7LebkttZkoGSBuGfiiJ1MAEzH+oe1WipZGAWRj9ZgFMq1J641t+YkThGjx5uDAbV4eTW9Nvep/5EGDNNQpzN8+eaMkBhczTmaVMjQvrLOqjitmUnAq8TPmFJKagjDyzMAaeBigYp0IYFwZnvaoeBAUIfRqgiLACjLLnT7NJoNrpDwRESvBc4PnrjZqAqMLqgHEPZFlETQfqnTDC7H1Ulte97nVMC2avMhrT63L2zEv8fffuXTwPFgWM7SPHXylHTrwyvzs3Aayf+pPfZQ2rKfuYlpUwN+WMSVM6zolgRpYZP7ZhDIzjfWOltXTaFOQUiRXEqeIccXFiE1Sl1pqS9VFZ3vn4e2TfAycIWNHLjeWvIcLKRR9SilkrOMGxkXqE/bpgz9w00uqIPOy5Vb8X16Tdrbj0wszf22aG/6TP8T7WL8AnIqYmTBAxhCBCJBWg6/bt2wSz586dk5deeklu3LgZ07hze8Xtm0rJPOoZiYmNAzxgVv+F76u9FAApGUV1ZIqeNwUr3jgvIrwy4y0XFXGplDY/WN/IXLA6VatVTUGCzZmCYTYM4z5jxkBD06khYBFxxbrG/sUY+kgTxhbH4FoAqXMz03LwwAG2vsJ9YD5u3LolDz/8iOzeu0fm5hZlfm5BaqF1Vjo29gx2b2N1gtayI1DlxLF26fxFY+337qS1WrRHtnJsqpjT70wCypOul4I0byjEcUmZq30zFqTDVkty4fQzZAl+/utfFWmvsK0N2Az5gmMRsoSZ4MgEgjc57xjxz2HP4J/V0sMtbR57Tpl0E7CT/L3RXPishklrIwX92T1l6eo4j6UE09EanEr6HJlTJwIUFwKwwKR9ZmUEVjKQzkeRzB1bAyGLploLDoEcUZOln+U/Ux+WZtLQVnIRU6uLtAwu77xL94Tdn5c3EaSi9pztErSGOY2wp7LZz0lOXoX+5no/WXpx0fdz6yPsZ3hq7T7xbOYMK9o76fzrWGepzQYQTf6ZvFJiOR1r1SOD6DxEFIYdHYKsZi4cjTkt4crqsyEj1fmX6kKOaTx3WAGhRy8dh5WqoBFTrTkt7UpdfuOf/hOZ2b2HhrTdv/ktJ3RAmySOtt/fHoGXZQSKUoKD+gh7ZaPLmuMqHyT7/L//X2XXzKw8f25VXrhyXc7cXJbTV9bl3NWKlPa8XhaOHZfB1ILcKVekA0dqeShddBWpNLRtZth7UXYPFDyjuoEcDcxkVSclC5VA2IsGJojC0jTLykJMvphdyUgs9imiq+GFY5T/Q+2jmCnKbAvFRp1AnIZAFXM44LgbDkl41A26Ge/heN435D+JkjS6y/tA+dSgr4ziPW2vRnkcnGDATXDEIet0FVmBober3XuV5YL40lBG4CSiTFTAWqt1+PylH3rr20eo1ex1ewSkKvRhDMDw0/QQvGf1rDwGHgB6NI20PjNoidMthZCeYf3bIppKkqD2pTY7z85hkRyVy5goWzBGvpSvrLRrKb29esgtbdnuzwArmYLRo7XZlIWFeem018jCBYYtgKbeYCRrjMJoc1wYvBhYzU/X5+t0uxo9BCuWlDmhnV5PXv3qV8mJEycU5KKH0Wgo169dleGgJ1OoZ51qMT0Y7Mf3nnxM7n3oscz5uIVt+ol/97/Lp//09yLrn6WRgg4aL5+qFJVhBB3ZBVJDywNWelCxcEPfN03vyddljRuoOjb5JiqkJ1TSpalpWR2W5Wff+37Zd/9xmVrcKX0C/XHAijMxzSH1jG9hfMbS0cP6iuyZzrhKn+FujHx/K5OM8q3c7qRjzIDgWut0WPts7YbwGUi/QM6ECOyZs2fZwxU10vDCo74zGivBi2YeRDRg4aAHa4L7kanyoW+jHx/KFy1SZ+J0Ali9MZmOXRFgtfdsjZpRmYKkKDNCeh5IC1BDCkELAI86VH+O1NgMtllk+gRIxTksFQUCHOnVxrrpDTacFwAZdauLC/NyYO9e2bNnD98DYIWT4OA9RxhZ3bFrtzTqTSkjdSakzxUBTJvj4GLTeBeD1cGoNEqzWPsweeWYQFemp3zUcqNrp2fcCEhutA82AqxF199ob/jPTB5RBeci9CNpVEpy8fQzZAlWwLospQEirGAY1HUJSn0L5IClES94h8dAnBsIf7/aDt0ihwp6fIrqd7KXLTPJvNteNqdr1hsU+N3auejvGekS2OlZYx31obZjsuP8OOKJlLMwiw5uBbD6cxU+d0AglaoCMwOYujZsWYa1CfAUWsFx3QfAqsfq/ECHAWgaZ0LROjLjKF1Pfj3iXjxgvVt5bscz6lvR6Ic+W5Yu6GXe+NhYFkoW5bbIscnjIlnn5Z2eU7PaLDPFnGjG2k+56WqeKb9C9otmvmRygXPP6ERgM6fNFcpFOC/5tjZRVgXAqn+H86F1FHkDqlqrVkHbv2lZG5Xkv/2t35JdR49KeRuwfieiYvs734cRKG5rY6Rimj2mL/97lMxOxtoxIl/8iz+Wl56/KKcu9OQvv3JK2uWdsvDoG0XmHpSl5qyMKjWSkyn56EAqI9hn3YhNUIZo5Svcq+hQgrrU0SBYagCWQf5AJoExFzYdGH0ZCUXtZ0bqR70XUm4hv5B5ZHonZiYGtmDAUXtPZY1iq57Z3WAgDim8rJtFRk0g6uM9B2FPWcUsJW0Jx1cV8gspwlkQSiOryF4dEsiiBnettyZVtCXsdKRSqvB3Ctxen9HWIY5HKjJke7lG3DRduaM85D/yEz9DwNrpdLNamVDXwnpWymEzdnWiEY2Fgcw+OVSkymBKlrzwsPgWzqvsdsZqqv3gTFgzVdbo6DkhKvzVSxq8AiFF10gRMLiaYqueCPMWYOJhrDAVOCh8fEaK5wDqkCoMI3R+fpYpu2sry1Jr1KSCFOJqDZnTjLayXjakDCPFOC5p9rvFfaHhrfY96vT68tDDD8k9h+9hqjDsCPSBRaQGgBeLcHFxQaDo79xelmMPvUqOP/oDd7VVLcJqQMOiyUgJTpWhGR5eCcXtlwA3Aw8x5aeM1geBSZJV1EF1JVHPzCgIXmH3NDqDRKTSnJmVdanKz7zvV2XvvffL1I5dZByL0VUyBZekDO80vEguynK3hkfRgLKY28RRNPbyBv93cx1vOG0VOETw4e7L34M3zozky4yWC+fP08ADiDp//rw888wzcvvWEsGcr5cyYzLOH2WtdRUMDiRtpswXj3dRVH8/aVKnN96KDDG9VHAJ+nVRUDtn69mvM0sXxGeWfoI16SMW6Vgr+NTaesrNEKEFaMVnEMA2bj6CZvOnRi+YMKuyMDcn+/bslkOHDsni4iLPxYj3qCT79++Xg4fukUazxegeBbXZ6K4OMV2Lfs5TQ3Ur66/o+3GcJ0iScYM4cyqm1yySIUXyYzOhtZVnmwRYfZojhrRREbl4+ln5+qc/Jae//mWRzrKU2YdVPbcGWK3n8pA8DNoeZSPAGuUBPdcZ2aDVHRpg2WxeJiXFGGD1gK5IBvmxMtCn0bNsx9FZJSWVyY5nwheEjt+njqQHrDjGiNp8mlg6x+k6KJJpRtSXfz6LsAZ9ETJm+H36FrJaXcbAw540UqFoAzgZUTT+42OmQMoAqyeCSp8tlbHpnjK5AyJF3HdMr0uiIek9FO11D7RxTz4yjOP9ObLf1YlozwAHMpzrWI8m++jQyNU7m5Gt+taLWAWsAK6ajmfP5Pdful9pyKrxlABWBFcVsA4RyKg2ZXVYkg/8o38k9z788HaEdTPBuP35/28jkKYEq1y0Paj7xyrn9P8UxGZWlH42kn/1j/+1/Plf/I30Fx6Rg695o6zO7pZOfZfc6UzJaO4G98eoX5HSoCq1Uk2kBydrT9Z7SqRJ9RUAJPclSuroIdPMVURC6yxR0fYvMMU1GinsW0oMFG7L5JQ5yVS+OyeeK31R3yE6J6gzU+0mtQPB14NzG5BmqYTV7hPYqnyC/ZTpABAwVfnDwCPwIlKchwMpoyYf94jWWmzNM2B2K7uyVFEj22PnmWG3L+BrYPQXeAbpyIiu1rQVThlcLf2erDR3S73Ul9Lb3vGLIwhE3IgZxizIJWAx72FQRKF1BCOyYOwMURj8r0Zlj6FkKpEQaobnAAAXdbH6Y0ZeniDGDDBVZqq0zduIgfKAlUI9gNY46ADF8JIy/yUYImyjo4sB38FiabWaMj83w9Yz/W6bgwjUX0KtG+pCWSiMgQtA2xkQbCOjaeCcJKThIMJ64uRDcvDQIVldWyVArdUqjNTMtFrSqFdlcXGeEeul20ty9PgjcgwR1rt4oYYVpEum7KDombqUpAR7Je0VtClnMwy80rSFaDWskXSJJBZZSoQf5yzSxTPFzaMGCrccGcgAWAeNaXnXe94nCwcPS3NukSnBY4B1qE4GsAdvBsBT46/IsLZgjQdbRYq6aAq2CjzT7271e5sZwh4E2zhjTgBS0SIJREyIEiLSiggr/m+3A/tnEMb+HJyhkEaZZSwEQeXaCFm2g68TKxofu/8io8vWiAHWScDB1qMZif46eM9S6iCXcKytW78G03GMsf4QcfG1FnY+u47fB+YcYxSqXpf5uVlmYBzYv18WAskVzoU2VvsPHJT5+UXZtXu3tsEI9WZFRqtfbybbio7z6zk1qv0+9fLRn6foO5uJlnTsNpqnzc6VPqd/ntRQ9+OQrh8mP0VyGgBWRFifk29+5lPy3NeeCBFWTQmmSYF5rgRyPWbjaAoU9NZmoILHabIqv2NrDuvCky5N2qsbnd8Aqz2LNwxSGWT7IJMdmZMQ70FfwQnLe8oBVpW7/hUBaqg7TMfaACuykMZfWRbRJJloz2Ge/Ayw2j1nbdBgrMRXaF+WAWiNDCBtDTrdO63TdW3jUzQPNmaW0ubralOwWbSP0vHheqJOH7dL7L5sbv13/d6x+/SA1WSYl5tFa8RaNdm41mpgOm/GumoaoojAWI12yISzdYDvsx1hxpik+wRkSIE8yWeo2JiMyfMAWCP4DXMJo7NURQ1rWUqVpnTKVXn87/99OfGa12htndV6W0ZO6uncTJBsf749Ai/DCGRtbdQPU1y3qhdOAWv2d/7GPvCPPyYvLk9Lp7ZfSrPz0qmUZHkdgbZZqU/fVvI3RL5GZalVG2QMhvzu9doRsOKMhqEqJZDrUXnRVgNeAmDFC5gDgTHgEvZhDUy8IZKYi6Sa7oJdYuDS9BudUaHvqtdN+Jzyqtdl8K4HEidEOIPPCnYOQCXew3F6zxmHDetSg0MMATRm0HLgysQn3gkGrNVDyjDvRVul4p6NL6cywjgJAWu1XpFaaSj13pqUe+sykFmpdZak9Pafe88IXyZoxU8XwLXLWlVVAgZctYgfoHAw7JPAhMKOOUhDpssi7I33gZiRAmsEDSjg1Wht1lNVSTIyT6YXoEWAFQpOhXVmwGr6r3oI2A00hMWthygju4HpFM9Sq6KerSFzczNslCusaUWkpMb+oBjwfqhhYZQ1sCOa4uwOkDKNW8CANpgKiwjr8RMnZP/BQ7K2ukpyJ2DyXTsWZW5mRqZbdVmcB2Aty+3bS3LkwVfIfScfvautifpVgFYDl6ZYsZj9GHrlY4sqNWg9mLHnshQAbpDAEozo5GYgz5SUFl2HPH+2PcKGqUqt2ZJutSnv/OX3yPyhAFjRGJltbdQpgFGuwCOv+7sQsN7VYGHOogdNv5mCST8m8b6TqIRt9EnX3ipA3eq92z15MIXvWksb1LAi7x9pwogWnjlzhu1vlpaWCGb1e9o/2RtoHOGQnmf3wmuFlhCZIZnd6SRDPff9JCI7BoJA0JZEVf36nAR0bNwNPPhn8ddP17XaWVlI3YxGOshCFNn/7uUNcipY69po0khsTTVl3569snPHDhqx+/bto0GGHqzTM3Myv7AQBLP2Y93o5cFNelz62WbjPuk6RXvcH/udnneztVu0Bzbaa34vjh2XA6wladbKcun0cyRd+tsvfV6kraRL9A8HhyR6yGHK6bwbqiKl7Pcs2Llay+yJOG0hDcrACs5rrNPpuhtb32HiU0BqThgDB/g/BQV+Hef3X76nNtYkdGkKWAlMknUXgZNluLj9aSnBWteUOQay+cjSizdby7aH9L41uyo+T7wn32bHUoLzzkjMnUW1i2T0Rs4OHO9rVi3FbdI421ymToR0bujYCvovc55snJFTJMcgM+x9i2jbvWU2UHCxxT7qynydRUyU+E0J4pRkDk4ds3G8HtfxC4DVpcRzXkIJFpzwHsh7+edtBR9h5TN4wIqsMiQtVuoyqDXlpz/wAXnkDW9U8pVw3HYN62ZSc/vz7+cIGGAdB6s+umqCKxfiCE7BTNYagP3v/v1z8qUzXVluN6Q+1RQpd6XX7kl11CQnTq/fkf6wS/Kgcq0k6922lAYlKfVR5tHg40POWPZFWarBbhswjIqyy3pNe50iaomeqUgLrtWbsYZVe8pbdpwSEZqsgWzFS0lmMwLLUIsXcViPLXE0GDjqdfh/D7q1UpI+w7GhzzX6tTKzQtOTscetI4jltVG2kKxXW4OyhBRONYBZnAvfr1Wl1+1KHcCcact6DZybYAtZu8Cc9Yo0yz1pDNakvn5L+jeuyOyFr0q/vSqln/vFDxCZIcUWCg2CEQ9q5CQGYGKWSEifsxB0p9OW9bXVSFbB2hQyzI60byKinKFejsvBPHDKlhGbVNvAqvDUA1XAas41adNDj5/CFKLAZheNluAxIf8S03hB0VzhglmYnZERwCfAdb3KdGB4DxFhJfV76GHEZrkhNRiD3u52tWk9vMONFoEr+iA9cPw4oy+r66vS7XaoxPfu2ilz01NSr5YJWHGeW7duy7GHXykPPvLqu9qzqF/97J99OFt8JJkwxtPMICoyUosMyNTANWZDMwToFU4YoL0RmF1H3TApYNUoXUUa0zMirVmmBM/uPyiN+UWRUUUjqbGtDWqstTbZUoLv1sBOgVEliT4UpbVGEVVAdrOV6xeB+dSIsHFK72/ScWa4mRPC9h5A6cWLF+Xa1avSbbfl8qXLcpXR1pvSaWvfXP5YSwuml8Srh1oKXSdqiDkhFvaHFvdnYHcjQJmOT9HaQH8uex5vEPkxsWjCRuMdDfEN+lzqeGrLLG+E4n0DEGbU2vl8ZAZ+MPwNlmC0tWm2GgSri/MLrGW97777WE/LFjutabKMI0UOzi2tHds8nBA6cvHxjcG6CLDaHN2VgCg4eKP58wBhK2s9vae7vcdJYC8CHXIc5PsB16sil547LU9+/jPy1Bc/K8O1JSn1UfNi6VyIiClgxT6BoxByV3WPvjYC8nF8AmGbpTnlUzB1XgvX94T0VYvW2t6dtNf13uyZMzI0mxusR9Ol8GpH4rHIkpytObs/L2eg1C0Sjc81vbTHnyJ5hOtqLeLGLx9h1fvXshzP3q/kSvjR0h4lXcojbJxHS1vyAJp2QGAtJqeBbpjMbki2mjlbTQZaVlYReE1lSQpYUWPlbQsPWvG7MVAXjRCfODyjB6wm4/x6LNr35vw1mQUAiAi7OmP6jLpwjmiPhOHwdavR4RqAcBinOF+BM4TGY3RqZvskrqFIWxBOEEiXjOUTLMGCVhPNafmJxx+X177lLcw0w9rhOWLuQnErqM3W1/bn2yPwvRyBjUiX8iLJyycTMuPeaOzP9/3hGfnMM7ekNdVgVhacgMQX7OWtrbqwbw0j6Z7WLATYDd1+L5IVIUhWJxRCsGEoQwb3Kpomi1RdaXO7AijiHEjb1RrWrJSL/DihZRXHboBraZov7w9lnGCdZ/AOmKws4L9RRxMyTFGSp1mosAHBmK9geMR0XjrSmMEU2OoF/B116ZfVUVwfIn23yrIpKdelWx5Jo9VhTHDEFGS0vUEHmgGJExsykJ60pDvC+zWCX5T71IcDafbXpHzrkjQuf0vWzn5TSstn5Mj+OanPHlZX7M+/+0MjCBp7YAy2AVYoyUjPHgiHkWKiRmDonUmjLSRZE2QOCFRJ4tRH2wmkbqkRoThUF4HG1hQV5cEqk0NdDY56Hs3wzIxupwSDgU7vJdF3IO8JKcyWEkzA2qjL/OyMDLpt6fc6NFC1v1FN+lh4jPrmDV16OghYe5xIeofp7QBgHTDCipTgdrfNaBcizfvBKDozJfVKmXVxeCoDrMcfvTvA+sk//rcErHjR0K7pAp1Ub+WVtSnd1Igz5YrzQMFaCiXOifnXWHbeYLPzZmlJIZUspE0TaGl/FY5Rc3pOhs0Z+cUP/Zq09uyTxtyOQFU9YpNkS8mrDEP6g2vWnhqcGxm9YwAq6b9KeyepYfWA1YzE9JpbEZypUbzZd7YCJGwvwmmE+lSwAaN+9fyZs/zb9gDIgDBXZszac6RGEtavZbarQZbtOfsOqcULwoVbBTTpcdXg6U/Xn40x3o/R/NB43j4zhjtLU7dzFN2fjbfKIO0RZorC31MqP/IgRJUL0klJtoY0/vkFtqU6efKk3H///ZSDs3NzsnPXHhqSyEZRhjwlQUhf6TwHktUs2hYigena8/KtaM/6lEB/zY2cIJPW5Fa/U2Rg232n55i0vnP7xDCI25NWWKDfH0mtXJIrzz8vT37hs/LkFz4to/WlGGHVcylgJaMh++t2tcdkICOyteTvPQfo7NoJYPU9T/09+/UyCfDhmub8szKbokihnQsZAX5tp3uIxDu1OtceewqH9OUUeGV7wO3hQLpjulVTgpE1pcSKRXNvvUDTdeXlYj4lONP9ymDrX6q3qY7RX9Bdk+AvpNQrD0a+ZtRaYBXJfN/Oxu4LY2wyz9foptHMdM1axNHumrWwxqlRJAvd46XrihGP4FSLJTsuWpvNeX6c7Dsx0BrWEOYCc4bPyQUSsqkUkIdUu5CG65/LyJdKVa1b1TGAwTnS9hEYe2tjFLyafs/SdRK9BMwp1prjKiIkaicBsA6aLXnrz/2C/OCP/zjZPBEx0a9asv02YN3MFtj+/OUfAQOsk8DppPczPZznOcReef+/OydffH6ZJI0K6LBHNUI5GCIokGU+4jwsOyzXpA/mXGZxIsKoxEn4vUZvNmpZh3FvYvfQDix1lOCVvEJlKddrJGlSoh4dP1zDbCbaMX3ripIFKagbyyLVigYsmL4LEG2Mw8BcoWMCoqBoqba+uspyyXKrJeUy7jnwCkmNgHVYJvc463RRitlFGWkNvZpF+s26Zjv1B0zprZd60qz1BXLpTmmPSK8jjdJAFso9Ka1ck9HyNVm/eFp6F18QWVmWHTM12b1rTqYaI1leuS31vgZlSr/w+H9N290MSFO0Zggb4QkGVptRW68zJbgwNjuw8WKi2u01WV1ZlXZg9YQ9AOZcvggsA1QgULX0LQg8ZRJW8OyatztGOzM6vYCOS54seqG/WCBjwr0SLJMDZsDfsciQqttrr0qvs651QgZYkS8ecsZ5rVB3a8oJ0VSSBMH7Ua1TUPcGAzn50ENy+PAR6Q/7TNkE+dKhA/tkfmZaag6w3rx5S4499Kg8+GjSh3WTfYsIK34QQoKHxtIdI0FSokijog+tXWxR2/sWTfPGL1kAQ28mGhB9dULYHHmjxb6n9P9aWB3PFRQeNmhjelZKU3Pys+//gDR27ZNpkC5BpXGjaUowXhZhReTVFLsZMXlgsTUB58mW4rpLv+rINFID1ISVjVdqsJvBZacsMmC3auD6c0QvWTB8AFiRCozU31OnTsnFc+fJdGuRAXMomWGSRnUyoasOHJtDf/9adpyRfaRGoh82S8Oz9Wdzno6T/p0RqvnrpmM2PvYZKZvf5yl48J/xHDTO8tGw8fvit8ZSNM2oJ2kb6idqGm2darVkdnaWvZbBOLx33z7Zf/CA7FjcIa0pRFlRexJq3nUjxL2ZRm88QLB58XtqKyvbj1U6T9lc54l7bJzS9TgJWPr5KQIM6T0XgoqCVkUpMEuBt2cJxrHVUklunHlRnn7ic/LkFz4n/ZVbMcKaGeJIg9Rae4CiofTp6eVYF6TMeqCXPgep+APRnwGZdM782EwaPxr3oabHkwCl65d/08s9OUCPqCjAmzG3+2sW7QdKVTqQxyMDyBCAvPBlJDYnmX4IoCNhGeb5QkmP6glcJ2Oot9KcojXJrI+Ea8Hkj5IlKVjlNYKj2NaqB5TpuaHDDDx70qXUWefXvd93fozwHbMtbEy2kv3h96x3klnatIFfy+6wvWjf83tWmT0zh0O93mRUHPeBrC0b70y2KuOyf+m9BxsqEMggMqr3U5IuCJwQCQp2UpZ1kvX5JfuoxuZVdQb7Cz2oI9cHvG9T0/Lo3/kRedd738s5BMAmO2iuOpzafSuibfuY7RF4WUag3R/I1RWwrIdAWWQqNzCnq1xfWSrHuAjNnHwf+sgl+dJLa1Kpqv6BvdDvd0naiFJzz4PAzK1GgySN62sd2r7Yd+jsgOAfrlwLKRNIh9XuHLpr6IgrI7W4JL0+WsogExSOdfRHVkImk92mq/CdfjdjQTZMRUZfZqwgUlomYMX5sL8ZYKqVpdfpSK1Ukfb169KcW5D26qrMzM5Jf2YK+boiJXWWsXZPtN6fLSWDs66PcyFtWEbSGrUJiAeCjMq6DJB6HHiNpkZtqXdXZXDtrNQuPiMr55+Rxp3Lsm92IIsLM1KrT0m7NxI4G9rDEYHw7HCdqdGMsHohDSVrP2YQk5AJfVjxGZG51sAh15o5xzJk/RdAKwQWBCxQOkEH+p32teWAFipq3rIqEjWWOajB2MRR9ALnajtC89kAjDyo8Uo8RliRI83caAwSWh/AqAyAtVGX2ZlpGYF5sd9l71QQKCE0jTA50vzIFBgjvxlLMKmled+ow6zIAAtpOJJXvOIVcu9993HyEPVaXrojhw8dkIW5WalXKxphLZUEgPXeEw/L/Q/fXQ0r6lcRYeVhP82nAAAgAElEQVRiD6lUeG7PnOp3ezTU8eRkDcvXcXJPOEcvjrf2KTFqC8VHunzfTiEPCLSzkXJA2obhtUnmU5Zac0qqs4sErM1d+6S1uJMgX4HqZMBq91tkMBYZY+mzbwRY4zldVNgbEOlYTfqsCNjZe35N5gXl5NRRuy8jFMPf6LdqBEtPP/20rC2vsKcoovj4DPWtRurhxwxz5nsepu0y7J7USKuQ9RovA1l4jtRYtPfMuLP/8wahCX2sh3xUZWwNOgWSn79xwDpJk0XfVyA89s6VdN4os4IMSg11JXSD/1JrNqA/kFqKdBrsC4BWGI+IsM7Mzcq+ffvlwP6DsrhzJ4ErvsvIB72VoQk4iQUCS2q4UZ+WnIJpf7829ul6MuU0eTyylO6iY7zBnu6ZzfZVer6i9Z/OsX9GP+ZFz+FZgvE5Iqw3zr4kTz/xeXn6i5+TwcqSlIb5GlaOZ8jwgQJHelJZAkW+3bDDbkWg0dYvjAdzGPmxKHrO9FnS422eLXul8HkBDJAzlchiP85sNQYd09M0XsraUBNbFLm18fd7174Hdny2kHH9XL2c0v2tV491iM5qg/5kSzcQFFoPUGupFspHitaXB+R2PZMdSrqUMRpr0CDrDzppjVFWBccTzmW1sClYT8FqXBIJW34KWD1YTdewv6cU9JoMj85fVzdqayAdI5sfyOFsuDV7IAWsmVxQQAleD78W9XMdRdS+4WWAFfqAQQc8Oww/19rMy56sdMEAq2UzwFGOXqzoplAWaU3Lg294k/zShz5Enc77z0VY7azbgHWSvN5+/+UfgXZvIJeX11TOamguOHryutLbmgZcvX2he133xK997Io88eIKkIoGamLwTRhFNfyEPQYZDnnQWe9IrzNgG01rFUMrGM7ZAPgoh4I8rIGPB59XABTBG6QOcSVbCrXuAQ9A9yE6a/IfdkgmTDIm4BKFrQaZOiiHrDa0Rp02u0ZPW5WqNEciq2sd6Xe6Mjc/J0vooFDFuOFegKUQHEQUt8Z7Q6CJVIjI5gggfNTTWwUYryGqiwBGpyvDpWsyf/WrcvvcWamsL8meUlf27pqThWZD+sOOdHpdaXc6zGDTcQwYo7+mmPHv/tIHCVhNSKfg1diDkXcNDx3+hlEH5aWtbdQwnZmaojKDlxR1rX2QBJSEwLUX6jp10rOFEo2FCF51AaNeI7+AshRGS/kzwe+VRlTiUK5BINcQsg+ec3yOlOCZ6WkpgTQKIfBAuoQ2NfA6IGIKL6QpWq3P0Rf7/9EjAQ8Fwvna5uaRRx+V+x94gH1Yb1y/ITdvXpejR47Iwuwsa67AOoroLxhejz74kBx76BV3tVM//ZHfl0995Pf4HaPx5zi5lCNbrKYY7X9PnmTHREOF6QxazwjDHL9HCn3LYQx3qnOlGz5TcJp2BJDvr6vGRFWa07NSm9shP/2e90l1xx5pzM4T6E8CrIiRbNVIn2RU8nnGAwxxM2f3btH8/L37cfSTlBq7fn2mhl9q/PvPN5p41jCEsTRiJQDWS5cuyenTp/lcIACCU+Ty5ctcT7Y/M7DpIhYhXcR7+L0RZylzmk6iKW34sQiR3msGshUIazTCnj87n+5tGyerJUuf149NOk5+Ddn3fH/BcQM2uzf17G9EcFMM5nBORFbtOWxMYO+hLRVk2vT0NI1HRKlg+CPiurC4IM2paQLWxcWdsrCwwGMzsKL9DosiaN5oTZ9JgUOefCcbC0sF9Hsw39R8IyO/aO0V7be7Ek6uVnSz+Sz6PO5H19IK7yEzBYD1qS9+Xr712U/KaHVJRv0OWYKzuYLBjrFSYhrU2RCwmszKi6sNUmFLdFxiVM1hl8qXSUAlBSB+f02K0tm5wurIySZbL9jXWHOI9Ftdre2PonH0+7Foz0G+gxjRWhrkny+LrKZ70I4zB66BMWRBWd3VuCxwd5C1co46AsebHlf22wy1xywq7IMCZ6uX3/gdDnRLweUaSPZO0X6Iz+RaxKQRVr1OphuirZIVymRRSOpAtYO8fWL349VRut/sb+1Pm61cAECsSdgjcDqr81idz7bmUhvI5Dfexzey+8nYj/34maxLs294nkCQqWNlRIoVGaFWFWnBUzNy6NHH5Fd+/dc1JVgjDtsR1rsVntvHv6wj0EGEdRW8MnqZtHIhxM9yJWPZe2k6sP79oY9ekS++uEzwhqgh0oEpV4dDqVfrkRDO9h/22frKOtpgSL3ZYJYkpQtwV+hkEmXXQIFjs47sraEMS1rvyihrbyBg5WVklL2WNQpr+z7agCQiVFssF3iw3tiobxWw0DfV7hORLnUrsmEr0qjW5M7tJeofBPzaVRDkwarvSKWiGWXIoKxW8f2S9JEZCYyMdjajoTSqVVku3SO14ao0hzdlYeUFGVx4WjqXX5D+rcsyXe7IbL3OgN50vUlQ2u30Zakn0pWh9PpdKQ/a7F9b6XWk0h/IGrNLawpYo2DN9fhS1qnY8mbQZwuXdgehXm0WC4UC4xZeBEQtEdGEgb1y54501ttSrZYJWLsghmHERQ2LVMGpMsjEuhEMpMrGlIGlAnHSkxQoBvUDYGWEFY12Q70cvl+nAdqiWQOfIFOCa3Upow8roqugnw6KkvDUbGICO3gjdPF0ByPpY3ENR/LoY4/Jg8ePy9RUS65evSJXr16WY/cdk/kZJXdCP0dcG0DjyAMn5NjJuwOsn/yT35VP/Mm/5QKEcjaPshlXloKUKnP8XcSYGxe4qx+2/lAxncF1P4hGRCDZyK6jgBX59d5KpC8IgHVmTuqLu+Rdv/I+ae45IM35RRalbwRYi6TXRkaHKfAcoDThdBei0ANQfC39u2hsU4MhNfbSy3tjpRDEBscR5sBqVwFWz507J1evXCFzN+afYz4YMMK6srIci/z1evrw/v7zAFSdHubcyQxXXegm6DTtT40jD1IhRC39zT9vGsVN2zn4sZgEWr0hZsd7wOrnQMcyRAEsCwDRp+DQjwZmILcxMO0BRQQ+DpTbuOBrKGVAWjCBQ6MRwSuImHbs2CG1eoNpcq3WlMzNzcvU9FQkZ2J7rcD6adeBJ9R+zxToeNR9I2CXjct46u9mYDUFYXexPb7jQ7cKiMcirJWy3Dx3Vp764ufkm5/5hIxW78io35ZSSEWFgcyID9f7gBk00C8esFL+5Rwu+b1hclD1mdb5mcOuaL9vRTalwDbNgMgASnRn5NLVfOYLZDLIN0wP274ukjOT1oztqdjzNMm28fuoKI06yhJX66vZzMiu8tk31uogGyWOb+Cr8ONphpyRE+E8FiHAno6OZ1MrBYkpxrCJ8YrkRKGH6iTZ7ccvlb+4ZgbG7bkMsFo1k3YOUBd2iGTaRg4twkxXYlyjo2GsvjdPCKZjo+eLzw7SpUYgTEEmG2Qc7BrnIErlpa1nyvEge5SUSp0xZrxq9ppluAVHtMs44tgEJ56uR80qY9/pSk27KkzPys4Hjsuv/cN/yFZ1XM2xF7ZPAt+OsH7HwnP7i9/1CIz3YQ27LcgUA6c5ZreQGpymBesWKcn7/uQcI6zANOr0UfI5fF6vqIPRZ9lgP/U6PakKMjkVOyESSeBXVWchWcBh34fSgDrw1XAkveGaptySq0FZvwEW2Z819EelgyoEr2jbBV4Hs90i5ooWk0ZC0ToLgVmSRw56moIcSPS63Z60pqa0V0q5IeVyT4ajtpTKfepapDjX6tMkbdJ2lEPWpc4h8NXpSW11SdqXn5HeledkeOeM7Gr05cjijLQAhnvoUdvl8RiXDspCKg0GKlnjO+qTlglItoZn7PZlON2UlZX1LMLqhZ0JdgOypPpnypWSEq211xm2Rdga/QofeOAB2b9vHwHs2bNn5KUXXpQb168xQoEoLADrYNBj5JK9Wh3IxKD6dD01mhkXj5Nu75ky8IDV6oQyJaWeDkRGWY/GBaEGPt4jYJ2aQlBdyqORNBp1tqgpsyZVvR54Vhq4HrCaoigraxYBK3u2IsL6SnnwweOMxFy+ckkuXbooxx94QBbm5/gcAKxYSLeXluSe+x6Qow+cuKuNCMCKCKsBVtJP90BqpU3FMyM7MxrMMPLRRu9Z5hyTEEPHGamm+I7VLJdHoX9brh4ti5DrA6gyysWDVKOSJRiAtblzj7zzl98rU3sPSn12XpnELCUY+Q84y0DJspKg7tgYbdX4DSo2Vs9sZMzZRQoBZGLceaPL35z/bmqwTgLbkwAr1inmFv1VQbaE4+Do6Ha6cuvGjUi+gnlCavDS0m2m4Pv08PR5zbAxIWrMmiboKKhC5DRv1IV2CXENZEA457lzoDAdTz9OEbiFKMik+8yP4UYRRNU6ennd91hbKSjVe8jAYtwb1tMwGN6poYtxmoFzy2UgYI8DrCLSPTM7L81WK/R3VmAL8AomP+wn1q5Q8WQ7xPYqHDd67wa6swjwpLXo58Z/d5IwmTS+RcdvBnY3Elgb3e9WBB2v7fuMIpME5RUXzjMl+Buf+hsZrSlgtQhrlhIJcIFSDviMwUKYGcgZuMjuwt+rB6wwHCALLf023evp+GxVpvg1lToMrD9ybs+p8OILQMwirEaslsqXjdaQAUMcY+uQ7QGDJebBs26RDNCP7ePguTVQB0dsqsftXkze8Lkc+7jdj/0fWTQDQybdC64lEbODXMq0Hz/Kq9Dzz/q5elsgXXeT5s/LxnHAalkjejYSS8WUCcglfV+BeWgD4fgczNGgADCPusf1hNIcqnxASq9mPeFvZNsoc7/aNamz0cYM14mgNABoAE06doLjkfcaehXr93JJNPpA8V4ttVgJtODYBziVUlWkNSXTh4/Kb/zWb4X3tDXFdg3rViTe9jHfrxFIAWt63YKtGfZ08R1ia/zqRy7Ll15aCa3UlDuHtawgbgVWApFS4PSxunS09qxV6ty/rBMPLL9o9cLvDPqU0UgPVltMO7dUuEeBVhRYUmbCVmZmCg2fKINwXdxLGSy/LB3R6KuRyOJQjcKCpwOBDxX5yJIt1yskyJXugPu/BxBaQyubirS6I+nBKVwZsoZ2CCKlBoiY6uwRMlvqSLO3KpWly7J87ZK0r16Sg6tP8xlmZqYIfLvdofS6A+mhvrYKcKvlPf1uh4HA/qAko96qlEsgmkIf2BIDgt12VwbdntxaA3fLKLS1cXNjStxHXfl7UBwY7JW1VVldW2MI5uCBA3LyxAk5cfwEoxHXr1+TZ0+dknNnz0qnvU5hi2JehHnBdgfjmkh6LNIaVWSsX/XpdRhUBbdKbGIC33vEo/FHD4Aeh4JoLDJlkMwAa4lNegFYGzQwIYwRzUHgW1NcNcWQ5g8VZzAo6SFBqg6OE7bCecUrHpEHHjjOdhcAqxcunJeTJ47LjsVFCvEdO3ayLy0IdA7ee78cOfbgXe1XpAR/5qMf5uIzFkqjzsb/PoKWGuslZ4SkRlascymXmeqIsUWEXJVjvlVBTo/pFtH4BRShN7yDkYII69TcgjR37ZW3v/uXpbX7gFSn58isnAesIykPK7we7qfIENzMmDZaDx8h0OTtydGrIsPPG3+bTVBqfNrxm93rmCGYgBbsDQBRpABfv36d84JzTrWm5PbNm7HtFMiX8PmNG9fYizW2vSjoO2mGjK0T20cAXyATwt7A+RDVxcuYNuGBg5CwaAZ3QbDSxgFrPtqykUHvv5uCRG/0BjMxV6fljWH1/AcnDSMQCljHzwFRpX2j7dntd/w/6Pl622zmsdfqoZ/09PRUTJcGMAVgxb7G/MzMzMr8PJwxmrEBxkyM9ezsHGtAmMXhgCuVRmghcreAdbN1Oa6Q8+nDRetvo3VfND/+HEX3fzf3GPdLqHkOkwfuBrlz8aI885Un5Ouf/LiM1palBMAaI3ZWw4c00L4C1tJQKkNV0nwmi4VNaF1luo5rAoo4tAaw1Kp0HaXPSimY7DdLs7TPNgKYIF3yr7hn2DoO7daU/MucWH7vjYHfNEKW1KTbdQBY/cvf36QIq0l7iFP0zIODmRHWNLsp6X+L77G+ygBdaD2HezenGc8BHRVr2pXXgroupksEbZyEPCgLkAkR2jrY/Xj54te2B+gp+MVnEYyn/WWDGslHV8Mth3YxVlPr5UtcT0nmWrpm9B5hqIasCT5XmQ4wrCeSZdFA1ShOqtc8gI12FR0MLHKL7QCpBzYDrHEOQwu0wDPCiCt7LCLSWpdRa1oaBw7J//TP/pm29kLUdRuw3o3o2z72+zACvg9rkUymiyVkPkG8qDPNnMgm+TI7Evvvg392VZ54aUWkhBKUgQz7KGMEfVFNRhWtYfWpujhLv4u2moEwVTd84AOCrIP0GGhJJR3ryrmDV62HfQXSJQ0agnFYCZRUFluZlgLjwKTbCDpwpP9DdCjjuJYwIsILPGLMwjimPw3yU5E6nmNQkgHuoQIypqqU+lVBzHNUIV+xNEXbx5WHq0z7rV47J+svnpKZ7jVpDpZl12xVypUGcVKn3Q2tyzBGyio/GK4ocRPk3FCdZnhcc+whyLnW7spauyPr7Ta/V2lo+jH7sKZKVRG/pu/GF8AEgF8QeiiORcQH9V+o33rTG94oJ06coCF37sxLcvq55+TZZ5+VleVlTSvudljb2u6g7UtvrE7VFommIobIGx/IGsMrQQXu1QArBzrUu9p7dIIibRG9jKxdC+592CeIRYR1ZnqKDXoBuDXCWpcyerCFfkckJ0CKWYj0WoN09epW6Z1ApBARVpAunXzoYdawArACrF48f0Eefvik7Nyxk0RMqHnDde8sL8s9BKzHt75VSyKf/9gfyef//I8UdAfSJYuI2eaY6O0OStCUpFeWDHaGVKiM4KGr4+wbRzrDTBV9SAEIgFVre23BhRrucl2aM/NSW9gpb/v5X5DpPQelNjMnw2BkwFusqcFg9KwwddkAdDxXQQTKGyA2iOb0Tg0uiy6b0Z2CqDz4GU/TioZvQUrXRhNYdN70vSLAy/dClAepwIiywiEBUIlagutXr3INWK9kpASfPfsSa1nxu81t9LI7sh+/Xsw4w149fPhwrIM1wwjnw0+jgfoCjTrZnLDvomsjYfOhtYSJNewGqQjAbgT6Y2pciJPbsfnzeIcE+afjFccdB1mE1Q6KBixZ71TOqBzS85DhD32lARyQnheY+6BYkDWxa9cuAlYQpMzPz7GxNxqHK3CGc6zONGGQNS3ML5LfQPux4fy42ywjwq+1dN1Ncq74fZI+09YFjB6Zrs+4t5yxXXRO+17RXpl0Tn8eO4auQgdIUPu/dOmCPPvVL8lXPvFxGS3fEum2GXmF4vYpwQCsquDz7MBphNXLPlvDNqeoF7SU4BSwbja23vmaAlb/rHGMDEwHgVUoZ1CzE3oD4/xp5Nef19+vn0vb8/78obNp/LrJRn6vYPvGfRdctkhRRuYSIgKpnEllsxkgbG3jeA7wuwesTC3O1Z6GSGu4S1ZGBtbbdO2gZsfKWQwgZrIjW9sbrXFLrYvZD0wvdw64IA84t9yzPs1Vo67sauj0hK3raEMln6XP4VsK8TxwuKNMKch7tcfUBkLa4Ng4FDpPUHNqDeqU/ZfMngz4Omdf0Tp0bckUqCrhC4B0udyQUbMltb375Df/+f8irByvwtiOUsPpgu2U4LuVxdvHf+9GoCjCavo3v4cs7V/tG7yMpClIkbimP/jRq/LlM2uCuGNpBC4cyEP4kypSbZRDxFRtdZN1iEoaKSPErCd2JVAtjSJgRcYQMlIZCe3p3iPhLQJxYCIOTj4S9iYBBOzrIepN2dvVnkFJ3EiuiXMmHUEgn+vloQyhW2OrPmQ5gYiyKisyK/V6X+qdWzLTvy1Ta1dF1m5J78Zp6a1dl53lmjR5/1UZ9rras7XTZbgIzL6M9gYnJ4KW5WFH4Dgl9kBa8mgknd5AEIXudYayDpzYVR4hcAvB9kWAkHjl53/pQ5bYEsPH9IoaYqcHGdHnQAUY8pyR3tvrgFBJvX97d++Re++9Vx555BGZnppmJPXFF16QF55/Xs6fO8cJ6XQ7sra6StZgkDJpVAhpLupNBEjs9gCYlOFXazODoCUbcTAktX9FrOXDDbItDhWKenWZElzW+lqG4ekVKLEoGrWmTMdCKJyDBhCKdJdQxxSYj6nMQxidacYgm4Igh8IiSdNI2r2e3Hfsfjl89KjMzc7I9WvX5drVa4yw7tq1k31ed+7YwUjv0tIdOXT0LgGriCDC+tmP/UGsS8QCTwmXvJK2RUzCqPFspNBdSFOBocDAXAbDG+C/20GuOp57yO/GMqJIumRRUFdgxHHR/cyxJwhuSX1mXmb3HZQf+ql3yMzeA1KemlFFGSQFMxrooZjUFzAfIS0CnDiVefHhPDHPFr8ZG6SPR1pVIGX036mI9IZckfi0z1NglHu+JPXOq/P4uwMEOCdSPeBNA2A0wIq9AIMV0W/sCewbOIKQYg7ypaXbt2XlzrISz9DZov2QsxpPRDQgSAcUVnhhDxw7dp/s3r2bfwPwvu51r+OYgIH4ySeflAsXLgpqGXBdM4r1fz9uwUMW5IUZQnmyJK2NxQvgD2UB3LMuImPz4XvG6nvB0x+WG4R+IYBTGy9H+mTtLmys9dzZ960mJb+utD80PoNMaSItj4yuIHfRyGmr2WKtKqKnUARs/lCuyNTUDIFrs9EMsgsCtyxoCbFzxy7ZtWenzEzPBaY/TSm02i+up8AsnDN8TXMa3z1Q74RUdXtODxQnAUk7x0br3O5j0r7b6D6oOAMRDceyIPpWtCvp9wCZRUnk9uULcuorX5Iv/b9/JdJekVJ3nWUcxjbPem7sDZSZMNMkI5mwfWjz7cmGPHDU8gWN0uHMqVzFM6qYUmZ8/j0WzTRwoyAAa1xBrFo9ERyECbLz5dwtod7T5hDfZ4S/npEuxbkK5Bka0cq/mPeCsQ+RPxVBCn5ZGsNINmcuftGAPPRlbm9papGuN5JaKckIUkxVzoyTg6XzHJ0EvFEda8wFI7WVSvC6Z5kbtkdxtNV88zbCg/q1aM4Bq+vPsq0y3ZQDZm6ovPMCv1vmFqrFWBYUnPb+ebwzwq99ja7qvrR5M2N1Uk30uEPNOUzZNQH2D3ouDkmWRVBt6yes2Shr3XNFxzW6I8T1Cr2INRH0bOyHoUt6bM78+cK16FxjDWtVKuWGSH1Kqrt3yW/+y38hfda31nNrx6/KWAWUrNXtP7dH4OUeAQ9Y05rU8Ws7m1bhUjjEftf/P/jRK/LlM6vS77dlNER/0Ra7YgwZmewHgrSM9IgZIHDKoVYTdjW6CkA/lLQtKPYVHIBm+5Bzl/WxFZF14A4kzyoTL/YqAB7OZWWTZsezlyvYwKWroDuU9YGtB/IINiTb0IQaV1yP8rRclv1LVek1ynJrSmStOhCpIYJbktpgJLP9njQGy9K/dkamb70kt88/IwdnarI4V5JRf51pxJ31Hksr0YKmy96y2kMatiIALHBer9eWzvq6NFBSiUAjdDcZi3uy2u5In9AvpEVLYEC3wj60q8PHv/T4r+Xa2lCQh1pOGtCWRgJLAkYhew31iPYRNURtnfYeXWcKLADrQw89zEgr3n/6qafkyW99S9bbayRs6nY6FML9XlfW0JYDbL0iNPJgyCIETO8rUvEgdDHABhqD13MsBYYGo9bCshbSRWiRS87cbCrJMlvvIHWZff+ovFH4XGU0BN6L6P0IlgogsKUw09hnZHUo5UZDAAnWul2558gROXTPIRKv3L55W27fvCUP3H9Mdu/eKa1mQ3bsWCRgALA4dO+DcuT+u6th/dSf/h5Tgu1lhniaDp0pqMywUgMve5kh5T3ntUaDgJUN6ttdTU1iz6bg1XDeWJ/qEA23kEJBQ5nEEEglaEljdocs3HNE/ot3/ozM7D8gFRRxIwXA7KUQtTenQJEStztPjWdvuAAU8JSDLB0Da8gYkgsBzgZRJTNGisCo3U8REOCS8YC8IDpls5G7f+d9NzIlS81mTTEETakkZ86cIVAyQ/bGjRvyta99Tc6fPy+dtfVobKfrAPeFtYK0EMw/fl9cXOAPUlnxc/ToUf5v3jdkRzz11NNy6dLlmG6sIISV3mPGiQc+elzm/aMcCemDdGYgfOaML2/8QXDnCZICg2nMttAU5TQDhOkw1s6KxrmmweCFa5rM8MaZzVcKWPX6qhwg4zieg746vyBD6jUC2UZT61TtfQAFKCBfvwpHGH5wPMZ3/6GDsnfPXnpkscNAXqARQ4xZytCsg4TSBYA4pi7FCG2Buk3WWwo07XnTNZy+n86Nn5/xq05+x6Luk/Z1oRuJxvRQamWR21cuyamvfVm+8J/+UobLt6SMNmSQ8yE1HXMzRMokSkzQ7BwOOErlyXWathbTZ7R2LUWAlWs7gKZUlugY59lkLUWV13BOM5V7KgHwPSMd0sMCQVEAFer0U8BqTOBxPtlzPCPN8TNg4Et1OFc/PzZQ1+llPQmLvpe+Z9c0Ig9jqbc9GEGTey57PvtuWrKC940MSHt5jzOb8xxhgaSyn+MV2vvgM2O4tzKZbD4y2UHdlNyj3//4HBlZUGVGPOijwvb9MQAcjD4jqMM1/FqytDu/x/wasrR1325INz1kCeSNOiitTMPOw3NAT8PmiREhBaT8Cc4HWw9m1OpatoHVteifSX0smc2AjKh4DHRqFZkmNZFGU3qtafln/+bfMCoD5uASUhBjb3XnZDDairsRHtvHbo/A92AEFLACCWngrfhlDvic9Msdqvtf3/p7f35DPv/8bRmNegSsjRqyqirS76IWVFvcMXgAJ5MF3kICGpyr2NsIfoHcFbICDm3aACF+U0Y9DLqK93tS6SoREnCShD6mBLtwoBMfadovAn3UnLAh6rDDQ29kZoOENjjASTy3C9aEbLDqoCbwEvdrqJsdyOygK9XlFSmt3BK5/iXpr9yRqWpJ5itDaZQH0m+vCriR+6Oy1JExg3EosaCS/dD7w1m9Z3obER1G31lh/WutVJO1dltW19uy0mlLD6U4dLzMRsQAACAASURBVN0juKhtdkgyxZ7SkCmQkhpoKf3ye/4bsgR7peGVZwSsUMqh7w/qUXEzjXqDg4QJunn9BgUrIqUnTz5E0Aoyptu3b8lzzz0rX/3qV+XO0m2ZnlJyEoDA27duMkKLaCvq9kjIREWuTLiYDArmwIqq9+lD9hnJABrfkn0Lk4YIKSYseJYtyw8GDYycqVaT7MFchMgdR+oV6syCl53hegc+InlCX70cJOuC8Q9ChOFQ7jt2TA4fPcJ+jTeu3eDPfUePys4di9JsIn1wgYD1zq3bcviBk3Lf8Yfvait+8k9/Vz7zZwpYqVhrobg7sCLayQw0+Gir1f56w8Jy9U1x4nwRsHZAkAV66ixFjMcxOqU/HqwxDcvVNmL86TyoNAlYdxy5V37sZ/6utPbslXKrRa+PkVfECKt5fpPUW684vZPClHIcRHqk85FapiGEmilvLNh3igyt1BidZGj7De8nMj3egzjeQzh4ktzE940h2NL58Lel++L7xiaHKCgAK8Aqoqw3r13PGTbeyLNnxbm0jqJE8AS2W6Tz4/0HH3yQew7vo37261//uty6dVt6YKhMatWsvcKkcdXxsafNZEs0ugraSdj9GnGKN6L8s8AoRRYAIr9RMVDoIkqmwNRqRawGzACrrZt0nrL94nqZBcMLTi4cDx8n691DHQqMW6T/4j2AUU/8wlROvt9k9gaZvdlXsfX/sfcmzLZlR3lgnvmcO715nod679V7NatUVRoKSYAssJswYmi6MaABME0jY4iGNkPbuINot4keItwRLWjoDoQA4T/QtgYwICOrpKpSlWqe3zwPd773zKfj+3LlXrnX2fdVPZDAEX2vKN69Z9h77bVy5cov88tM2b5jBx1coAgDyFo7C2LSCqLPWnwh/lhUJLyS5ddEY9PksUippDLo12wtQJs6H/znir5TdF/VE5pzlzMDjHXgIpXp91nAojSShetX5fVnvyFPfOHfS3/+ppT7ndBkXdeJ7UxQJ4IR1r62Jwp5AB6cePnJDPqE/eBBhslgpitwmLoHMXqq3kOj8Tavpp9hUNiZSp3onH7msNPifvoT4sb6u2svBRmGzJus23lo47F7Z88bgJ5SwjQigN+NWTGgtztGNLP7hyhjulYZ6AwUUUtJsTMxB3YSizCVG/+3AVYrSmI6xp8tVqLf7uHH6uXYAKsVDIR+8uMCDd9kQFko+ciwgToDrAZ87azLrmVOzjAQL1cwN82Z6yu523N5nWO/21paBDm3txipR5usCFj93HBMgVanUZMoN5S7HJNExwbbivP2DgGrXsf1xa2gZz0Aa1XKrQlZlLL869/9XRkySrQOWIv04Pprf7czYBFWnq8ZS8NrXe4IvpcyT8YjrKqpf/pPrstX3phjDuto0A2AtSzDfklqLSuihAipAi7qEwC10KIMN2MvVji3qlWl4bIHPECapTYpSG2KsinJsIBdYMXUQoUG0+U+b7aMvqc8UCx9AVWEg41Ui+2zjAHFiOvEktSGQ5lcXpLW4pw0Lp+XyvVrUm4vSn3DrMxMTkmpr8AYqXurKARXQ+GlhtTQ/xwAF2eLlmeSXk9bn2J8OHvA7sP92p2uLLTVfutiXsgq0/QrOuMDjZnwneBV2bQVMlhKUvrxj/1c1oc1A64hqqrLgyhrOFLZC6ci3V5Hoy7sx6NNo9HGpr26KiurK7Jt63bZt/+AnDx5UjZu2kDD5ZVXXmHLl/bKMhdwdWVFFhfmGT0iFTUU+4H3QGkqeGBVyh5MYyQZNSfkxvBYRoJwKMakgFWLOdDgxMMHOhOAKUCzGrfkOpF7jeIWRgvrGZUtHFB2OKsjnZUnYAGwlxH6PB06CsB6kIB1bnZO5m7OydHDR1glGFWvNm3eyHHMz83KwbtOyuETd9bWBhHWL3/u97jLjLpkB68Zl/6wyx+OUWF4Yy2rHBYMPxz6VnWYvHvSFaO1eTtvt8J7/cmMs0pDmjNbCFi/+6M/JI1t26XamoilkELEwuhCRYb1OwWsPLCpceIYIJ9wX2BNzZDIGTzwcvnc28QIeadq9k5ALWfTAX5/D29Q2TrbfsR+AWhdmJ/PWjjcCgWYLl68qAWarl7LCmYZMExlQg0vpeWCAYH/8BmAVuSfwzgGFfj555+Xa9euhUhDSAnIDHzNEU9BjTcg1XhSVoM3qM1QxF4wA8s7DjQiFz36ufVyk6U10SxnTO9D2Q6RLgOgeeBnkYNxT2tapVxvpdRgRurhJQ0tsKzyL1MWgmzF9IXYZgvPZdFX/I5cjZlp5LnWON9H7jom27btkMmpKepXVhoEk6QQyMXcTN/25J3IaNG+KprXIjkuei2VqdsBWF37vHsmZ3Q7T68fE75GSvC1y/LWc8/KN7/85yLLizJYXZIhPNShAJ9SgkvSG/SZ/8KO26g27DxDGrc02rrKbdGYLUpu9RuyeQspMR535+mpUcZtD4DVwzPIHHEBsNq5lRXNyXqmxQirnwdzfLAGBHueh0iu6dkEqNhss4k7px3zoQ7GLG8pAFYP2tL58EAsG0+o5Gv61Iwo01WZ/i+g+dtet6go7meAlTJfULyJow/MGaOt+hQHP2bLYbXK+T6yr3OuBqHXUWZT2NiU+aG0aaydjdW+w+q84dm4ChatDb8DINq1LHJuc+yfzwPpoGbC1AVJjd4PUq9hW8Xncudsdn7leeGZreTyXE3uUsBa1AJM9Wj8YWJJoMOjdoe2sKkRsM5LWX7z3/wbqUxNKWCFllyPsL4Ttbz+mb+lGSgCrG77Bp2gg4mANeX+5M+wn/zcVfnqm/NSKiPS2WWeJ5iDMqpIpR77oloLShS07He67CCAYBgZESxWqqkIqIpr6YalkgJLdj0A02igBZcYOLQ8+UpZyigQi/zQ4GhkKgKpw6iui36poCjrGUCWTcjZY36pPjUBMnVauSIHFl+S2UsXpHv5nGyRVdk42ZN6YyCr/WUZdaakifZqnbYIxlcWaQ97UkfqDowXtvgcygC6SkbShe0z7Ei9Ct01lHYb9itw30A6vb50ELBEpfKRMswIWKmv9NxCRNV6OzP9slySagmpVyUp/cTHP5UBVlN2lhNoByAbvARMgEMEkVDkqK4sr3A6QKdFlAHgE4Y0BoNowr59++TUPafk6LGjrBZ89eoVOfPWm4KCMvhcO0RV6R0ItEVVzr3MILZCEN7QySh+RscJVQgRYaUAGGAdaC6ruq+VqoNxTk9OMMoEMIk3+Xo9AtbuQL3QPIxDjyNckzmS7KEUwepqtyOHjhyVfchh3TAjSwtLsry4zLY2M1NT0u93CNoJWGdn5QAirHcIWJHDaoDVilUUAQavA6LR4bz4GSUqry3MMDIjhM/KKsHxh8DS0YNMVvCataPh5rGDtFyX+tQm2XzwsHzwv/iHUt+yVaqTk8qrV9FTyhdFy/IUx3tL2gi88eyBt8mo+iTUGMU6WZESyicaDrsKsfgOxszbB4eIl6+ieUz1qz2zxvTHf1LDvnhtxmOtawECvh6YBmAjgG6Pdjevv/46/7t2+Qqr/GYGi4t2+HUDWN2yZbM88MADjLAyJ7PV4p4BWH3zzTd5XexXi/JyvgqiEj7ykUZB6BFMcv70UIgVQak2M6eBsSeCJ81HtBIqX5Es+Gulcsp9HGp/pIAljaLYOpkPxAArAJRRNPEdM1493djWzg4Ry2MjjbjWpEMA+eIArJu3bJGDhw7Lrl27ZWpqhs455MFwP42JU6SRFgrbbaKV/vNryfidXvNOr5O/voslrsHRgqOxXinJ0ux1efUbT8nXv/B56c3flFIHzddRul/lhqX5y8IDfYSiFmEvp7KojoziqKLJShEl2KJYXrbsd8qRFQIKANqek5HfAMKop4PZkIGVoLSyVIZAibV+1qbbvV62KKvJnlGCsz0Vbm5Oj/zeAmBF9WoYP6gbEamjqV5K5y7TvwFY2vljwF73Vr6wTiHgdY4CD1gBJo02651XPBeSnsr6rHl9i2vZ2hmV1xxlXpeq0yKCSv+e6TnoRjqvGJ2OTjkws7J5SCkDgRDeQwQj6Le0qInXOV53Fekpuw92CcAqWz6EfNrbnQ2pTrQIq8mSd9oW2Q6UKx+FDc+ZAVawymrowVoRGVVFGhMyOxL5jf/1f5PJLdsY0WVBuXXAupY6XX/972AGPGBVnaiD8BHXomHlI7J5O+2Tn7so/+nNhdA6Rm1XZWLBdgH9FmeR2s+tZlNu3bypnQICgxNOVgBU7nHU9ICuQXAODjoE2UYiNeBCYkEDq2DfDdgDWVUgonWWgqb6HOkyUF4rA+j7slTwEGh7Cbouap9IXdq1KWn0F6XRviIz3VkZ3HhD5q6ck729y7Jj+zYyTVdWFqXbbTO9BnWBS0MNZoENCx1pLi3oSjiKB0jVYbsdrSQ+KImsdoeysLDIFE8iXB772qs5a18Z+suyOwsZnTqHZJ2xr3NwNCKXtooqwRIBqxm6jNwxwmpmk/YNYhrXcCCrnRVSVRCVRNEly6Ns1htcQHgTFheXGPKFIbxv/z656/hdcv/993PxZm/dkjfffEMuXjhP0Lq0uEBDG1ONCC2+bwUdqIRDrSc7gE2xGuEb40ZUFl52My4zox2RQkRqg4EAoQEdeHp6ig3oh6zENSJNGEAWAgUvBg0gMzSgxENIHtRh41Qjd3UVOZ8ounTXMTlw+JBs3LBRVpZXZWVpWQ4fwt8zFOSNG/FviRTo/UdPyMFjJ+9o6xpgtYMec+ABgZ8bfwiqIZE31PTQy3ubU8BKWiI55WFj4BvBgrfre6qTeoxUJrllmFAOwLpRth85Ju/7nn8gjW3bpD45xaqzRYDVDvuiA71Yobh8HRC7mRfdI9AyqM0I22gkE01E1JUDr+H7OFZIx1oGxW2NlKD4LFqSA/cFhrh/Lv88OaPKWgjgeUKBJJPlLHcYSfX9PvcMZOCNN16Xl156SZ575lnS6vFj4NKubUVgmC9Rq8lDDz0oDz/8MPeLFXV57rnn5NlnnyXN2F/D1iVv/MUnWMvA9aAmZ2jxsNBIqrf91IgyectXz/Xrg0+k9HBvIKfzHO8RQV8cmwFmR3vLQDbjU0oHxjyxsFhofREAIqKibAQe6PI2V37ODNCiR5tSg6t05k1NT8nOnbtkP/Pf98vMzMaQu4H7IlJhcxzGHf7U/mrjTpK15Kto7xR91keUUrkvAiB3pMDGPnw70Kpe1lqlLIs3r8srT39NnvziFwhYKz3UPwBg1d53NAAcYFUq0HhuJwEr34qGR2r8Z5RZVx3fA1b/CNl8BFlm3r5bE+wpY8CYnjbIk7tmEiG1E9eDDJ93bswJA8CmzmJIOU8t9roalHSeG8NI8fd71K950XpbDqsBVnNuevDjz6FUX9gexrXxu1H3MXZWkkyKz3E85XEHpqlWNSjz0WOmpyA5PEewNrUf8qFCxNyelyAtOOMywBpaedmYAFhtzEVzo44GNcbws1YO6zvZM3ymAHwRYdUCV/pcReuVyrHdQ3NP4zlfBFjTs9bm09aR/SJN7wQ9iDSG0agiw1pDbg6G8uv/82/Jln37aawCXNscoEVGxkRYz2F9J0u//plvwwykRZfytGCT7ttFVBUEOotHPvnHF+SJtxYD2RI9RIEXVB+VS6Dwal0eY/gB0zDftBpSFgH0QhoTagKROgusiu/gXEM6I/qhImqJPFna3uitipY09eAUQuvJAfEKLQYA5rIW+6sNlth+aliuSQ8R2mFZao0JaXY7MrVwSYYrt2Q0f14GN8/JzHBeJks9qVe7zKU1fRj1HFqmRmec6X1twRXYryEIgUdCbupqe1UW2lakT9MaqKdCNwZ1aoXK74HqSz4bItRZDqtGixFpwH3QJocFEn/8458KcdhIvaWC9Pk19J6h2BB6RC4zLwtRVRhPrKYH5E8u8lA6HeSjav9VDLI10ZIt27bKe97zmBw+fFi2bNosV69eZr/SSxcvyc2bNwjklpeWZWV5iUY3Fpygh67OXKnaDIyoyaOgBUAahTeMrgThMkDFqGj4FrwHyNWcmZmSQa8rg16Hk6FFVJBvFprHB8CKO8AwAoDWELZW8oSXEVTgLoDycCgHjxyRvfsPMP+v0+5Ie7UtB/bulQ1oR1KtErDCIz43e1P2HTl+x4D1L//4dwW0YPxYAQtW/HJGkgeq3qg3oVKDIUYh/YFtgBVzZgU+UKxJo9OJMR+Mc5vfjJ7topY0qisNmdiwVfbcfY889uHvUcA6Nc3wv4E8rnBBX7k7MbIpq6yk2KEHiPPfbvM5ENHCmm/euEn7YyJHNBS44T1GUBDjgHUc9IwDBBopVmHR2cJ26K9lSNwOWFCmjeFlPfkCONL5js3rDci+9dab8uw3n5Unn/gaacOW62Z7QAGlKlysM4ypU6dOkQKMSB/mBRFaAFbkw1ouBJVvMNTWAqtm2HAqE6qlASBvBOmcYywRdHlDVsGdRlgzo6kgGuTn2MaWjtHmmUyKYJQaiLBr27xYjpvOlblgNSpnFPwGaJ5sx6HuEAXNYX8wQ0ArrGa0TedUsmvQmK2iWFODzbRRQAutcY4ePSYHDx+WyclpvUaw9HwwSQnKTNDP2AJrne9Fhu3b2QIp8LDPj61feGMtEHs7+c6PIYDWjGquhoE5MwywvvqNJ+XJL35eOjevS6UPZ1RYl1Cen5Rg0ITZpgzfN9nJgx3OSUnlLpVVvJZG6TgfQUekz+qfUfeh9vi1H+wpnksBZFBevK72DBPbO6Hwkp93yA0AK67jI6x5wBr3ikVo/TVMD7CfHthH4WxLaar+O0Vri3PUIpHGHPAFhdaSuSIgitdMF+G+Wngpr0P06FG95WUw7vdYT8HWLgI7LbxVBMgCryYnAzZGpfCFqAGBr44JZ4TphqK5IdW2jLZIMbcaz2frtpZuWmtvcc04R8h/V+eHz2Fea+/5/UUGEWVd9V8KWNean2y9MuZLSP4Ldg/a+pVKNelXarJUrsqnfu1XZd+JU6FF1zpgfTs9u/7+3+4MRMBq50uMsmbmSBZqCZll48Q3B1pL8pN/clm+9tYSv6W6UGvm4H8I89BJGcAngl3sMkCflu5F/GtVgjXaGnJTkXIJXYN+pW2ty1BvoigjXK6ah1qp1oNDqytSBr1Xo5O8Btgqg6HUWbOpL81RW1rSlcHiDRmtLkpr4bpsmb8oMuzKcHleJmsDkc4CCyYttaaJ2VCzBHTiyJpBqgTuaZXdEcCLqTUArivdvswvLpH6y/oBiAwj1x2R0nAmx7QMzAzJ0MpyZPVfpdPgd3XW88QMgVItGlUKbbNKP/4JANbofNYIq4IAPeS14I4qvCGpwDTKUMghUGUwaHtY76nH72i9sbSyLIcPH5RHH31UPvzhD7M9xOLCAlveXLp0SS5fuiznzp5lqw6El5XaA9CquSSZgRE4pAZStP2OjhW9U40zHj+v9FDSp0RbVKCdx8zMtPRQnarTplJHj0UYkYga8xl7mPjQC9YirP0+K+gS3LWaUkbBFHr4K7Jr3z7ZsWsXDVD2mO32ZNfOXTI1Ocnrb9y4gZRERlj/BoAVz5Xlo3jKWUK99Ia3PYcZBHYI27XwL+bNPPmZYRR60Oq1FPLbZvPXyBm2esSrsYAc1umtsv+e++Sxv/cRmUDRpWYry2FVsTVsojnGqdHsD+Yig8iMQuQFoMcvHCdoB7O6vMwca+QMoKUQgJn1mbWWTaBimAzbdTAcDy4yYy/008LfZqwxw4BVXa3PXZ42a+DFe6wyJeCN9GBAmzGoIWpPlY0tZCy6oPmOWu33zJnT8vLLL8vTTz0tc7Oz6kQKjACLyEChYpy6lkKGAVpQ7d+3X+bm50gDvnbtRq6RtK1rEVjNATuj+bp/OW8hV4PrnNGAM399oRGK61qhEdvDawFSf+zZZw0s6jrqs9p+8dczuTIMYVTBvAGZz2Flfgg8nMEQtENIq/GFSsQAsw70WnTN7yGNmlSk0azTWTA1PSPbt++Q++6/T3bs3C2bN29mj2elyUdGgLrv9ECz/N2itfHzVQQeU7C1FsD0+22t6Gu6X1MjOEb+8haAznOephvHocXyEEVdunld3nzuGXnmP/yprF6/IjXkp7IXpTrTGH0qIX9mgMZ2rJyIwg36M06sjvk7ls+sn8S9ycYIDgfLP805S71uc/4r3ZMxeo+/PGA1FZcruhSmQ73j+kPg6/aQyW0arQ0fVjCd5ot6x5FLkaAHHvqOdsyA53t+7ZyjJqPN5Z103Meh1Y6BMQ9Y7RnWAlNeVg2wWo55WngpA4dgkjmGlXENOOf0Y6tuVEd1NWtFowrUR9uj7oNHEAZeZiPowMkgIkOLuV/aF1Y/EwtmZcTgsAf5Va31p6y3oKChazWPNfQhDK/7OSgG4U4eQqS2VtPK7tYLm/Nrzmc7awsYFxntLvR69jqPzvdwrqd7Nlu/IJfZvgRghVMONGVEkSp16bQm5b/6xz8tp979qAwRT2JFT/3ieoTVn1Drv/9dzUA+wlpUDdjOgCwtPZwJ+b99lPUn/+1V+foZMEG1O4nu5bD/AwNOIZd2GEFhJe79UMCRkVYEAHFuwS4DxmAQtayFQuF87Wiai1SAbxDYCYWZQLtn3QZ9jewPtuckTKMNN4niTavz0lw4I1NL52Ri/rTUly5LZdiVemNK6o2aVEci3c6q1Gpl4qBubTLajaFPth1PYMvSBiAGULCtbnuN/F6dXZJbiytsa4OIFKjI/cA+07wZayWoNGgNzGheLftP42rEkjijtNiu0ovxmVDpvaJ9nks/8cl/MsKEZ5Vbs3yaoLCpfcxLp0YgCiYhimiHMBaj3QaQVfBjUUBEfNAEFh5wRE727Nktp06dpLG8dctmLigirACtoAmjhykowp32KjnU6NcK5YoDJIiVHrqBspwZoewvZ4UcrAeeRmfZ7y1MLynBTaUEI8La73W4AKzoifwytrVBJaxO5i01zzIM02atzkVd6bSlQ2GrSL3VkoNHj8qBQ9rTctgfShe9hhoa3cO1N20CYC3J/Oytv1aEFRWCEWXFj82tpwn5HKI8WPVFb8ZVhjkDMC8GWAH00HqITYPNs5wJp1bjTY2SPKhg6UKp1ielMbVJ9p26Vx75rg/L1K5dUmqi/LcrdmQRxXBOFxnAZgjZWqfPh4PcqLDoW4roKirmbtq0iRHvmZkZmZyc1ByCSoXv4xoorIX2Rlhf/FjBKXs289rnWlQEgzBrEYF5Ck2Y7eD3z2CGmc0zx+4MAQKsJEpeBA5s5bSirE4WQWi5zHzThYUFFjUD8Lx47rzMz8+7fpLo56iUDGuHVKtXRNs9lQnstW2COqdSw/LtAGsKLDPZsAIxuYhW6G/qvfeJWEJPGID0b+UMzOQ7KajVNQjs74J7pYC7+DCNe8eDDVLlrU0O++bGliaVah6w5sAjCfb6Pr5fb1QJzqcmp2ViapL5xA889LDs3r1bNmzcxMOsUq6RPaIx6cDu4IYoHrEZwalhbHvIZPSdGg9Fa7/WNYqBr0l70YDt6CoYDRxzMpL2wpy88exT8vUvfV5Wr12RBqm9Wm2Qhe7R7xSHNHRxTwvt4YDTJY8R1qivYi/v9K70UONboYosn92ze/TdwslP9aFFRbNoe/DLZUDM9F2YHrxu1fjjXg9yEtra5NgBlnqRyLZ3MlBmHDA1AJz1FU9aIJlcpvOS6oOioksRDI0zUXJ7wOkCX4uBYN0VXiqSJZs70wNep2rlbmVAqKzn6bOeBaTqM6/n7JkBVtnzEDZHgUO4qF4Ba63Q2aD3xHOZA8QAq0/fydYhqbjv9RvnLABx5B5jLLn2ONZjN5FxP9c2rnS/UtYy3eyrkessZPPszimuB8YL5yzPy4oMqw0C1h/42Mfkgfe+T4boxVq2/Lp1wPpOdez65769M5BGWONZGKm+UX/nx2LsRK+T8fvH/uiifP0s2JmBDheclgSwYHv2enbaM7eTqUPhDKdvi3mraPUylEq9xloM+BtAlrtrIDLq9AhYhyUUESxJuVpj9BPnG86KUmVChr2h1Et9aQxWpTpckdpgRbrtjuy7/lWploZS7i5Ltb8qtcGq9FcWZVQeymoFTt2w78mWQHudvkyU1OGnvbG1MJPpLZ+OwNfhHIaeZeXiupy9sSTtIXo016WMLi5obaOV6QJs1yipsVtAV87AKlNxQzqBIP8VhXYV0NP5DDoxHdSI2Jak9LGf/PkRDbAwqVS+IcKqBrW6XKloAVxLpQBYV2nw8gGGQ+ZuYiIRxQQXGt9FtIt+zkqZualQ5qDj3nfffXL8+HE5sG8fI2O3bt2Us2fOyqWLF9miY3FhjtRjgNY+k3qDRzhIjvYsi0YJfuXih1Y4Vq6ZRroBL+RFobVEKLrEPNkBgHRZmqDotVqkOmuEdRyw4oatOloM9GVpeYnNcaVakVqrJTv27JGde/bKju07WbwJydLwqgAk4X4b0daGVYJvyb7Dx+XAsbvvaJf+1b/9f9jWxsCQgZrU8C466A3geiBlhi3+tb56GB8EMauQGDztFiHUwzBEfnLe+/FHwYao1Sel0pqWvafulQfe/x0yuXMne7eBMqG+GeOwx+h+Cvbsyv65vQFlnmcYmYjYnzl9hspiY+gtCko2wCoNmmqVYFUjr4j0YkOitdIsZdAYAqCH45k3bNgoU1OTMj0zQ8PVijhZNADUC/vBOABiLUqM++Fei0tLzMvGGoD6ifuaQeOfzQwUMyaKjX/tsaVgSdvfqPLoE7CizQ1a0Zx+401ZXFyQ5WWlB8N4xnfQOxnfsV6hyNMGhdpkSD8DGpzuaWsyHxV8jCDYd1Jw7Q0m0w15ZR9zIYo2gMqlGr0ZKEwiuD6K6ucQvxtQSa9t8l70un8tnXc+Z5B7ezbMPZxg7O2cZStE0Jrfk1ZePlYAhfTj2eA0UCdZTeqNpkxMTMrOXbvl4Xc/wurNqB4MEaPtGqjZdCi44ld+vP73tYCmzpHObxGoTeczv3a3/84dHcwEYwAAIABJREFUKbTwYR1DnLvsGoGG2Vmck9eeflKe+ML/K6s3rkoN+Zf9npKjR1p7YIQigNDlva72XbbMe886YbQtgqKi+cGZhbmxnttxc2c+Yb5UtDe5ulwbDQd6wArww++FC+b+dWPEmDyl13SzVW/3lOCwgHlum+6a7Lymi8MoGcYcMR3vCgqZLBhgTZ8vBayQV8ivFQIq2jOpLKTXMGBnNFUDax5wryXbfrz2PatdAf1oNRuKrpVfd0+s1hFHoJmXlbX0sZm8HAcLOEZGhzJx7NyIQDDVN2P70Tkw4dDCf+actsiqyVBWNTS3n3Sf+sr96b43B7fqquhI83Ob6QIDsey1qoB+OCzLsIY+rBPyff/oH8nD3/EhUhY1v06/uR5h/etoxPXvfKtnwEdYM5kODsOUmBDZMqnjzRyuuuN//A8vydfPrSqRg1HGmLZQGQ1ZaKhaKmurzKAr2TM5FFoCMGX6AJg9NQDWKvEE0jb4OQBC0Gt7AynVlFkFRxEirYMh7OaR1Id9mZCONAcrMrp1Rqor12WqPyeDzpIcKl3nZzt9kU5Pe6W2O6ATYzO3NX82Y6hoEAStaeB8BxNH26GpHom6z/gtYM8FdhTq0VSa8taNFWmX0EsW6ZdDqY66oceCnnyg+WrCawgdhsJKCAsj/Ulz3/FcKNqm4BYONwYvQt95VCFnzBoRVijXamg0jVvggejZdzRNM6Zh3CPsq0CvSWUKY392dl563V4wwJRnDUO6ivzQABAWlxblxs2bcvToETl58m556IEHSaOFGCzMzcvZM6fl9ddflWtXr8r8wpy026vMScR1U5RvhiGNuRAhy+iy9MLrpBpghbLHM7KtTWsiZIQB5Jal0Wwxp0wjUQPpddFcXb8P8IUFhCHTXUXRDzTfrUhralLKtRojdavICypXZMPGzbJ7xw7Zu2uX7Ni2nfm7eDZE+zDHiLDuPXKMvVjv5Af5q+jFakaFzUV6KGdz4naiNwriho0RD3yHEVaE8wOdlL0+Q/7e2IEKAaOnddybnj0TEsdrLSnVJ+XoQw/L/RlgRd9e9VP/dQGrlwP7vd/tyYsvvMBoI8Dinj17lAaMQlohl8gnlCOPGVFZyDKAByKtOIjRygWyjAglegjjuzDMMD/2H4AoCh6BjghFglZGGIe1nYFhiWucPXs281ChWjY+BznAva2KqIFXPkcwDHw0YBxcGP1EjSOMBYAYY4SjBy1u0Ov33LmzfDaMCeNeWl7gmNB6yqKsPleVez7kbIGCRrMvi+RGkGkKzIPc1Pi3MafSoUZSBA5e/osMSQ9YffRlbWN4PPrlwaMHun7fmDGXGsj2Nxx55oiw59cUA18dNU8/tfsWzQ1VNjeARrwBSGr1hkxOTtHAPXz4iDz6nvcw4tqamAprEfqz3W7PvUMweid6J52n9LtFjoCi19a651qAFa8jh767NC+vP4Mqwf+egLUy6BKYqrNgFKoEK0Vp2O9KiQd6/m7qKtD/bgfq640GZR4pHV5WNI0y32s1BwAUIuXOSmOr8Px0AyI0cDTenEwmsVu8B/1gFbyttUkKePxYzNmk1Yv1/DLDw1Id6LV3KQlFc1IE0GysPsJqDqsYsUtoxAXOES9Tni3knbD+mdYC0P6eGWBFKoQrSuYNLq9L1a4ZP788YDXbx+sHv5/HdHM5prTYOY3vKrBX2fPfsc+kOsLTvLW4pbK6WNzS5Y7xXHcR+lSfRkqwypyBVILZoOt1PLF6ctG827nEa1Qr7Cc9HJVlUG0QsH7kh35I3v+Rvx/6vsLg1JGsA9Y70bTrn/12zcDt+rD649SndljhvmIbpSQf+9xlefLsKvNFScetVDSlBI7WIdq4tBlZnZyYZBBocX6e9nQDXTK4j1BPILCxquDyVliDRwHrUEq9nlR6Paa59GotOsPggkId3ipq9Qz6MtW/JqMbr0u5uyCT3RsyNViQ6cG8lPsrcnGwlbUeSoM+28PBUhUUpUUrzkGJkVGrF8GUJiJvsEqQOoYib1YDQHNZmUNL73lIYgmtr4ZI3SzV5fT1rnTBriCbdSgVMqDs1HVtxUJKJ0Ap/lPspk4wpcTVNIKMchQstIR50iCilNH/WYQ5rASsyK1yEVMAVm8oGvBBbqkVbjAliM+1VzVhl8qKAxBGpeBVwERZAQI0ecehNzM9Jbt27pRjx46RIjw9OcVo17mzZ+S1119jYSZEiViMaQUU4Y5GAANlS1kqmrBMQ6OvhS/wuoJttp4VVPY1ujPyv+CVB0DRCqCg2JYJqFsTiMRFwGqLRvRvPV1LGi5v9zqCPFbksAJqrPSwcGXZuGmz7Ni6TXZs2cJ7gI6KnDT8BwFGH9Y9h4/dcYQVYBWgFc+uTXj1WVNDwR+K/oAqMvLpVQlVxQy0ehqUhrDzwNYirIwmJPlXdg8arPC2Vpsyqk3IqcfeKw88/gGZ3rWXlGCOUW1Apbe7CoLewEh/N4PG5wUqlXUgs6CVX7iQVc49evSobNmyhe8hso85g3MF1wTYxPcAWNlDOES8IKtoFYP/4GjB50EpBvgFyMR84ntQRji4MTMAgQCf+Dy+h2ugZROYBWQX9Ad0yGD9QfUEcN27d5/MzGzQBtBh0gycZXnja0VynMcL8wg5QGQZRZOuX79KZwxy1PBsp0+fFlCk8fy9bkfBedgrnP7QV9HmGeuAZwEFLSsWQxnTPe0NKytShNetGIhdx4zHFACa/sjLYr4vpgc73qBTuSw2hu16amDmW+n4/aBGmhpoqTGqbdH0+v7fnIGZeWVdAZZwRd+OxPLn/L1xXbhp4rU1xxZzAkCC9AEYpnb/48fvlve9//2yeetWslWCCzesQb6FiF8bP39+P9pnioDIt8tQeLvrpmPNj23Evrf95UV545tPy1f/3b+TxSsXpdRbIeWIgBVzGnJ/sJ5DFOrDGrvepimoMBkeAwki3O/Qa2AdZAY9c2nj0etjcnYNUi8TbzScRLaH7FqWluLp5ZHCGmG1XzfmOrv+2J5a6uWeBSosmhpoah6w8kxG32CcyyFsb/vVz/taDgrObzBSlH6rBYXWciS9HdgzOff2g33H7xvmaxf8xPWLVbxtTOxXqygr902vT/z4vF7BeCwFJH22bFxWYX6Mjh1pyLixrzqdAlZbD9sDXh7jiav6uF5Hz8IBzx4tKhaAcWC8Fe1pgtKELnw7e8AcHakuCce0MuvIBoYtByZRRQaVpnRaLXnf9/59+d4f+i+1/QUjJHqmrwPWt9OA6+//bcxAZzCU68td57zzdw2sQacqvBpNQaxq+pJ88o8uypPn2to9JDgWGWiwGgEsulRiDZteu6OBu0ZNahOalobWNMzTHMY6KF2kISCcU6lJozSQMmi8nRVpN/fJsLQk1cqCbBnMSeXc69K8ckmmOudlutEmtkJgAtfq83raytN6QWt2QbRtqMsDhlIWiHp4AWpTp6HaSkPpo5BUAKERd8B+7cpw1JKzlwbSLY1kVOkR+I76VXRqVltLlR1KNgXdoPiANg3tUaQaaPsuWElkSPEMA5AFgNV7lytqv5d+7OM/R0owoo+ZUuMBrGWJ8wcJjIQSW9ZAgTKXKBSsYC+dgeZaaL0snSj6BoYo1tSlR3xyapKtM5YxyYM++0E+9NC75K4jRxgRW15ZlhdeeF7Onz8n8/OzcuPmLZmfm2chHQBiehsHGr7GGLUv2DhgZRSYVTmrge6MKStLrQoqHmiSKrg0CppNAlbksCJHqgdKcPAy0NAOrVjgMUG0d35xQUrwjICCXK0Iqj6X6nXZsmWbbN28WTZNTTEPFFG+gwcOErDAuLp164bsv+uEHLrDPqwAq8hhNa872844YUupmWYQ+K1ZaJgEiqkejPUsjxNrbnafN2zSQjBFCkcPdlT1asmw2iRgve/9j8v0zr1SmZhQoQsnYRFgtbF7wIrX7Bm9sQHACHB27vRpWVyY52dQ7bkGWm/Iu9kwsyGj6K2urki70yG4BKAEEN04PU0ZWl1BSyVUOuvItWtXCWw3b0avzIP8/sz0DOkSpGchonn9OgEqemwto7I1PGlLi7wOmAFo1QA6qY0bEVaA6EOHDsvJk6dkz969LPTlo5mm/NZU5CEHjCb0aKQAe2FelpdX5PLli2wbhWgz9tq5c+fkzJkz3GuQZ3yHxnPIjwo3DgUDrPq19sEyhWZeODNkzLCCUvWGpV8Tb3D7NSySP6UtmlmUf2q7vl6bUhG8gp6W6Y1S1QcqP/p5r6iRC68/Pn9Nv1927TNS4GpkzlDDRXWJRTbC0FFRPTcHgR5oskyw4MajeqdMfYN9DKPU9jP2IZwG737kEXngwQfpBGPv55DnWEThS+VlrXlfU67+M3gjDy4DYF1ZlDMvPCdP/ekXZeXqZSn1V+nBHYQK6ZhXTQ8ZyQhF+nAmFGCcIoCavqaOAckirKqnrN9uOEMdxTYDrCFX1CJjeA5zKvp7eMBqcuFBe8oP4P3Zv7cWcswVINoZnV8yGAQR6hh5S++voI4yCKMgVC5Onz/Vt3Z9+xwpWyFHMzqvNdfTWCHZZ5OK4WufE7HSrwFE2/dYRm0mb/u9qD2bbkAD49TNNCKVop2CuWIHhglMzC+3vezniN8NeiXjd5sZHKjt/qykcyBz6BVTydPxpJoQ0Y56XYsuQaezqJgBZcyLc86kOpp9He28cBHW6PD3zx0a2LlqyHY9NR61jzX1UFkreQ4qNem0puT+xx+XH/yJT2jEBGav6cbgkOZ11tva/GegYf//OYSiHNZxOyAwVjMVqsDUACrZrM5O+bHfP8sIq+kq03/cm9h3cBihLWFglXXbwD4jKVXh/A/9RdFmEQWHyhWZqIgAsPZHmgeKECNyUEuVkuyee16W569Lb+GKTLZvysbqSJr9VRm2V2TUAxAX6oZ4lkAfqn1m+iu1vfw5YnZRFYDT1VRhlfKQioRgnOkycwxSL5cx5rq8eb4nIzgxy0g5G8mwXyH0zACr9acNjA6tXBnmIRRfYl4rC7dh7Jgaza/VsCNe0MJVBKw8LEIU0byMQO6shBkOZObMhQOLlUgDSg+lLDODDRdlJdZwaHV6Xel0u6HQSJ3RTBj6iPzMz88RYKBY0b333CP3nLpHjh49TGrmlatX5MrlS/LmW6fl4oWLsjg/q2i8VGKOKQo/WbEdNVgQzlbQPRqg2a6GsOvVKsE4gDbz90jDQ7+hqNDRW6zZaurrjND22T4Cz4YJY9XIwVBqaNoLcIy/sTCIklXKMgDVeGKKIGTPrt2yfdMmWZifp7Gxdes22bp1C+cXlZDvuvd+Ofngu+9IewCwfvlzv8d7wxiyljYWabUN4y86bnjru16IQaEzY8ZHwNRY875ed+CGviv2bt7QUdonW/9UmzKstuTe971f7n3v49LatlOqExOBDMyBFEZY04mxjeeNCPyO8WIeEJU/f/aM3Lh+nUWxIMuIWiE6CqBpGw1errm5WZldWOAY4fyADExNtHgtyBKuh80PIAivFe4NMI9IOei8+JtFt1ZWZHF5lXOJ0uMAzpBndeJE8GIRWDMyIZ+gfD7yyKNs8QQQW22ooczPuKjAmHEVkvaxLIg8mBHTXl2RpaVFOX/+PD15K4tLHD/+vnnrBiOrZugwQhNWwNYd97YxKwDw3rhYydUDMouw2jr4sXrDcy0hzztYrJXJeJQzGqsqt4q1XYQxQydQaMqqiDmRluRvo9Dv5ZR4Zl0F+n9BVMaiD/aM1pLJrqrjUgqNr/pqNFLMJiPoWek3NUvB5rDCXtZyCSwM7B3ca2JyUt77vsflxIm7ZWbjBnUCqSbnvVJj3PZhamQXfS79/lpgxeYrvcY7V17mJBiPCvv5G7++Atbe8oKcfv5Z+doXPi/LVy/LqLPE1+HoxA8rN7O3KHrWhf6brrepv0c6Zj9P1KvIQQ/VrU3WxwCrxegdaMh6ljvZsVSCDDBkzdh0FDiHfMFCDwptzg0cQoeZXvHskvzzBNlOwDr1EytIhkJhbPEWdK+jBft94a/rASi95IHhYWdFNk8JOEwNpNvJZqrfM8CKOco6gTN2kQPlfRZyLO6PivpxJuN2vaJn9DLA/ChXCMk/W7YPQqV13cFJTnfIGbZrGJtFI9H58RTtX5t3XzsAUQcwL2jz4GyBE9TJngfOqaz7HFav61MZUr0SAWu6/qpztNYSi7Ww60KVVYJ7U9Ny10Pvkh/9xz+r1L4QYR3ba+uA9Z2rzPVPfktnoCiHNS/jtjc9KDUbKL/H7Xsf+8OL8tTZ1cxuMjYF7LcBqLug+KIgZwkBMmWX4tgeIW2AQA1RRQBWzdcc1adl1GtLY7QqzeVLMt27Ka32NVmavSoznSvS7A+k0e1IfdSVzmCFwHA0qku3rUVuU90G+8wip17XmP1qZ4ueDyH3Pomwmv5jEMV6eKMQZGDX8P1SX7qDqrx1YSCVxoQMSgqgEWHFTKieVG+XRk6DTcbzCARn2DGBlUGHPsBqVVMO2SZMU3zouAxtw0qf+OlfGDHPAnzk4MEjRZil4jU/FODPACuow/gxw9TTmmzifBVfVAgGP5uoHlGF0JwW1wMogFGPa+7bu1fuuusocwcB8PD+5SuX5bVXX9NI0Y3rpDFi8GjUu7qyLIuLS9LrdwkomdOEKlsw/DNK8IhGDXsbhUA0/kYkl30TmfQLmm1N6s2WNBtIksaz9fQaoZXEsK/eBztA+fzgfKPCFa5RqUlzalr27T8g+/fslZ1bt8rcrVv0UCDKyurBg4GcOf2mHLv3QTn18KN3tCn/8o9/j4AVz4jn4wYIfW89MPWH/VqGqj+ksaHMO43X7TCDgcO1dAVeKPiaXR4EUR8hZ/hZfh7bKLRkUGvK/Y9/UE4++h5pbt4mVeQO8+QL3yN6UvClbUJCOwJH6bJCGhBEOkKykvx6Dczz6bfekksXzssK6a89Rk537NjBzyNSitcRWWVV0RGovG1umGpVKyGD5qu0Co0YaC9gtMrpSLPZYvQZIBhzap9rd3pmtXAccKJoOyZNaMcPjRU4TUIRMsju9PSMHDp8REBb3rd/n0ZaQ2GkbIMn0qFxEk2+pxyHAqYwRkGZX15alFuzt+TVV1+Vs2+dZo9jjKWHXsMDEDp0jikTRium113LsecAa87Y0xF5sErjE/nu1AshJ8+NN8qDuTTGQ155QzGNLeXz/LxBq7eJEc6s8BqVoQFf72gJ8Dx49uJ9w4GUFZhS54Xdyx5HpysCeNsDlo6g82LFbdRR439y+Bfl6s0ZQMqgHma4J6Io1LfBLIf+hKG6dds2efSxx+SuY3fJzIaNWaW9wFHIblUQVNTdmkVgzGOcAPY70kLjH07na/wTa8vA7W8dIqyrSwSsX//C52X+wnkp9ZZJCWZj9hJ0oea+ELAGRkzezVZ8lxwQCx9hRAy6yPXfjOsdIpUOeGZyGXQgxSR44aPzT1MnjFFio7HWSHoNc97FVTRDAu9D75heibmHtgdilEx3qu1Xr5utGBCctsjHzhc+s/6wY6DSeehZlTI4r7P2Zqr8g/4PjCpOGICmzVwKM/PrYUDKG056iRDtzEl4wmJI6Pv4qBbEQw/5eJ8iwFrs7EFOldoPmQM/ywHOWPlhbAqU+V9wYvgiV7h+rj5B0NeR+aHzE1YpGyx1Mf5fGD8irKSqCwCrpkQVAdbCsz6rGaDntjlNWXAljDoGjL2zNI4r1JsLjjKl9iHKyhZC5ZoMp2dk/z33ysc/9Yta6TPYhvnnKtZOf0PVs/719Rl4RzPwdoA1vYgj0WidIBdZtc9+4o8uMcJq54jff0NBDQTFC/UKMFSFEdPuqCr9CphUJVYSRkST6S2VkkyXezJavCqlxWsysfSWTC5flon2NSl1lqXXnJJ6ZyCN/lBKw4F06mVZKgGwlqQanNeqirVCuepPTdmwQJbZd+ZEw3g9oKX+RUpNUDyZjgn6DZGl7KxHAdKQkjgqDaSHCOu5nlSbUzKqaCGpUQ+BPRReQpRYab9D6nTMB134yroAFmAVYMUV5TLqSIQzpILKydD52mrMcEfpZ37uvydg1Wq8mIgYdTPvGgFoAC+1BLB6Y9YmTvNdQqU9GO4BOLD9QEmyaqmYVAAKRqIqVQINVFP9wIc+QNCKIjpvvP6GnDl9mq1vWHY5UOtYhXVxUVbbiIx1acSDZqf5TdoWAQJXpVGOMDUixENGW1vouQrgTIrniJW6UHip2QCVFIvXJTVY8yy1+S0cBjz8AlUAZewBWAcIW1fq0piaIWA9sFcB6/zsLMdigBUCfPatt+QoIqzveuQdbTb70H/47G/Ln/+hFl3ywuSPgrXAqjcq80BB6AHCDwCVAWFd52D6uN2r2NLurwKWeqHZSyr8D0WXhrWW3PeB75S7H3lMJjdvk/rEpG5m3IG4NYBfAnEDrI66yWbJsYE7jZI+KF9K28YBvry4KJfOX5Dz586Q5guwiXFaYSPQcwHsUNSmhbzjEKmCIQD5gIzdunUrA6L4LmTLPFe66WP5f3vmYB9z/rS3q4JVM778vrA1oBFTrrD35oEDB+Rd73qXnDhxgnKv7XHUC5UqQiugQVtmqIXE7F7Yt7Ozt/jfE199Qk6/+SZbRYFxYHlmLKCV0r1CJNzndZq8xbHHYjP+PeOLo0WRyeO4WWK9/gKlIwkH5OdnjWh+uGm+SEjR1gmFjNxbcQ6VTut/FCQ4gCBRueccMEnrD9ON8Vp5sO2pkf6e/prsswaDtoz8eqUEw2FHejB0CQYXep1hyg4ePizvfd975cjRowS2oMb4nLNs/t0UZuMMutAMVDOSiw5a09164KXzVVywKP2c1002R4XG9DvQftDfKMV/5uXn5OkvflHmzp6WUndFdXPQ7f58in0zdSL8fXMH8Bp0VWtPZbmnNh/63dAmKZnj9Bn9vNo9cfbZqZE9tvn9CvjLqfwBsFqF8rhnbE/pFb2Oz+3T8Ae+B9lUnRhz0vNXUSaAB2L2uDwToJdA2gpOTho90M30WoX5yW6uDrasTkF2ouRZFLiGpxeb3GZnWWhPZWvhdYZPiVEwpueHOglD//gwnmyPFJxZ/gwjYEUxPeSCBdaEva/jNMAYHVNxzaNw2HPxbHDtem6/J1wvR3p0Y4477mFVot0UZ5jX2wV+rvz9DECbU9bvEZ2fWHzJ5MnUpL2PAxO2EoxM2D2j6RnZcddx+Zlf/lX2YQWQBfNMf0J6Bg769Z/1Gfg7mgEA1mvLaEGTH4AHproX9P309fBq7suf/KNL8vWzq+HzERvhErUK0hMHxFMIjjFgJiXpDMvSL9VksjqQ1hDVfZdkuDwr0luRnTe+JtXOLQJSYBic8Z3eQFbaPWlVu1IejKQ20iKffTALqYs7Uh7B0a5BJ9MBmqYZ6LPB5rNUCdNFsPf9OUGd4NKYOA+OYVmTGoOEdjbi8zgvJzdMyKgyKc++MCuDcp3XYKGkQVMGw2VhVi51gkZZy6gOzECbnQ1lslTBzCAolaoSW6mHEVzSntkE2qE+UelTv/DrAbD2OMl8qGywAVC4wfNwoMcQNOJ89MUmwQNWDrCkFU2BzC3ixEGgwm7I+Rv0tJBQY6Il9953nxw4cJA5fwATV69cYZSVFVF7GjlCviEokBgM6EGogEqvO2cbeTUlqaKBN4AQ+pihNxJaDtRqMj01qROHCCkBa52AtV6H0Qhw28lofqTBhMoaMcKKFgQI/g+puJHP0ZzaQMB6cN8+2bltmywEwAo6KaJ9GNO502fkyD33yYkHH76j7funn/m0ALT6gyk7KEORqzygHL98zmgOPnCjMtbRkzMU5IHAp8U99ACLPmHLD7JrUiC56yNgLaHoUn1KHvjQd8o973mfTAGwtiZ5Hc477cBoXBp1DfKheYJ6T8sPZLudkCMNCixkBx9A3ym0C7p86RILHgGAgp6rysfAr1InAFIRzYQRiL/hKIEMkUq7spIBRcsRhmdIrxGBdfbMrgwjPXGBEuYNlNT4VMNKe07BMfPoo4/KkbuOMgIPOWGFNmtAHQxRYzn4FfVlx7F26MH6/AvPydNPP80qwdgf2qtSo7y8q+ufq4a+RuC4HklYKho1awDWTPtHRVkEWM0osrzL3DPk8uMjIPJGqxmLHrCuBba8kahrb7IVKbR+PTTMr6PGFveGq33fDH1/Pf8M0Df5v+MspIAVH7XXDLCy6BdyC9G3OBSzYcQQeXiDAfujwbH23ve/Tx577DHZum27VFHFORiBmT4wT2g4cdVJqWMxwOXXuAiUj423oKppkdJaaz3ss3cCWL1Og5Olv7okF157Ub7xp1+S+XNnpdxFrrj1v1O+Af6P/UaDQ9XaPaXgOQWt6bOkBn1OX0ZiSQY+87IUzBpXVV89xtpf1fLF87ISFGYykCLAas8UZTRPd/dArkjn4DVjTfX73SjrgZ7s1yrTbw5k4jW6MZmOEIo3GX0ajJfgAC+iy8OaKAKQGSgNIDKlsHE/Z3OTd6BmgCqkCcDYsR7VNKqSOb0doPPXwpohf9yc7f69PGCNUP/tAKvprrc/8McBK+5vzB7rE+7XRyOk5qzTvZDKpelTL9+prtPLqEzZXNln6IQ2Z6cVXSpXpAen6cSUbNp/SH7+n/+GDEaolAp6YjFgLcotf/s5Wf/E+gz8zWZAASuwgXNQB3+W7hU7J02H56yUVJNQvn/8M+cYYfURTNPmdekTF5ESHNgIyGktl3pSL61KrTsv9ZUbUp07I5P9eZkst6Ux7EgZbWV6bQLDEdgLlSbb0VQH89KH/mXBV9TCKEsN7WEqoS1kktqhkVVlbqVngdkVVljOp1T0R+rINJshmy/6I0PQL7D0eB6hZlIdxN+WvPzmqlTq0zJE21QEd/qYhWW1K0MawYg1FEJaE0iIITDDdjWZvY8LhAAR8nvZsYZ9/TQTCr8CsOKwsAireSitVH80euLamTJTpBzLudsnPCVYE2xL9BAiwgrjwkLXyDVlu41ORwBYaSBWK7J9x07ZvWcTzY4LAAAgAElEQVSP7Nu/n9V2MT4Uj5m9NcucRfSZRHQVvVphmKOyI3JaGdZmf1XtN0nAit5HQ3g8eqwYPNFqyqYNMwScoCoDjyhg1WI9FVS56qF9TWjYi4gyqwNhjXAk6/MaYO0jCojKXlMzsn//QQLW3du3y8LcHB8deYroq4htce7MGTly6l45/sC77mgXArD+2R98OjFCx6MIRu9KDZBx40pLgFj/YFQLtjUxwGoGRDQs8nku/pp2qOmmDf+rNmVQm5RH/t5HGGGd2bpDBFx4zCV6Jwango+ywrs0AB0bG9K8QyFSD/nAGG/cuCE3b16XbrvNHGFUxkURFkQYATwRsce/iDLCqYEffA9RTDMAIG/4gawjNwg0XzhU8L5FJfEvDuB002ecf0a61EBQB3WsvmZ7xhvzRsnlhpYSc2xROfj4iRMErQCwyO/2FXhzxlQa4Q5/n3nrtDz55JPy7DefIVhHTi17DFtpco09ZBFWp5VCO45xwBqVXcwvtWf1sgUt4g8C9UHkDRYzhixPKp3PYM3n9oMHW9xrrg1DHkjkabxGe/MGvEXHU+Cki6cyXanquptx55V94feyqFZkI6QbOv2eAVaVaxj+sdesAlidS4IDOg212jl05uGjR+QjH/mInDhxUmr1Jj2Pa+nl2ymWFMT5NU0Ba9H1x54poRalMpJeY625HJMtbqeh9FaX5OLrLxGwzp49I5XuivR7ndC4GTINGi/yXEIbsxBJtOtlxn2x2zybKnzO8pCy+ffsEg9Y2Zs3P8vjMq29x3NGg+ttZ982ebW/i8AGHGzpc/hMjaJnTOWX4I8RVm1ZkDnVrABeGID/nnEHsusHAwMnh4EfzScgvNMCiC7/nWuA/90mhcSDI+/os9cNsCo1Lz/ppodZkT5QVb2uiLo5v1f8Pb08ZkA3sI687jY5Nsa/fk//i/Ofr1Dujdk0ylq0D8ba7ATdBCer1a3IUk7cetnYLEiQPrfXaXjPxuJ1rOlo55LOnsv8sjpvaFeHCqcV6SMHbWJSmtt2yi//5r+SQQm9zhG5WQest9PB6+/97c7A7SjBBliLo6sGZlP3l8iPffYVefJ8R0bIuRyUpSp1KfeHPNPbgiraXamN2jI9WpFab0mksyjl5ctSW74gNelIbbgq09We1IZtqQ470qnMqN3ZbUutjFo5ynSBnu8Bm6FmEHNGy1IelliBl+mMRu1nD3B1OsFeAHML+xW6PhaihJ2K68ZaHqZDoc87/V5mU5iOVBsJrdm0ABNbhgHvoMAhp2UgK/2GvHWzLtXGDEoWEvP0B/hsJ7BEAKyDPY+gCdPTQtElpg6iTRaRLYBYlufKswifNfsaOaxwjv63P/+rWdElvMDwMULEWW5WPqfMDHoudvAem1I0UUwpwdbg2qoH8xqIIvR7WlWYOYzquUXVXYTUASA3b9ki95w6JQcPHpTJyUm5cP6CvPnGG+w5CTCCyCppwSur0u92mefR7bal22nTSAdYZaUrRA37PWk16jIzNUW6MQDKCiptJYCVYtDTXrMEdazmhYUusTG9AXQDrD1EAcsArNOy/8AhObR/v+zesV0W57T3Esa9a9cuAgZUbj1y8l45fv+Dd7Rr/+yzvyN/9of/V6RrhcMbVAONnEWAl15Y05Y0k8oMeTO4TDCrNZ17vm/rT/p29Ljy2Q00BU75GBDmZlC5KFdb0q9NyKMf+R459q53y+ade6RUBfW4In2AqWDQWc4YxoL1xI/3BhuoxP3ZcmZxjkW54BAA3ReR0anQQxcGmXmRIFcrS8sEqnAatLuaY4rP4z9E7lEhbaXdIci1QlaQ/1wltCTSREUCMBsAazbfcHS4qKE3wvOgDtQI7WG8afNmeeihh2T/gf1sf7Nx82ZptSZDnlCedpYaOXhO9F39xtNPyzPPPEMgz6kn8FIDEs+CSDLkPyrl2BPQFLbZgqmRps+Wz3mz541KLR9tWAuwsj1UuJGBd72WmsYpEI1GYqQ/e9nOKVX3RroGns6dGnN+jUyHGYjIHAzBSh2T9cxZMU6fxZzZ+FI6aPa65emxQrtGWm08oL3TqQK6TKUsrWZLvv8HPioPPPSQTE3NaAGD5CcHjgq0i82LzatfRz8vRddJ9Xu6Dvb3+NyPg4XbKb5M/jggANZFufDqS/LMn31Jrr/5hpQ7yzIc9KRcVWjEHrkBsEb6e/4Oft9kICfxSpvOsfzFcRqnyugY0AhF6/ycZnISGA1kq5gjLxf1Lp4JD0DxO+hbNq9ZeoSrJVAEfug5D/mclrqB1wjKA2ClfAfYle77bJ+GIXL9QZWFXg+AVZeICfBkNumQfBQjREV1cjLZ9nsOn88V8UjWhVIecme9jOm9rSI4mCKaW4k7WveAmF+bt1+K9Ea2ZmyTl6/RofshgtG41nn9bGwlr7fUaLQcd32C3Fng5iXPdFH2B8blAatRw/117HpBi2ZC5QEpfvfpClas0a5jYNSi1Hjd93GNukIBK+YIhSaHOKtmNsmv/+v/RUa1Bul/+pBm6eHXQNdOvTy3UwTr763PwLdoBor6sEZdUnwTc5DZHtI6KvHnpz7zmjx9oSudUk16Iz27y8O+VMtDqQ9rIu05qXVnpTx/Tqqr16WyfENa/TnZWG1LrY6CRAg8qk5Ex5PSMDq+fFoG9+EwBopMn+i+BaAFK9Uc3aozYNMiMEewykCFFsEFuGRRNFCLQ4RZAW1glyWpaHYWUveHbiJeb/AsKJVkoVOVNxanpFydkOqwy/v1MJS+sfNiupY5+tDHWaOqZUHkFbOL4BDSCuDgNJqzMf2on9DnFWP56Z/9Ja6GFnIJ0UMHWPOHGWMoobhB5BLSF+E8oKY8CX5RBCEriKGVPnlNft5RfVjwRqMLiL7hEIKxjd6V+/fvk3379nOClpdW5MKFC3LlymW5fv06o6wEG+iL2V4VtC5ZWdaWORrJgPdBI6zNep104K1bthDc4vPwXKBKcL0BSjByWAci/bYa+fQA1EP4Gi2GQkSZNKcBxwnA2i/XpD45I/sPHJDD+w/Inp07ZSk0C0a1z90ArOWyXDh3Tg7dfUqO3ffAHW3Hv/jj35O/+JP/m9Nli0iBCTRDy7/yF7V1I2DVFY6HWdh/dohZpJXXDMYzZcG+RVpABBXsm0TOufN885pW1KMkoAR3yw259zs+IIcffEg2b98t1UaTRia2T6VeZXskjApGC0AjqjT7YhVaOKhH473X6cj582fZWxQtj65duZLReLdt2czoAcApIhLofwWnCYwrUG3xGloRAagC7AL4Kq2BsUdGWfEfWQBozByK4dh8mKIwYx5rUA5RYJ1UjTKYAWCGsRkrBka48dQNQqoXgPQHPvhB7oe9e/eS8tmanMwKYfkiPvgMxmeGJ5w23/jGNwhYAVbZ9iAYkAoAFTRxkzvQ6YGZPpdV380blfZc0WMepStvdMX8MZMHlT1nULpKlF5m9DrjUdxs3FnLLJcnUpBfGWU95v9GgBloKGH4KfgynUfpDZQV/1qRgWkzUWSg+7nn+4FKb/e173iZUOqQFgDjIdZFL0k9aPB56MEPfed3yuPf8R2ycdNWFjKwOUqfx2QwtzfDgNOIntcXBtAzA3iNqGScV/22jcOu5d/3RvM7VXjZeQOHS2dZzr76gjz3F38uV155hX1YCbhQ8h9NNAywDvrq+CyIGKbzkY7fxmV6B++Pgwzd4+l625kZJiJslXCmBQCXMTKSNkt+PvyY8uet9uLED89FK3aho8mliPh1M/m1a+FfPB8der1exlhgXrtjbpixpE+rBYCya4XII5uXBP3INI0+HJtag6AIDGqlR0vNyAO2NAqZ7isWS4QOc7mnJtc2r1zf0JMUZxwMNla4z0XIA/Xf5eim8sr5o2GkKQT5dYjjN3nSvoHR0BwM1Nnqz1CbTz/WdB/EdfPRWjiO9dlxTmDtoN8zGXc6MAJWn3VmzJ/oMPLy7RkrcY/GasGUt7wfTp8NTg9EWEFPxDnemhSZmpb/4bf+d6lMTEcbwwPWIVgQKlHrtOB3qgXXP/etmgHLYdV9q1cdP9o8IFWApfvf/x6/+7HfvyZPnUUrmb5USl2pl5Zk1F0Qac/KpltvyaizLIOlWdJ9pyp9qTPaOJARehijWCuDInDWlaXT7ZB1iDoWpj+N7YX3h0M96+3stve0FR/9hYEZxjLE1O1wgGtaH/RyYFUI/kaIK9Zj0c/gs30pVaJj1J8f/L2vNT7w4x36MPEWenU5vQzAOimlQUfKpSFzbEtoBZpVXdf2hdpqUisAa72WEgvkIRUOr4OjA11P6nAoKsuUTTAypaZnFaoEc0LYR0sf3owlO7i9sWWREn8YqmEWa1fSfA+HHTjZPafM/UFg4IhAjIWfesxzBcjlGGREha39Kw/Jnl17ZMOGjYyOAbQiYol8RjXkS4IWH4i8Li3OkyZMwQjFIfq9LimkkxMTsnnTBt7Pcv0qtUYGWCulgZSGEbCWKw22+uC44VEP0p5FWIcj6QXAihzWwwcOyN6du2R5ARFWYX/X3bt3UYgunD8vB0/czdY2d/Lzhc/8n/KlP/jtmFwd9pc31O3gsX6P2fogRh8Apze4cH+lvVakgdL5zGdUupjSo9T/bkWu/HhTw8TaeWSHn8AT25RBtSXv+u4Py10Pv1u27don5VpdDQokjqPC7fISCycBSCLivWXL5syjbOObuzUr165eYUugM2dOazukuVtZfqbKJqqu6sZG+xmsk0VW4aG2KC2A6625WQJg0GdRORhls31UFs+fGWSBs6/PlY8kWkugoMayHFYzWvAdT7+yOaOhzVwfYe4q/kMU5cDBg3Ls2DGZ2bCBUX1Wrg7FsGwvYb9grADtzz33HMEqALgBbRqmoSIwAKN93gqRpYaYjnHcuImfi06lovUvAn/WF5N7xUWUVB5TWrnScM0ILAI43uhLwYY5bzJQkBQg8NeFsk7BgJ8PAyrptdLntmvy39AcG86rmC8dvsG2WvEgzNbfIvakxwQKfZgn5rSG9Ak8txWWwXdPnjwpH/ne75V9+w+x+BIop6lDRD2nqMjnDmDsjyQv2j93kR5K9cTtdNVaANAfbkXfT2Vn/DNDOg7PvPhNefE/flnOPfeclPurmpKB4g44eg3gD9TRhB9Wwl3jx0dY/f0N0FlahBkFttbxs6pr/NnHFQyWeNYlKThiMk89J9zlArr+mPlrxWvbWH0xKNC9tPJzkJxcxDbdqz4nUp2CAL8DVg7P0981xz06e+DE9T/cG8HhafnW6oFHu7dYbC7nmDOQGYCv3zf+dx/VTpdt7Jxx0UrfQkrtCI0AY44IJcM6eZ1iv3sAmZNDB1i9HkhZJn5cRuU1wGrP5p2e4xH7+KQesGavcr+qdW2AFWeWOSwI4gsKwlHMglEejcV8EU3Tc3avtdraFAJWGJN1bbMDd/5oYlqGrSn5lX/1W9LasEl7JQZwao7O0jpgvZ36XH/v2zwDKSW42A87Dlj1jAyK24708LEf/dxFeer0orS6izLdmZfmjbNSmbsu5eWbUm3MSa08Yk5qubcizYqQ5gut1K+1QuoYAKBGWWG7AfjVqrUMDJoOUdYjoqUKcqFTbN8rowNA0AqT4kQsk52KVp68rlYe0PQwFlUqyYCRz2ibsm7KEOmRekbEKJU+tAesBpwzHTICYG3I2dUZKVenpDrsSak0kC6UL6oaM60+sC6pk0OxA7AT8SbPHOSnotikgdkAqFn6AVFcMIMq0hsqM7H08Z/6pwGwRvKaAVY72KLyrmS9LQ2FR5ASY3hGCdYDRAFrahCaQUMjLfQ6ZUSt35dOr8dqc+gFC4ACUIOo2fHjJ/gfKu8i7xCVgzVitkBljlY3S8tLsjg/x9YloAGzEUiIsOJeyHmcmZ5icSUsOkFbVSOsjUZNqhQ2eERChKhcZ+IvvMRKCda5hggiGbqH/0qIsGpbmzxgRT/FKdmzezeF4cKFc3Lw2Ak5es+9hdvUto3GnfQHv3/xM5+WL332t13uELwmWoTIoqB2QGmPP2e0hdYWGiHNu5dsEwCwImIKigEOfDgOLD/RjGp1T8WS+zw0LUJuYw0eezg10IcVG/T9/+D7GGHdsmsfI9XKVS9RLuCh73a6zE8GpatW1Vxa25RYd7QzunjhPFvXQBZAOWCUEbz7TodA1yoBW3QUzwOwh+iqGWKI4OL95dUV/ktvtYj0+qoMfOQaj6NeMN08GgmIkUTOddLyx7zIuKhFFHSPYOMGyrZtWnibyhplNeNjz549bOm0fccOabYmZOOmTZTz1kQrcPy1H9XC4qK8+OKL8tRTT7F6Np4fz2KGn0bdo6Ll8+dyGWKepC5bsYGv+3oNwBqK3USjJ0YHDLD6Jvem+LyhrfpAo2I2xxZx8YDJ1q8IbNqaRY+kRipNsaaGpQdXKSjDNTCP6nVUqmLRePzGhTJWP5bPFQmRalIuiwGrFbzSys1KgaDMGxRh8Rel19mzbN68Wb7/ox+Vu46doE6Bktdqpho9o6zZweqiI/gMj4wCEOKfpWhu0u8UORRuZ294kJ5+zs4Pe8ZouNtcgEHSI2B9+St/JWeee1YqA031IEWTbca1vQtoVeyV7XgktwPd/t5ehm0vRi92WrE7FiHLmEIUbkMJYUdRBi36rG2ufCQzL5eOZZRE9jBOlQNt3cPIGG8VWQM2Zr2zjwQae0IjxpBlMIiQMpDRpwPgpWazmgG+gJcbjx0dnHe2awh6hekGrlq4K/aRyWRSAMT0gcm2Vlk3XWNVDaI339bIA01WX3aAnfUGwE5AFDpzt2YHUz76m8PjYf7DaQubAz8R1KsuTfdHlFczbPNRZHPGe6e/FTXK7wVb/2QOA2LEOcYIa08jrLTS3NnL/eOoxlnOcOIsyyIjIaVFx2BR8fGUohSwcnXAWKNzu8w2FaPmlAxak/JL//I3ZQo1KsqIIOXPjNIoRKzXKcG3U5Xr732bZqAzGMr1Za0sb1tiPNKad9D5yKrRZ1VnqW31i5/+ijzz4lkZzF6QZg9FlK5Ktb8ik7WRlGrlLIcUbBaAUuxP5KJ2h2Bsml5TMEmmIvJPQy6+1zPY7/X6RK77RFb/Z6SgF4BPmRfa2Y22IPUX9OOQnTGYHjaC7kDAY5ixCWE/a7HTigxG1Qzbmc1FvU6H7HhQgafNsCRz3ZpcGWyTUmVSagKc15UOQKhTA+pj1TOSepOANXTEQIglgFdGWDMmktqf2gYH4LZGPEjAGlRXRhq1CKlXtjSoAPga6AuWBz76YPHHCjYZYO2HUvr+4OHCZEZa+H442ABwO90uw+U8yMKEzUzNyLbt2+Xuu++Wbdu2M88V1YNBiQRAJVhdWJDZWzfZmxJAhtFbUMZIG9a+rGxrg35IJVQY7ku5WpNavSWtZl1qFZHqCALOUlYyKlWlN9CoYxl5rGH+4HOGiQRKcLdUlRoA6z4FrPt27JTlxQUuNiKsACO474UL5wNgvWdse8ZjU+fCbyEC1j/4dI6umx3eFmp3h5Y3IIr0AAUwRF3wWUQeNZdI6WJGFUgPWMNBdviZnZYzbAMYA2Ad1CfkQx/9Adl/7/2ycfse5kFx0yDHMpTRRp7p7NysLK+syGSrxZxfGGloYXT92jW5fOminD93jqB2dXWZ+aqMFISWSACxqHxpBSkIZqtVeqzgnMBn8YxdVJLuIMdZI+8EKHjWYGekso55M+VQBOpKoe1BdvC76GHqnPEAijKfGHi4DwwTRIURYQVQhcwcOnJYpmeQzK7Fu+BNe+2111hk6Y033mBk2oMs3ifzCjqwlDNk8xGiMbp4QdRmzPhnTrRqb28w43cAVu4VR4GMMqiGUYw4+NY3Tn+4ORoDMrnx6Xd8JNuuYgajl82gcnJbwl9f1Vo+Mpzun/xcaLEDA6y596jb8mDEFDbXP1DqVZdqZNDmBpFDGz9kGfsT/4EWfOqe+2T7zh3RqTPUA5BzEA6GXPQlRFjXAnApKPXPW2SkrwVi7Xu5e4cXi+59O8Cq6zCU8rArZ19+QV788l/K6W9+g4CV7cYYMgZgjfI3Cm2lbgdUU1nKDtCCvPmi5yjSpYX61eUnZ06r5NC/3Tjt3gpYlf1ireVM7xd9HxSwOK/qiPJ7wwCrOXqyveIAK3VXsg9Mn9nnraK1Vm7PFxuyz/i5tuuttZf0nnmjkXvERaVtb9rnTA7NLgFgxXcI6hMda59dSw79mM1JpbTZfP6p379F+8TvDR9hjRTcSMeL91QFkBZdMuoezi84c+HgNUpwNo5Er/OaSQs2e+bMKMTZG/q5+vx+O5PsXzZGCDKbyQQcaUibQv4qCrxUGzKanJaf//V/IZt3q0NadZBGR2jsIsLKcaWg4J3upvXPrc/AX38GioouRRDqK+l6+TQqcDicHdyB+fFrv/h/yEvPvSwyWpR6cyTl5kB6FTa6lFa7wkJCcET3sM8CYGBNIBlJra6OcK1zAdxWkmFPjVDP8FEdDWe0UnXxQ7ov+rUzMglGkfYiZ3EmtiUNhT9DAAO93jdt2ki7fml5kYE/fL5SrZBtCvAK3HT9xg1ZWOxIA/3gUci00cjsD441GMkYh+lH3dNVmevW5Up/m5Rqk1IBbhr2pDOC9koCIcCcZi8SpAbAysKJ6rjvE29pTQ9N11N2GFehjGJvIcKqJ5vzIgalY1REHACYPM0rrevFaAh542686IIHrEZxMwNXiy7pgcfFYsl07UsIgLuyuiJzc7Psnwmljaqw83MLHAf6V973wANy4u6TLDwDivAq+rIuLbBa7LUrV2Vu9hbBK66PYj6gBCMiCZCKSF69CkpZ8MhWAFgbrCCM12sCb4RV6lTBw39VRi8tr0YPWURYO+Wa1CamZS8A6/79sm/nTlleAGAVaU5Myl4A1mpVLp6/IAeOH5ej90TAakDf+tYlyJ9zAzrwFz/7OxoeD9EURvEsOqXu/LwXP1yIZC5zKYV9b91eLNcn9mGFpyb0EmWInr78PMBSSQ0Ok+JS+gCl5XpTepWGfOijPyj7Tt0rmwBYQXsoadGlUXlEJwKqO9+6NStXr12V7Vu3yvTUlPS6PVlYmJdz587S+XDj+nXStzvtNuffwCk2teaeolWDbnq8hufVnAClI3Dz+3ws97vRvb0BzQ2SVRy1uFc+SuUBq3q98+1T7HpmfJohYHmKns5pDgBMKuQENGYAd9CEd+zcIROtCTl46JDMz83L8y+8IC+9+BJBPvYPoyVsBRQkKdO7zuMf+kh6tW9K0ALFXkYioE685XYBu0dySw9YQR2kpCQA07ycev/xQjY2b3EMQWG5auQpyDSd4g3GbE6TvAsfaIzP7N1ter/0/iYTfg7J3sgirOaFtJStcQPNX5OFxw3EmJPHaJkhImY0ThZeqVTYi/WD3/ndcuDggcxZwBwUyrwai7lj15xS4XnygSU7CYLbONER9pw2M2NzbrrET0hwtI3PZv5sCHzNDFzl5iUzkodSlb6cful5eenLfyFvfOMpUoLVHa1nDw7FDKy7aL2Xu2R4Y5Fme5/ywnoH6swqusbbgcxszpzMxzUukof86PIOAt0/qK8ALzNbwgUmSHqfuI+8g8SMsai/WcDJ9dPzd7dzjXJuVDC3WfzYCKLMSRLoxbl9EZ7frqNVIOM+9jrBwHgOgNpZFs4wkw/qhoTVk+lX5EUFo26t9V9rT9s18D0zyFQ/xx7gqR7zz1P0bMbQwLU1WhsoceHDUZaMZu4yCDhd6sBiv3jkcBkrKHN8sCZb/ofzHhgeziHNcxxVyK2/c8gv83UtUp3ndQmGo/2hy1KuVdnLfgQ7rQLAOiX/zS//quw6fJT9Ey0Si38pwaTyRTZWuh/X/16fgW/nDKRtbaIei8WAdEvh/6Ubyup75Ef4K//sX8hLzz0nle6qNMoVadbqUq1PSHcwki76hONM5gZAMThQ6NWBowAzUPQRMGM14GEArOak1jx8fpZ92ZXlYzZOxpTgeQfrNeR7gtlHtqCejUwfERTdRK2Yrqy2l3m2YRSo34Ofbq8n27dtp705O7ea3YOFOqOhJmDLaRAytEcM84Rnm+025FJ/q9TqMyy6NBopYE0ZiBg/dSuLb4azNoBWMhBZ9VgjrBYIyew6BkfqylT6+E/+E47NeqrqSR20jR28voYBIiTeEMqMu2LAytYMQ21JYgaYHQqYCOSaWpSI1Ligc5UCBU60Ut/wuaWlZem0u6yoeuDgIbn71CnSKDds3MhoLPISr1+/JufPnpXLly+xKBP6dGKBer0OW/cgbg4FSsBahmcC+a9V5oUBsDYR0i/joLICVLqwvR6SmSsUIhgQoCwjVyyLsBKw7s+KLiGHFRPcaE3I3j17ycO+eOGCHDp+Qu661yjBieXvKLd+i3zps78jX/yD38n3wHP5PDnjPIlslay8rxmtXGw1tJUWrT1KcQ314Abee4gPWRQjZ2S4JHBudY8CFIZItTHJA+393/cPZf+pe2R6y06pN1vS7w0YXRqM+nQywKGANjRnz56VVqPBOeusrsrc/C2uH/OSl5ZIZUNE0QApwdFwyPXT6ok6bjM2lSYZo3l+jNnvlOXxIisGmuK85ltU4H3MXWY4hg3jjfoUsHojitvLVYXNGUNZC4oaQev+/fupSFApG3N0+fIVuXbtOpWQ/XiqnF5LlaM9J5w02VgdMNEx2oaPEucBa6TPxKrgOWPNgSSuCYusIXc8X90uNfY9ML3dgeW/lxn/Se9G7/XznzGFZ/+m94nXjt5AH5Hy9/Zrm44pDzRiAbp0X2TfCwZcZmwHwIr3NTqtutT0JajjAKxwXHz0B39I9h04QLo7gWrw4DKemwBWbH1vjBfN5VpzvxY489fz302ftei6RTLgP5dbp9GQuT9nAFj/41/Kq09/XSo9Bax0wjnASllytPciWbe5XUsG6L0NOoX0YhcRLbpebg8kF/XAKALW/P5SfeABpr4fgZsCzVpDcwbtjCweVx4M59ci0ofhVWfbt9CWGQYAACAASURBVHB2FF0rXdM4HnPIqFNNKcHa/7ZIzs3VZfvcP1um75DH7QohpdHj1Fmau09Aa/paoNYHh6U/I1L5Mj2cPhde9051dQ5oykK2Tx0zxp4nPVds7a3IET6HvDIFrNEgjr+brvbRHq34SUZbU6MdOOOg8+NZASd/vF72PNkDuwJ0jORE+UZV0qKx+HPIR1hxSbo/EVSArUAKX0V6iGpPzshPfOqfyuF77tcIK22jYP4zqFHVlIT1COvtjrn1975NM+AjrHlgmtrelvee04DZH2biQvR/5Rd/SV745gvMFWWrlVKF6Vrg/AyIxYKTMNTUULZFAK0J+0ODLwiEaeQV0U+mo9EhqPUaTJ8ZVZe6x3XUs5QzY0fiu3BwapEjtQehH3wKlVbYD4GZ8Dk631319ahTVEdhPAqylT0xGJZldrUps9V9MipPShlFl2QobcwEIsBZSpzOB+aIbJFReDYWtQVHGrZ6nDfeFxXHCdhRob4ilUHI3/2pn/55Vohnhd7gwWROifRpGlg1RqXc4EaxMBO+6CNFBkrD0av0UhyQId/E09xoZAbvI+ifPJDtIA1V5kC1Y+Q3jK3T6Up7VQHo9MwG2bV7j9x99wka86AKQ6GjAiyopMhvvXzpkszPzTHSipB4Z7VNzna9Vg2UYKULYzIRkWs2atKoafQVZaC1wqHen2MYaClnNt4FJRgGJuimaPDbasnu3Xvl8MGDsm/3HlleXKRXArmx+/cfoMF59sxpOXzibjnBokvjHvd0z9onvvD7n5YvfObTCpbRDsYZoqkBmVIxAVhDMCu7oxG4td8TKlHqZonALxxQGcU0H3HyBllquNHoDIB1UJuQD37/R+XAPffL5KatUkUBJNAfAtgHRRcRVgBTFBICKL15/RojqTDEURkY+cmzs7MEtuy1G6JPmBuTF0+nZIJ5FqWJRqBtPk93wypzg2afDzNO7eIZB745iYJ9GJtmf1BhBI+4Gd1m6HiDLTMIYGJZE+Vk0bGnjCIMOQMVGBQNeNoxT8jFVVqzi9AVNInO0dlQVTWj7ceYvtLCacLlRhHX18zOkHwPT1vinMj1XKZhonNaJy1GFZXte2/4e0Pw7c6q1LjE36acTZn7a3vD02h0kG1SxWu1mAsevkQfTnbN0A+ahw32hXrQclSYmJLB+RsHJfmcNz82M5gNHGXMiiCLWoRB1wsRMfwHx8Vka4JjeOy975FHH3tMNm/ZxmVj5IPrj7l3DUNhX64BWIvA5VoA1Qxzez/VN0VrVwQG7Lnfbq2jPhlKHYD15efl1f/0FXnlySek0sVRCOKVnguseRjyzBkNCwUDc/dw1c4zjevzNIM84yDNAGsAYv46mRGSOHxsfvy/mUPWecbTVmI6n+P7yQNWXLPebHAYacqCX0MDvl4XR5ClOh5/Mz0itLvKf9+icuNnUpH+snM+i/g6I4fzMOYUGwfm2XwGanxME4izDqeXl8scOMwiIhYZsSJTyqbxZ1QxUByXRNNVUQ40qm2ya05G0/Hp2eeBrY+w9vu6zh4QxrsbYHURVk6itnuoN+rahzUUpfRGq88qMPmzFRwwxBPyqPELWmRZQTINHI8xrzhncCAYc8bnxXNIJakiwlqqMBrSLVelumGT/MDHPimnHnmPjGBPhDZEzIFFoZhSXe2VdcD6TlXf+ue+hTPQ6Q/k2jIcPcn+CvojOuS5g9yd87Tg7IwvleTX/rt/Js8/+5ymrjEaqvYf7YRaxknKWk6iyq22jALtF8UUFXwhyILvq32kUUL8CwcXXtP6OtqqEZ+3AklMk6RaGndY2b62WhxFZ4K9Z3rMbKjUZiXIROAnpE7ic8RqZMcCN7VkRTbIfP2A9IcNabAg+Ei6mIfBas7ZRxUUIqw9snkRYQY9ucpOHYysBvypbcrQn1X7WxDz9EPRpZ/9mV8YQblxDhBWBs112JFuv81iSTDVG5WaNBsTzKcx+x4PZ9EtTmyoQgjjWidC6ZoZUHDg1pQ5Fk8XSg9kM0JBF8XvFkXCg8Jww0ICtGreogJN5P0dPXpUHn/8AzTsrLImijGdP39eLl+8xCqz129cV4rwUAs4sZUo6bKhzxDzhcpSr1WkWa8ySRmAGfIIzzSiq6srKPqhhiRa2gCswjvQAX20UZcd23fKkcNH5OD+/Rwj5hNU48OHjxCwvvbKK3L07pNy6n5ta5PfHv7vWNwIn/v8Zz4tAK12oFoF1vTgzETYeSvg+NHoefTg2mGubQMAWNVjjvU0w8GKLsAotB9/4PqobmoA4141FGSoTch3//APy54Tp2TDtp0ohSajAUQa+XYjri+cC9ZXV3qY7x4Las3Pz8nN69eZd8piXGhtE9rOeCNdwUQsP84xOq8/xuaNDl8Bk/PpVFQKorySihvf3MfRkNGFjMaVN9hvBw6KjDE4RDSfeEAD0wAL5oF53Z1OUASaWI/r+7XQceYjrNYn0Z8DbIETohPjVBgzZmLLGc6NJfy6CKAB1uzaYT9rzXG9Tgr2OELnJEjnIZNzpxd85NPrCouo+3vhfsYa8EakAWevmE2R2mteVsxw9WDldsDO0irSNS/6jl3byxx+Z+Gw4MywXEHIAHqxQods2LRRfvRHf1S2bdshrakppfmFnsmMcLhFNsBaZJymNsHtnstHrPx8+nVMr5cDF4mT452MBy5kRlhffl5ef+Kr8vKTT0i5gyrBIfqJohPBkaAir697+qk/rP09vezZZ2K+evQ6e9Djv+/1rgda3hOeW18emjHaHQFtQA5hEPk1CJTgujp+vHym4/LA196L+0UNKfxAz0OP+jH7a/l9sRZrwe8zfJ7GT1Kx1uesFl0/t/6sTh9zb+3zlLMkh7VIX+prMcLKa4Ujy9/bvpvu/VTuTff4CKuNd3zeg7Z1jgm8Yk5V2x9j9fkcoFcmuoHt4Bikh0GjC7W6ngGmGzLZ4z0LHAwZnTvqX9aMcJWgtUdipIr73+lwdLrZ3wHvlasVqZXgsC9LH9XuJ6flXR/8LrnvsfdKCxXu61WOGaljdIaXGlo4zDG9Ul2x/vf6DHy7ZmC8SrCPrBo7w8Ds2weRMM5/+av/XL75zHMhPQ/2DVquwNmDqmTRcao6VFMBYGkikmr6xTNmUBxJU/qAQUK/URYTBDNViy4Z3jH9RXpsRv8fH7fpNbNn7MzDmFIGin5GI6iaXqK2LFLtiMlGyHVVuxN2FRhfrWaTNOArC2W52N8q1dqMlPtwDAxJCS4P2pleJyPVYkGB+svRV6rM9+V9kbIAhiQYsGybqcVurajksBeA60994mdHyM/UssIVqdRrUqmXpFTDYdSXQa8v/S7+NQ6z0kc1PxALrUBTlR68B/nX1UgMjWwtF5Y5FQpW/QHLQwKxbirN0F7FRbpgoAO0AuiYoQpliAncsGGTnDhxQo4cOcKiNfPz8wRCyPubnb3JwkwAr2iDg+IT3U6bea21alkaKGyC3MF6haC1UoUR2KPAYAKh+uHtrZV1cpHg3EFE2Krm1evSmJyQbdt3yAHksO7ZG3rKYg5HcujQQc7BG6+/LnedPCWnHnjQTrqIFRKZ459hlT//+5+WL/7Bb2fCbhVY7fCyTcC5dIYRhbYE2lYxYIVhDCGs1xWwWm4oDT+e0jpMXr+A0hQNKTO8tDQ1clkajSkZ1lryXT/8I7LjyF2yeeceGVUrzGnh1RlFF1mYn2c0/OrVK7I8tyCNZo0R1bnZWVla1BzkbgCrGGM760ensqObTYGbN0S5KT2YC55fK26hG3okGmV2/QYLjGuvTItArHIr8lHK1AjzxnNqxHmDyEd2jVaGZ6EjJlR4jM8Nx7nSKZAXnDeqnUCFAlfeaKMBzbkLHPzkxNAxUggLIoj6YfP2G1BgYYEQza2UYl+xzMhy9ygCdR68eYXLPN1g9Rk49/ObGuCeyeENUC8jtgbmHMgZbbeRh9TA5Zy7qX47g9imwANwu7cdJvgMwCkrqAfwjQJikxOTjLY//Mi75f77H5Ct27ex3YjJhgZbY86LGcxeLr4VhoHNQdG6Rp0QI0rpWr/dGPj5AFiRw/rm174mL3z1K1LqLhOwMs1lhDbj6gwh2wKV6EOuul0/BRi3G4d/lmyPJ7nMRfuW603vXuzF7GU0v+dCIRqjloZihJZtnpetCFjxPCb/FtX0RoeyPSLNM2+kRGo+c5MGkeZKUGj5pokDaS0dhe8YmLWxsMhRiKz673lZMFn09+RnGX1Qp0s6Hg9Yvczhd2NOGH0+nFS0YxCDt2ulMmB/e1nw8+7fJ1snuIDsWYr2f6pXMJY8JbiYNq370nRsPsoNmYJEoQiK5ZSZzuCzBUp5Op7osImUYBrDDA6oscotlETBs/nFeRg2EJ8r/I73LdqBWh44R/vVpvRqTdl++C459sCD0pielmqrGdpqafHDqeaM3HPPKamgmuX6z/oM/C3PQFFbmxhtNeZHdNCb0ZtGXnX/6179l7/+P8rLL74U0gOr1P88e7Hva1pMSY2xECyC/h6Awq9tHVU3GUUXQAw4AyxTpCeGLhlaDx9VcNS+gyM7tG7kKJCr6gCrnQd21ptOtek2HWUdBfzn9akAtPUUQ2CIaXhgeNTrMj09k9UXwveAv9CdotuvSaeyWWar+6VcmZAy0y2H0kW/175W9LfxmO5idBnPaB0SQP0NPa318wH4Z23KUFWyIpUA9ks/8V9/YkQky8RXANY6AWu5ztlmYZd+B1V2kVOKiQ5N7oMxpctkuXD+X9wcOVbI+8QiBA84nQm6ulbowQsDD5IAZPGwWs0V99eWExirUb/swMQEr6525Pjx43L8+DHZt28fH93ok6gWvLK8JBfOX5SbN25Ku42+n6vS73ZYeKmOXqShEBMrLeLIs5woRYAca6PaYGJzu9OVLgArLcsqqa4T09OybccO2bVrp+zcvkN7JUqFHHfkIYK//dZbb8qRu0/K3fffP8YIDlsnbmdnBIMO/IXPxD6sKWC1A5KGUlJoxRsKqa5gNS4+gh5mZjRkgJXvBmMo5NnZNfzBrsnfBnDZYErK6DlVn5Tv/uEfkV0n7paNW3fKEI4Ostw19w7fAdVpaXGRDoU+IvKDHqPToHPfunlTFubnCFgxJmw2tDzSvq1a7VeNQ40EctzmzqaIxQ1Do5aRV4v4aSIAC0I4sOuNrPHIZT4yGJXD2pRg+0zYJgml1lNHVcvBSaeeLvO8jwhSrHWNjyiq0lEZy1fgiJFRvVC+BYTJRCwymQfbXunpvOIVOACCHnYU5Mx4NWAbigqg8/xagME7Frw82bhSYyobb/jwmJEW2Bt43QxFD6a9gZ0axSZXXgaKxpSBGJ+HRuQ0Dlhvt+f8HoyRtpgnxxzWUOnaIlcwWGvVqmyY2cC+vZCH97zvvbJz1y7ZvHWbFlhgD1el1hQBkSJDO9UHa/09BiSSXD7/Pds//rUUKBZ9Jr039i762Z15+Tl57Ykn5Pmv/JWMOitSQ59sbnntsc0DHo5MVjjvGwLILrfWc/sxmQykcmYqzYMlu3B0TAQefACs+KyXt9xzhdwfu57lwRdV0YUKYDoOWtG4PPvY7zdG0KydjV03P9+xHyvkCJYTr8c+wXF0fg74KhlXeaBlewpOEfWah7wm3Qb5pjpunxTtX44VcxUc3OaU8s8AVpPfS34PmgxlDBk2oVf7g59LIoipPN4OsBqwezvAmsq16U38a3pI52h8Z0WZMqM50cGBElyjM1nz2syhjKvR2Z+AaWrp4HjguRBSCzjPVbXbaDiGKsHGCvLybfmnuWcLa2mOUzjTcJb2pI6qkrL14BE5+e5HpLlxo1SaTRlluXt1aa+syvsffzwrlvVOdc7659Zn4FsxA1Z0Sa81Xv13/DXFM0U/pnN+8zf+J3n9ldeIh5AqSa5mSCMZDjtZhJIF/Nj2C/n+Gok1zBJtbZFGEy0Om9JGK0447rICuCPp9at0XGNEqOOjNhXO+rGjLrNjPSj1jn4PUrG/afP3+6zR0+4sB+c40qa0lZZ+viwrq21GPfFZ08eci9KE9Os75GZln4wqLamijWgArMhnzeYRzq5Qvb0MCjBAakhhKrEdmWoyNr1EpJV9WVWXoUATvlNiIcSSlH74+39khER6fhGlhYcD6Q17MhhpD6FapSr1akNqVQCwMh/OJsEOZzXsdaFz0Q7gJ4BhVqdSmquyEGP+n0VDvNK0JGZ46KCkgegBUsxY58HL3rRDglKEq7V4UlmmpqflyNEjsmPHTpZ0xnVB6W22GjJ3a06uXLkqp/8/9t40SLLrOhM7uVdW1tJV1fu+A93YGiA2AiRIWKRGHC4iRJEUCZCUHeMIO7yOxzEaj0ceR9j/vExYy1AWNRppHA7P/PSIEkmJkkhKlAmSIAgCDRAL0ehu9F5dVV1b7pmO7zv3vHfezZcNwJY0UkQnolBdmS/fu+u55zvLd868rrmrCGtut2QAoNSDhb4r/R5YZ9tSKiFfoyQTE1ryBb3rd5TZmPkh8EgOh9Lq9aRUC4B153ZZmF+QuS1bZKoxLfXapKAmKFiCAVjPnjsn+48dkyN33KGTmb8vRvbKH/2r35Sv/x+/mYIdJD+zfq0qulygpl1ZbgoVacu9tMPQ513CG6vKsQ+Hw9lExS8woMZgLlYAuYG895U7qSjl6pQMqnV5/xOfkF233yZTc1ulgBpujCvSosGab6rWI3jEF69dlY01DQcG3fYNeFlXVxmagAR3PGuTdVdbzFUGaZNaoYJSFvIBmOMZWNJsg8XrzCsXXgm1971SbQq7V6YsTys1tmActAaujRlIO3i/EA6VKrmmpKQA28+Bqqqqihlo5nNMAQkN9sAvDoX0bc3urdSST4EUrba439yvjL7QteM/N2NBvJBVqGaJPfKUu5spfPFnfg4y85DjEffX2pjnGR+SeQ/kAxadwDnL2Zt+7cegy57jr4lBLj7znjG/1mydWnoFrbVB8aMMK1eY/rCwdYH5zLOzs/LQQw8RtKIUkpIvWZ6Mln0CiDVGd/OCmTHQZKmBEH8QWd/sULvZPMXr5WZKRt7Y2PV+TjXcaSjVssjZl1+Sl77zF/Lcn39TKu2mVElCgcMLsit4l/t9zb/Pebhfh36/5O15f9An7Yq8rHn9y7tvfB3XZDBIxX2O28K5CPLcisWnMiWLfuK97eW1bxeIBcm94IiE1EqfvtI5CIzzQa5rwJiy4hsYB5g0kKm1pvU+uAeMwMka0gIEyWdRIEoC7LAvbE1m9lkyGHoPGrldSkGS4kHhpNfoiZDtl4a5Oa9jlJZgV9s54T3ZfC6jyrKGRL9n+qgNzLNQn6xpTwDcqTc4nff0PvF5mp4R4T7Mu68lIcGJQZYsonlzF6KFXJk187Ca/DGCQhhvVWrky2pNC0qTZrAnqQsVy9h99JT0ilWZ37NP7nvPY1JE3fN6nYQpEMsbmxsy6PXlQx/+u5lzI28P+fdMfr/Vdbc+vzUCbzUCrW5fLq+BrE8lQ1Y3SIWLRYzGuox5VbGPLbT1f/in/6O8/OKrwYkAmapGfe5dkjCF6DSwBfeUO8McbV4m214H1kAu5/r6KlMeNVwYKY9IbZpkeUaU8MT1ME6ro8+cEmlJUX9Oq56heMt0H0u5xFlpslbPPJH6pMpzpmJ2e3TqAevAI1plOqhWcDFZiGe1umXpT+yS1epB6RXqUoUMHPakBT0YwN2dyIncYgRmKFEDmVwq09DI8cX/KTdR+UD5g+hEBW4I3DSF//Q//s+G8HI1W13ZbHVks92U3qDL0L5qrSLVSk2qpZoUC0D6JSmWMQnq9cTLE5ngb3pEOeDmUUXpGpx8/hhJFfZYucUklVFmJoTCmAsawHQcYCVRCemaO+zslrk5mahP0BMB0Lp//z56X9Fu1PN85ZWXZWUJIadr0lxfk2G3QxrmcllBHEArD3bRQ0hL8PSk3+kpo3BtQirweg2HsrbZlImpKZnduiD79u8ng3G1UuVPrVKTenVCdu7cSVKny5cuyb7jx+XwiZM332cZFFGQP/ydL8pX/+UXNU7el68JBBpUOoNSgRtTWQienzKsGe5w9huS/hgQKQTCEZ0zC1nIFqe3+3plNjnkQ3i4PQcwqDIxLaXJKYYE77rtNmlsAWCtBPCjjIM8OJE33R/I5uYGSxG1mi16VG+sICx4ieRVpotsXVigkQIETSAgur60RKsU2cugHATNyOL9iyG8PAYO2u40HNZv9Bjs+InKAKXIg8DtlhgIwhMIWIOqlwCrNPzYPKmZZ4R8LMsjyCyUm9QI9cp6rEB7BSAGGFYOx49Beo0CZwsMi3OmdDx05cXj5BXpPMCTXZPpt+NrY5D4VgdUHnDM+07mOak9JzU2IHQnYuJGW0xhtzEypd0b8ZJ94Fwrpgh7YjoPppJ9ax4SU87pOVWGPRxcIOEBQzBkG2r1oiY15A4ALIQ7ae1DbTM6moInjBbTkOtq79nYpikdoWTXTXJO8+YyXjtxX2z83zZgJWEUAGtBzrzyorz6ve/Kj779Lal1WlJGqgbkM7LoYFQM/cIZlgG9OZOeZ0CwtvqDmOeMhUOGPXczg4fN/bhxSPofAGvcTr9XbO1Y2SNbI6PKSHpIjDMo2L5XpQXpLgASjiU4ANbReVFiv2RboFYgohhcGSoAVjNOGwCytsLzbS8vHdAemq4TL6ASGFIau5I9treScXHiBXfmT4jyoLKjbzgplIZeewCvHkXO+FgxYnvcG97TtZHWnPXrBt+BPkQFMdgTdL+rMpgx4vPRN6/1rOOj4BqeDcsHNf0nkXE59bUT2R++z3GiIpiGBCeGVBpBkSscWDwTAjOXXhNCFNlftgfhxRXp88wHK2pF5nbukXvf+5iUt2yRYn1SeoWidFodpvp87OMfU9nkdIR48L1O4feGX5dvJfdvfX5rBPJGoAXSpXWQ9Vl0nOosIQgjej+VWv5z/a5+hj3+T/7hfy8vvvASvaflQllZsQlxlJ9FJYwa0KCLqoc0ODO0QAzoldISXdATgtEcAJFYI6SB4dwmyziZg0vkFcKzAHK18fo/nkEhD1ajrBREm1y1sliImjFDeL0+SYLT9c11WV9bDqS7wV1SLMjERF0mJxskQLIcXfUkD8mn0h1UpTR7VNpTJ8iOXMUYDEQ2h20pDlAaNDTR6RME9sSRZRq+WJYvnE+KbyCnRPogXLIxR65r8HYW/tn/+s+GzU2UEVmX5RtrsrK2Kq2uglYcJgCPJUEokTKbAsTCwm3sVsgH1UKzGnttA2NKkP1tAt6EEymbLeTIDqSQoEyQDNAHsgHAxl5PWu12AoJ58AIch2RgtAfPh+eNbKDVCn/DSjE3Nycn7zghjzzyqMzOzBDUnjlzRi5duMB6rTeWl6TbbIr0uyRbQoQSDvVetyXdnlo7WHoHtT57ALUVqU1MSnViQnoDANZNmdu+TXbv2y9Hjx9nu1kGp9MhUdNkbVK2b9vGsVy6viT7jh2XQwZYTd+PDtH4OP3q73xRvvYvv6hldULoLhYOt4HVhY2CbvIOe3/ImpKA+6Hf+G0hR/iuV8DtGeMPkCybIzyspWpdSpMzDAneedtxmZrbIYUKyKzUzU76+xDejbcwLzdWltgGeFm1KH1XmhsbrK0LTyvW2eLSEr2r8LjDgouNgw1NgBesXAxdwqq3NRYd7Hn98IpNnmIdK5nez6GwzqIM/OyFnGz3fLtPrBBxvOnRSK1Y/lp6yIIiGAOd2LNkfclToPOUhUQahw9tj6oUtZjX9ClZBTn12tu9YwU895ljPBzjAOvbUWTywKoH6zGQH3fE8z5hbXoPt7/et8cr21TKA9D168gDVgvN82DEFGU7WO27AKuWOoHvWc4+8vS3bt1K0HrgwAHZvn07lVst/F2nwQ7KMxR6M3TZ/jfgMG5MqSiHdIHYIxzPzzgDQbzHxu05v2YSIBOU42qlIGdeflF+8sz35Yd/9g2pddtS7LaJCsAUDB3YA9ZUKUlnKt4rN1PrvCXa9oStn5spz+PWlZ9TPJfBJ26P5Y1Rsnedx9Ir9B7spWepq7k8kpuoXneLpDHAqvImzYPKjotSpqVF20P4r4WgItklRMikBk5tMJ/j82kD8Ld+sShRiBTx4xMD1qQ9CR4NHseof0nPnbvR7m/3yI5ZSkJ1s/USr2slhxytG50+Q1tiupkatvRZWTmsCmYsI1OZaykhWnJN93yV984CVlYQT4fJs9oz/SUl+eJVIc1K+5WtL1tCNrg7W2xcNLgm9UqrhxVeEQWsCNcDYJ3ZvkPufc9jUp1fkNJkQ1r9vrQ22yxX98lPf5L91dDJ8S/f/1gG3vSLtz68NQI3GQHLYU0BqCndbn+EUuTx2eZvm2Kuofz9/+SX5Lkf/Cjoa2C0VSJOyIiQxZB8lXKUzhl4DbVEJ88UXEEDOP4VACs+C4Zqu0ExpFKOnLsIQw5gNQRShZJvwnQ520PAUCZn8RsYCfdC2h10aOjb2pTR6C86DVEHmqRR2g+NytNUjkFlUgpT98hm7YR0y1el2i9Iod+QTvGiFPpgt88xqsJIhvFC6C/SS0sT0qNXGucGaml7fqRgOIMcLGsUaeHPvvXNIb6wudmRG2vrcmXxmlxdvCqLS9cIDDothMmCSRdWxD5zPy1UttGYYuw1LIAI2wTogEsbHa3VJsjaC88oWF+94sDDqa+UzvgB4DS3OgavVp0g8AOrIXMdGaaq7morZcKDLxHSegDgOQCpW+bneC0mZHVtTXbs2C73nDolJ0+elG1bt0qn3ZHrV6/JlUuX5MKb5+X61auyurIkWBxIGtb1Byu7WUs0yhrT1u10pdlqS7eHGqxDKoTHTp6Qk3ffLXfdfTcPrKWlZbl29RqtIrNT0zI3N8++YDz3HT0uB247oYskHDm59t7kzQLBKoiXuPBwCDovjHrwkmMzWXy2CBOlI2PlSL+BAxFlfmzBphZaY8E1q7TxvqYW7uSpEZsjRksB66x88FOflu3Hj8vU/HYp6CXOsAAAIABJREFUwJoeErsZOcUTUa3JeHU7LSZ7Ly8tkYyp02pKi+tnTUOANzdlaVlBLdYaDQOsY6UFk3nvoAwxNzUUYDbNy2/6GOQlh3TIV7bx88qOXYPfWgLKxgJw1UKndOJSAKw50XYfU4rTz3UU1UCg9biSuXOEKCbkbB8lYMMBPw9AEsXXlXjwSkGioNxE2HshnRXeOnpm1LBqCXbNzZR7XGNhqHng1Pchbtq4ubDxsnGPlZ+47XnPzRsGnckQHhmR04zrY6KYR4lrsULo59iDIr9OMgAugAAU+ca4z8/Nyfz8PHNa8QOvK+QzZO/evftk67ZtNPhhX8DIBmswV6szkiUrOKRqqKzNsonfbMzjPWL9iMfyrdaD31e6eTQkuFYpyhuvKGD9/p9+nYBVyBQcyL2ChxX7HLLgrZ7j+5a3BizkicbW0Anfp7cLWv1Z5/e5FvxKX/Fa98DXQmd9eZRYZtid/PpJxzKBxrwMew5rA+RUCTik8VCVlZG+QQELDxgEZYa2q3AtSAizETkpYPVESMoinkpbZXjXG3vAij7EUQqJPIk8rBkZYhdFNUnH7/GUsTJ3z4coCj/WOr7qXfHj5J+hYepBYiTlvKCUBaKjzMPyw7rT+Ve5w5OR8wbAmq3Fi7b4kGC/FvjtQFoSRBgjmtIz3nmKOc8pMZePJMgDrJx/hASzRmJBBqWqTC1sk/ve+5jUFrZKqdEQlBLpdLpy8dIl+cIvfiHMs3rS4zXr937e+ZQ3R7feuzUCb3cEAFgXm6hWEq+94BV1evbbydHDfZ76zH8kT3/nGRNiIadUyYJA2EpNmXwaDLbXfxdKLAdl+ac+x75YhGFK93sCCEOS6rAH8JlWwbDz28CjyilEtXaDhXEoNejeIWoSerLpyxZ5WKsp+dPKykqG7yKRt4ELxKLBoD+YsdyM7bxXbVqkcUpWq0elV7oqlX5Riv0p6ZQuSaEPXT+Vh8m+x/FeoumLcqQEXqDA8ArOH9WBgx6iwoFjAjZhpp68ePr5YbMJt3BLNjZbTLBtdlrS7gIstGRzsy3N9RZJjeCJZT3TDjyZSnoDIWOHqgkcdeuWkvIccW4KB5m5rfqT5sLoqqL6H75fAmuvMQmGPBd6AgN9fapkaNy3UcHjniy70+uRZh31LEHGdPjQITlx+wmCmTUw1F54Uy6ePyeXL7wpzY1V6cGKj/hw3Is/ALHhcKAHGfftyYC1yAqCwOFtO3fK7n375MDBgyxjg7pr9PSWSjI1OUnACmCPdu88cEh2HjgSLCw+4SZVZWIA+4e/+xvytd/5DQ0RYu5qqmCkh2bW05UcrAwRzFp5/WY3y7u/Ro0HyuSbhEByMYV4+OAlHTkkw2EP10exMkHA+oFPfkq2HjkqjfltBKxFOPfBkGbMvqHwMg9CgeFkM/F+X716RZob68xRxg/mFHH+ltNMTy7D3EJdToSqB8WVSobRdAfNy5QQ9jWHFCQBC0GZGicUqVyFD9WGjhnzBXI8YE1zWOPxGlFA1RQ+Nv+TVq4oPzSvjIcpARllOSev1GkPma6OU8q8Qu0VjXGANQY7XiDGfTcPpG97rODESqgp6rZG/fyabPLeTPt+rBjngclkLXBdpkYI36ZU3o0n7vJ9jvehH2eb17zcUt8+O4imGw2mH8DTCpZ0/NsspjDMHTx0iHkvSp6goAEHT32yLgC9xg9A0BDqa2tYZdaUk6dExvNq8xB7tnzf472Udw+/HhF+WKuW5PxPXpbXnvm+fO/rfyiVTpOAVS3SA6anINUC9Zsh5/EaByqtHxlQ6LSYRA6KhnHZvaxv9nfeHMbREn6P2lrjfQJgTdaW2zjxfrCQYDtbYy++b0/cNr1/CszwN+4DoymZ/0O6jiZejcoUbWtqHzdZNy4kOJ5ncmJZqRdHBKRyU9eXjZH35OftLV7rOBJsfm1c9WYhVi/cIB5Le5aNy81Cgj1ZksmiVF64iKawdvz5q49PgTs8CPG602tSErw8mabvBUJEpkZpiRgr64bP6c0JYYR58w9l0NYlDQ2OqwIhwUm7QkiwrX8v19nSpBoEDPY2GSUSKPZBrFedkPrsgtz32PukvnWrFOp16Q3Vk7O4eF2e+sLnw1pIvbh5st973ZO1E5VLimXIrb9vjcBbjcAoYM1zVSTmybB/jTw2vXvKGjyUp578L+Tpp58NYbzqMqL2GkJ7kz1kESwwBCMiEkYtS+kjaZrWPYbeS/I5l+5HnQa6Pu6BvR6qAVjr4VgDSEX0KdI3GeZb1siXbltlPKIPkQYJHh4rjYW2QcZBh4YTyF48HwBMAwke9IPUOxucKEGWo5+MsK3PSL9+l6yWj8mwuigTiMTtTkqzeEGKXRioPGANlnJ6WNHXMqvS4AeSBaHQALjqCdfvWRQQ5R3CkiHHXn759HBpaUXW1jel3elKdaIuU9NTMj3ToMu23ezIyvKarKzcCKGYG7J4fVGuXtM8QnhQcWMQgsCrypIxnR4BBoQWrLqIhTYqhBQnpKVAeJC5xGUwAlvJDXhzQeeM++AaeBFY31V98BxU3BskPTbAaxvwtCqhEPIn0I7LV69wQo4dPyZPfPwJ2bFtu1RKJbl+7aqcP3NGXn/tFbly+YJsrK/KEB7fLsKA26xbZ4AVIJdLE89FnzDx/YF0yVldksnGtMzMbpEtc/MMRW40JmWiVpOtC1tlZmZaYNlY2LVPFnbvS5TgZMU4z4fbJpxyeFe/8tv/PA3rCh5FAzBx2GJGaSNLWQpw85TzEhgEsWDMM2jFdkNNppQwK1u/LTn4Ldac1leEC5SlXKlLsT4lj3/i52Xh0GGZWtjOMQJ7rDIRBsUlHPI8QAc9liF648wZeeP111naBu8zBHyABPCioL4uDu7N5ibvQAIuU1T6SsLF+pOBtIbGEIaeY5PpRlaVIagXkRczOfwzAQ3pjOQpQxY66zeaB08IE7HP7P0RRSU0KC93NbnWe0vJCK2jGN8rGY+I/TgDdp3C5b8/TuG3dqfKG1eLWsQiU79X0vLWm33ugSOBUyiz5Mc4T6FTgZmWuokVNtwL15jQpYUusN55cAEvEQGtC62PFeLUTzUa3jJOMfZzfbMD1V/HPczaa648kYGJ6Cb4HtZ9Y3KSxjXm/ZeVNAF9vueeeyj3IHexHzSLuiATtbrMzM7I9NQUQ/Q6XeT8l/j3/NatDLlnUAn3cCmJVrgpuAzrzxsGbD7Gfe9mIBjfZc4u9n1pKG++/qq8+sz35emvf1UqzU0pwMNKK5Ee8jAK4qwgj0GUyuDXhR/C9Lzh7iEiKhcrIcdTjV9+3Y0DmPFe8f21vWbgV0GgsQ56RWjUu8n7htxjM+RYm+wZ4/esQk2u1rB+mDMVAAvkaNw/jnnYe5mlFpU14TODUmX7KVEs3BdTp0VOqR1OSioP8wBdZlyTKJzRnZRcF0gOYvnrvxHLIStv5sfTZFAcAQLvKackGBh8mz1gNUBs9zGip1EDWX45IZUnqgiYLQUGWRia8PwuKzXoea7s9uk6jWUOFDwzclBKY6+EfGGcheosUNI9U4b9uNtcm6df2xMOVqwV5DAj97Val/LklLzrve+Txs4dUqw3EKwvnXZXLl+5Io89/n62H7KITggq4sEIGCI60CdEiOTtp3Hn0c3k6q3Pbo2AjUBa1sYU7Nizmh0r74nVT8zAZtUohvKZJ/9LefrpH2a+qOc3ynOlRJY+WgFl2AooJprzMg4A/ShrNIa8theiS+0FcqNyYShTjUmWxGm2mkxhRJywOvz0B/sH57oS7mHfD7jX8BsEtEZcCHkOQ7ad48BSafvVKamRs7UkMqZTrMu6HJPrhYPSLV2VyUJVhu2abBYuSKVfY86t6bMagaKGRUTsMFFVEEFb0egPOMTABdDtMgwZswUjO/6m+Q4lV0tlKXznO382RK4BSJd6/aHUJupSn5yQiUktywI65n4PCqAe5J1OW1rtpjSbm3JjdZU1M/GzuromGxub/FzzU1UoM/6ZZW3SWpkq0JVFT3+yyiC9acHKzYF3wtaUVRPCGETcD2BEk4z7ZI/FPaD8AUhjfGBtgLcUk3X06FF58IEH5Pbjx6XXbsu5N87Iiy88Lz9+8XlZvHaFuZMVuPcxpoOB1KoVmahpLDe9eyAGAlswR7Ik7X5PulSKKzLZmJLJqSlOdmOqIQsL87Jt+zYBYRC8IQeOnpB9h4+nCy/y9OUt6N//rV+VL3/pV5OwLu1vP4S8Zg9SU5RU0INQIbVo2729skNlvmIMko4gIpSq8d4rXW/e25T1Btp9eUBNTkt5ags9rAuHDhGwwlrLZHOUbgneBoZFh7UCAwFi6y9fvCRnz5yRK5cvU+HGM7FwEc4GLxIOPJbyKBQ4vzAOMNyt25OlpSVpbzY5TzRwwALFsDR4xjU8gmIox+scK9hZn2nWa2ptVhGjdels7OM5NJZgPjfMR0aJ4bpNvRJ2Hw9uVeFVS7l/jl2Td7AbOPNrItNGl2+ZCMIx7L5ZJd/C4/RbXjDbGvGepcRLHxkHPHjMrtts+aAYPHiwis/8334cIFyxPkxQW1qBzZ3lhGP9x68YKFtAvI1Dnkcgz9Nrc27zZONj1+Jv3It/lzTM0nuPqOAZbb4zQKhSPZByYMq1+yGvFfmskDV4Jox1zPVudZJ8NFwLrw0OV+wbkMI98NCDsmfPXoJahXGq0NpB5/e9HxtT7k2J9+so3k/xmNpYxO8r2BpKqdCXy+fOyJnnnmVIcLXVZA4rSWMMsEIJD4ZMtMGPnZ9Tm3O/jlUp5wwwZItWXudh9d83BcDvYWt/DCbtfbTHmIdV6Gh9WbuHtdUrF4mMDiY9fBYzBdtc+DInKSALZD9Jvb9siDeI0/IAq7VzHEDwcsb65fev77P/98h4u9rrsSz0452spyiHNe1nNurBPNJxO+z5fl0GqcVf/n7WHpNnqQzTs2bceta1lTzBRcFoPpaXw3qPVPEcvWcW5ONqzL+u7dByGh+QD5cqs7F8sRxW9p/kiqrAxucFz5Rg2IjluFIYZOO99NwuioAcBt5ZlK+rTDAkuLFjO4kWERLcbneZGjU1My2NmWmZnprlXrC+cDzDrfEeyOPMCDLuHB0R0rfeuDUCbzECcR3W+JxK5G2Sx0rpnMiGxFDjkjmefAoe1ixgNc+nGcJwA8U1YZFD7ufVt6IQyql7ZQ0jcaf3AJv06osMOtwz3S6IR7Ez+8RKRTAghZffcybvEI0FOQDnj+01A6S2B3FGALSCdAmpnQZgvQxpSk3W5LisFA9Jr3RNasOSDNo1aZcuS21YCx5TTXXD86ij0NiFva85rMPgaSXWlAGr1JhzMjmL0P1eAOD/+t/8q+Ha+rp0uhB+JanXGwpY64qQy+WaVMuTMjExqTcK3iooDcjlXFtfY0kSAFbkkAJQAGS0Wu0kpxX5DOrdQu6q5nqoxRdWbQ0d9nHavDbQGOu4a5KvkYfwgAilUVJhrlZ2YwzGb+Q18dsEn0WG8mIQ4Om855675a47Tsr87BZZvr4or7/2qjz/3LNy7eplkWFP6rWKVOB96feY41ljnqcSE4EACuNFZ0S5ImvNpmy2FajXGw2ZnJySzVZT4LmcnpmWhYUF5pvh510Pv0fufeCRpBxLcJonmyS7OPXTL3/pVwSgFX01Cwi3lQ9LAnOYU25sY8KyE7+Up4xbiuNhoN8OMz2o0xp8uAahvN7CPG7j81ocTLWG1LdslQ9+8lMyu/eAzO3aLV2yUqolCm5QQmqG7dIyQA8rACti68HgvLmxKe1mk6zBMEDgMyjgyKOGVQnjiraj3zu271DPK0KK37xANmjchwRhg14g4YKRIRsSEgMP/3cM9k3pTVQTC4Gm4yRVaEYU8FDWxubMz1sGnNLQo3sj78XcvQAm8hRLU85GDnyjW3OheNoWFc4271550jakNRxN2Gm7RnOwPOD04MCPhVeq/Bjav/MAjf8sVS6Hyrzn8t7QFYuq8GMDVm8PZPgMV+fWj1VcciOvjQl1nQt7zFN6ubucgpin3Psx5b52c2H5JgZYbe14pc4AK/dcsSgz01OybdtW7gtlF+xRJiOPX42JKZ099hyuAXkcImNOnDgp73v/+2QbyJuCUYRZ+xHJjbU5VrS9PLLv3Gw+89a33xeQuxPVkpz58Wk5f/p5+fZXvizTWP0+h9UYzgPINEI3f28/v6NgNgWPlsaC71oUxrj7jMjTKHTRy4msjLaKc+NDl20ctSSRXseyCMGQEQOTHOGe5A7F+0rPyqj03AhJUziRIoOeBzrWpsSD52SqrUXfrowMMP0tfMfAuMldew71A1ciLN5PNq9G4mSfGxiP5SOvtxqtNFjG+ajmgdHwaUq5HAUzlnOxfLP5U/1GiSjtbEjvN1oX2/YVHmlGVb5XRI3GepB1IcetUAhl/NI84Fi2GnmfAVbsDQsvtzay7VAknTLuzyOOQZivjPIYStognK8nRZmY2SIn7r9fth08JJWpGekhfLnTlWvXr9OwvGvXLmnMzCb6C+7LsSGxaVFm57aQOM4Md/bb1pB5lW1tednjjT52HngjUSyn7Cww2WzzjOvicPA8GXXrvb9dI2CAVfVVcwqkfUh1FVVL888xvpsAx6ee+s/lu9991g2EEqTpA1R22N41qMmzfQwuLRSzBqxkzaoUSu6XypqClKUrg2GHkRYArKHlUq4UpQhwB0chIqUstDgQ2uIeiLICtrt06VIGQ+AzO/ux5+BxhS4BEkdgJsoGYjGkGfVltV+WteExWS0dkX5lUaoDANaq9KrXpNxBRRAdb0Z2YHADbqOZjWGH+AGBboke1EEB3BTCmvNpWo6WvyyLenYLv/zf/cMhQmh7fdwDuZ6zMjU1KY1GXarVmtQnGjI9uUVmZ+ZkstGQchWHns4diW4SggG1JAJQoOzIpUuX+QOPFzy4BiZZLy8k2VptHy9I0RftoLL10ltL9ix4IRBSovWA4I3goW5TNRwmOVywCKBzeBaebaFyqJ8KLxtKqEC5271zh9x1151SLZXIFvzSS6flxvJ1llOYpEd1KJvr67SKA7wAbNMSgcmDexou73JZrsPLvLom3V5fpqZnZGpqmuRA681NgmZ4dZFDizC9jzzxSfnwz/78mF3vaCQNVxVEfu83/zd6WDGRXtB6xcgFgulmCbtPC94oaFeSJw03guEByjxeAH124JkSokyG/CY3BRaUP6z9xvad4aaCUWByWqYWdsr7nnhC5g4eli1bdzCMqDAsEp8qaIYHWA8tvNNptaU/6NLQsb62HoiXUIi5wH+DfAnKN6zLx287plTfUMxhnGgrKyHC1DvNNr3+UOihsDdbm1wL7JsXM5bc7TxXNqbm5ckAGqeYJdeFTUylJIRMaYiHs0wHC5oOZ0psYwdsKqDMU6vj7udRHeYpYLXP7LsQQLpndL5tPnkQBy+dnzOvgMaLMe1zKuS9YuZzsKwdsYLoFSjzINk9YkAQA5zss9LWJcAwWZtZr7fl83oAaXlkyZiE1APuFxeGzM+zzoQMIUFyT6f05q0NryD5MbaDwCv5phgnaykQLYCQTstkIDQ2JUSxQwlTrEoZrLYaBgzipf3798rM9HSSnwoDjxoTV2UjRB0oozY6qhZLsApDzu/es1ceffRROX77bSEqBbJIS5eYASVvXvIA7Rjh9o7ehvcIcvj8az+W8y+eJmCdQPROc0PKZUg15AMpSzAEmvEaRFOY2UPZ9odw4MTwp1E/eNn69H3zc+33kcnUeD/G45KAAwcA4r2aAUNm0nSA1eSFPT9uk258ZawckcmJpy4LWPMmJd7Ldo2XeQYKbD0n501kbPN9zNtjqkimEVn2LK45Z1gieHeMu4l8C+NpMiY9v0Z75msrjxqntB04W+yM9Z5or8zljXsGKFPxQ5qN7l3j6kjHb3xZGwBWv/4wlR6wGnjDetcoxDSyx8tcD1jVp5sCVn82qCRIzxofGcP5ctFvfBY9JMFzPCxKbyBSnGzI/hMnpTa3wDqsqLeOVLI33nhDDh87Krv37KFeBFljEULU8UDaNBjKPfeeCiHXqbyx8UR7zOPijXXZszGUXQoGBswfxsecGTbufo96A4k/B/Bck8vvSGDduvhv5AgAsF7dgA45ouU4EJqG4AdcFc7IOJdVBetTT/19efq7kYc10Q3TB2XEcHrcjI5TDFidAAdTTupUSL+K9/FTLhWl1dpgmEQJP6WCVIoIv1cnn5aO1NxZ5NJ0+5q+CZmyuLhIx2JS2tAiY4kVRKq1muzYvl2qNa3YAh8iokqh6yJ99EanIsO5O2Wjt0MKVWCkrgy6GLOOFEoWlWLGOQWsTKkEY3iIvMW/h1ImvoB31ciqmBIa0k+IVYbqoCj89u9+cXjm7Flpt4F7izJRAyEHvGkAgE1aDCaqDZmenhGwAtfqE+wAEDfCyhBvjM4gV5PIO7Dz4rsYDLAGI78U3jKADQCPtbV12djclHarndRsVc+tev4m63Ul04GibycLzaOpi53KXAneWaXt73W1/ivuoWFsKLLbIyMwvLV62Fmd2K60200K/L27d8n0VEPKxaKsri5La3ND+lCMUOsPSc3djpRoydd6iGa1UFL5AoU3PM0t1CXqDVj4FkAWMeWq7JW0ni2K/9Zq8sSnn5SPf+rJsPKiXeRIPP2q/r3f/BX5vS/9WsZCif6TPCHkfCVKP2LYnRHBW2hSRUQPCrwg3C0P1BQir9jxkEqzojIhVOOUHayDUnVSphZ2yHs+9jHZduS41Ge2sKA4FianMXgd1eqt1m2WJ0KuTkdzTZEU3m6BZAU5ym0q3ysry7TYIqwBnviN9TXZXF+j4orxBTC9sbwsZ8+epZcVyroRNrF/rtFeWfJAwswg4zyduIVZY/MU9nGAi+n1DE+2WreqbHjvm1dAMooi5zlb+N4UV/udesbS3Fa2LxBvxdfb33ZgW1+80ufB38i6cKdAnpJripG1K+/54wBPLjgKQNXmzX8XbTYGcVNM7LkG0Gj4yqmtmmkDv5wuEg9A+ZEDrPYcr8DGICTuh/3tQWAMXHGN9yr4fUagZiALsq5Ykqmphhw+fEgOHjhAwxjkIPYKjDb0sK6u8jfTIga6dm3fV6tKzARj5IMPPSz33nufzG7ZEohsVLaOm1uTH76P2TUyElSfdGV0fjM7k3IckdpXzr4uZ577ofzFV3+fgHXY2uQBjLI2EBbgIcB0GVs4y1mNeaVzkw2l1HnUSB/0NTaoxGsg+TtoJLG3zh7v5YtOWprflMhrZ2Dye43Gp2BUMUXd5LOtu7ibNAaGl2+z/VvXWZqaE89BHhCL72fP9jlR/llxv3xbKQ/yLAouWsiPgQdSNFlHIfEGrkx+2b4YMYjlkDbZtWmOZhoGaPsxL3Q6ls+JjHOpLXiPABpGpaB8ZiMsXKmYIENtrcSyF62Cp8POCYu88IYk3yZ7zjjA6tckFUAXEpw31/CwZvY/I9tKSd4Z1GYQLR27+5TsOnZcSvVJElKur27IpcuXZKIxKTt37ZbZLXOJ98b2GUvtFIty6t57Q3qsLg60C44P9BUOD3h5cN7Hcp/tdwZgaz9LEXa7odyiOlJio5u/F/QDa9MtsDpWfP6t/EA9rJ3g4PMQUnXO/JzVVEgZgNXO6/effOq/kqe/+9y4U8bJYK2F+pYvFxKcOUuZ5al56rGsBhlTpaD1WJuba0QjlbLWJS9X6yENqk/DLtVtGLeKZUaGWvQHMF2306aDEV5UjX7V/Y59ABk/Pz/H/HPAhXa7R2LeTg91WLvSrS7I3OGHpdmZlVJ1QgrlDrl/Bp2i9MuoDGMlulLvNNAE+G0UfiAPHo2r0hEJ/c0qFYzoHKYz/+7/+aXhK6+9Kp0ODlNNrKWvaNCjlwt9qFQQNgaPa5VAsjZRoxCFZR4gwXLFtB6rhhJSISorUEPHAVDXVjV8GARO+A1AYvWAIKDgjQTIpEIFIMrcXFUkAEzDmZ+E6oCYQwUNXHaWZ6uELBZ+rJMdPHohDxefr66tSKu9ITNTUzINkqmpBj2qGPA2PKMIO+20BSG1AKuw6lMBNqYseCmDwx4HKfI56MElY2UgRwghuqjTRBavQkE+8eQvyiee+sV0/Y85wP0G+fKXfk2+/Fu/HsZBk5NJg03riYb06AQrKYLRafOQg3XFeWvVTq0PNUGuxFVp/qptkEQRCYDVKxN5Sizf4wFSlMpEQybntslDP/Mh2XrkmEzOzkkR9PxDeMbhvAn5zZxUqygHa4xIv6dzCEMHvKcAshvrqLnaIisoyKyghKM+K+lkWJNWa7mS7Gtzk2AVMfrMzw7EYKoweWEEoicNJef6I5mXSI3MjOp19v00xUjXY+pxjg/6XAVeF6GGdgXylaQmrWEkEs1oeLwKjuCRTR4wnmDJhzLrF1NJqWHX+jKFJlG0XHK+9yyYsmaeizzQeTNA74Ws97DamI4Clvy+ZYU1jDFZBcrabMqsXW+KTNruoCQGK6IJZv87GeawRPLa6L00eXuAwDmEb5rymVVWLf9X96wdDHg2PZ6B9doUU5axCuFIPDxJshTyvkMwPdbqoUMH5Y6TJ2XHjh28D2QrDiJYURF1gLQPRreAqy6wuNPwWJ2gYg2L6wMPPiTvuv8BaUxrjgsD+EN9bX/o5vU7/1COCIVChED+tY5QIpTughPmyrkzCUtwFQzB7U2VEUOwIw6lgkiX4TABrF6cxu1MwdQoqZIBVrQtLyTY1gnvEULpzeNnzLfxGPnnKzjQsDFbm3khpxSHIbfWAKuFBBtg9cBSnxHkhUODMWDFFVTGbxISnMp3Jz2CrgGvv38Zgc+ocStWCqN9HTx2tk9NjqZAK+U0MEMb13uUChGPhclmL+OsvR74+j7EAFrnSPckRkBloA8V1KFWg7CWe2O7mOqSjW7hHIWwbmuryj71TiZASyc8yPtQ7zYY1egZHQy4N7Gn8W8PWP15nKybpIPOeIG+WGhe3M7gYfVryss9Cwm29c/5wYvSAAAgAElEQVTQRvSWBIoIGS7Tw3r0zrtl26FDUm5MS6FcZc48Qg5x6Y7du2V+fiurNeDeyZlSLtPhcfvttzN/3CJkcIZDR8Qaw5mMiDklioH308ghreyegVyOAA3xTBkif0kjqTBhw2Ky0/oIPRGgGEY/KObQqewZ+XLq1rt/m0bAAKu2OYsefX6qB6bxv90W5T2efOof3ASw+hDe/3+AFc8tjQGsOPPgZAOHRasJwDpQclhsS6v3GtjIIYbUjgs8oCRMWOOIUyqWy7K+sSEVAMYQXWCyHfsQURG9HoAlHIBwBlalT6xVlEF9XuYOPyTN7hYpgPy02JJ+ry3DNtyz0DVMfno9APK1qkAVEVxIgSsh/bQsfcfv4OURdaNgsCz80i//gyEUmmIB4BLAtEaABnzI8NdKVaqVegAQHXaOh0MQHMoyVZbJUC4B38d9AGghaBGqtnXrNgplepf6QOftpD4rvABL15cIMEDihJxYCBDkiWIGzDOJPCvL4aRCiB/EMQNg1GoyOzvHgrkovYN6nfC4QnipN0HBRRe1OzsdabVbankoDqVSUbr/KnIhoQwD4IHACSF58MzCKk6ZaAeYLkIufTuwCGI1p7pHApCUhQ+hbfQ4BmDwc085wJo9PYPeYSqXPUToXf29L/1qApKM1ZQKDxVQpbg32Ecl3fZmYJvMAC+3b3GtUV57BdsEuykNHrDYYspVXANorU5MyeyOPfLoRz5CD2tjy7wIQgHoNDeyk1BWIbj74VE3AIJ7U/nvas1VHDC9fpclLLTMjVpgMX+Ytw3kvG5uUkFfWlwkWEUOq5X6sANK5y0oeME7bQAjFsQxIDOwNaowpt+MwT6f6wBjHphNxtrlPcZjnAVub//I8N/zz/EHuCkjpvSYgpUofBHRU/xd/724ZaZIpmBBF18MBpP5ccqbvy8/D3sxAWyxd8J5q6xPKVjWkBQzGvg+x+PiCVzicTeCEvuO98xb302x9KQ49jxTzHGwWGQD7gU5BZmJF9aj5XAwJNiNiSqMFgoIvgYlRjp8+LDcc/fdsn//fspdgFPI9QsXLlBxhEyF4SZZ60OV2/guDqX5ha3y7kcepZd1YrKunsbgmTBCMT+3uXt/ZFn6g+qtTM1pXp+RNMDDevX8G3Lmh8/KM3/6dSlvrMsAHtbCgIAV8rcC2Q5jVQj5VxuPGXxGrYE6n85LHdpsOazsd7A0W3e8EcRkq8kC8/zljUfs1SFYDYzU8Z6Lh45RGKEvBlhxjfcqpv0MZQeiIU7aCJBAUn0c6tkw+sy5YMa8cHj4fgOwem+BrV1vAEsPHe0NZViUB2/FQ60fdq7ERh18P1O+zRVcSsBe5L4Y+35OlEAib+JoiqAz2D7MW/PjZLMfb7Y/ePtJMhgYOmPAmnd/L1OgMxlg5RkY6o77s8jLnXQ+Uy8ugW9givbPs3tgB43r0whgDQZXcHcwIwGpBfUpOXznXbI95LAi6gyVIq5cvSbdXle279opCwtbtaJDkHVcH6Uy60Xv3r2bsqkxNcXm4bwHkCSIJbHUMJGNsSIb7xv0CfoBXtALbR3aWjb9wvYSxhrPxhibom7e6RFxduuNv3UjEJMuja6XrEHKROB4zygA63+tgDVEhFrqnN7bR++8c8Aat68Iw2yuh1VLbSIattdpEq/g2cxpZfARAIFiF01VM+eLGtJAakvRR+M18vvVyQG8h70AfQTOHqiuvWGdgBIpo3CPoWwVnJuDiXmZOfQu6fbn1RFUbkq/15JhB4G5qB+rZ022igSeg5RPJQck03gJBL/qoFS5bIa9lERRKYuKUvjQz/70EAJiamoLQd90A0JjQKSMDVwpI+QXoZYapgmBwdzTQJFuAgGgz3KALIwMIBBCCOEcqAUEQieEFUMxg7UN94JwQfjw2toqiUHWNzcJYFfX1zTUNni+EkEdclrtQDOvhNUq07A/AGN4OjRfx1iLMfqcfBlIt98hADKGLgpvEj3BY9dn/SNaIJIwxFCLNSwAnWw77UJ48LBAwApFjyHJPYCtdgawfuJz/77gZ+RlO8ThVbvm337pVwlYjVEZh5gpzGx3sLFr+Z2QaB2UF1gtvJD3i9/KepiH1ZTZRFFxntX4oIgVNDv8NFa+IACsW/celEc//GGZP3Q0AFZ4Q8AQFpgLkwqm6pWHEpoHqjCX6KN6QjcIQmmIYF8RIdiTa1cuy8qNFbl08RLruAKsGvGXKaA691nAmgx3VALGA+dcKe1C1f1YZIQLc69Tw4NaJFKSIwNzpjyZ8qaM19lwJ/WGK4mHvfxzb+at8QAvBoojSnW4uVf64+/Ez88TqP77sSIZg1M/vvaZfSejEGsQfmaNJOsuzKsf76wSFnIgEuIF52kPDTALvwesSV5wsLEo63n6Xe9RjfsRe6WTfnMNaO6pzZsy8k0m5cDoSQnP5PdsP4fayKpw9VkdGYoZPKvwsMJbgRA6PBvRKxcvXmR4PIArolrgfUAeq/ICKF08ACtyWD/wwZ+We07dKxNMyShRjulrtDbw6MGfB0hj4Dh6TTrf2WgGNK5aKcrVN9+Q15/9gXz3j74qsr4qhQ4IJgYaOVIUhgQD2IDchedTYOvG4OXJKH1eGhab9mN8Dmui7Fq+oMulVOE7Coxt7XnZE3tYvazz655zG+QErrEcvnifae4/F77+8jmfQVkwAJ/UMo0Aq9/LyXihDvmIkkS6DV6Oz3De27+xDlW2pp7CdOwRxeKMVJGH1QxK3lObtMkBTTMQ6zbP1hU3GWCyzINfKkzhnEnkQYiMYpsjwEpgH0iXMrLFGULy1n5yZoa1wOcGQ596J3opGzjIRsawq3vZaLtFKx2oIQVnoOlhcTv831qZIYx7MKx7We/PeO+Bjs8yD1htqQGQFsslGfaxoksyrE7IgRMnZPex41KfnaO3BSlmjHJavMb69LMs89egrGEpqhCpdvDgIRJV8kwPOiXSGrStel7C8IZKAHhZXqoHnrYmbN5Z2s6RVfnP7d/2G+OZGjXtzE2Jc242xrc++5s/AtmyNpRYuY1O1O8ENMGIo5dmwetQPvukAdbweQKw8LdWodDvvXPAOqKfwTDrXhaVx/Sw/pBn5ACgtq8pjHq2gYgUPldEh2okJuMiQtUWu51F5VHOhXMT+8vkDfQFhBG3hxMErHDfFkiSBKW7JL36VpnZd68MCttIzjYsrUu3vSHD3lBKZU3N9ARy6XNDJGYRBvMqQ4LhyCSQDsznniOB/AXDoZYtPXrHkSH+sXPnXtm1c49snV+QTqcpqyvXWZgWA1Op1oLFq8TwWQLOUE7GJpVoOYRXAgArKYAecPiNQZiemZEtW+ZkbssWmZmdZfkXEAmxoSGMF7lIBLDr67JyY1WuLy2xHifyX1sgDkG5GpgQwmFmOawokItyKuhLtQxGK9C+D8mMCbANJc3AXKlclHYXIcgtDhCUHYaeIgcWNNIg86EoFrrcWRcQXmeGBYdF74r8apit5nsh9IY/IXwH7cUBaEIRHtafe+oLo5vmJg4IANb/+zd/ZYTFzoMas95bXUKAUR7ssQU5PJkHU7Amm4fVA1bWc3Lhov5A9oq4bsxUUQkTLqVqXXYcOCKPfOgjsnD4CHNYYVGloozFHRK7eViGRpr+ZfezAwi/kauH91vtTXpXGfrbbJHav725LouLV2n0gHK+urxCZR116yyv2dpPr4XV07MjMYf0wx/csYKkn6WWBbs2o2xQCHhPovc2+bARjWTAIY2wJ2xy9AM/5llOBeCoYuwX0rh22OZP75MqkLFSbwd5nrLvnxUrc17QeoAcg1W/XmLhPO74S9aXI1vCtV7JxR5D/oOBOw9Wta26fvycJKA6rN9Ab6BhfrYmQr1ba1teeOGocq9XWxv8uOsztcySXWNjCcumeUFRi5oqm4GkkMKPPqKdSIfA95hfXy6T0O34sWMsD4EyNZDRGB9EGsDDev78Obl8GSR4ywkBGfZ7saBe1pN33iU/+/EnmG9GUjmmExjocyGMkcHEz6Ff/9q3NCzR+h3PcSo7vAzRdV4pwcN6Vs4+/0P5zh9+RQarK1JCrTnUkXQhwRgLnBsKWEOdRx+7HT3U6ldm5VYKWE1m2Nc80LF0iky/c7blOMCamDij8lG2L5L70vCn8+9Dgv1a84RiJs/z9ij9nBoLLkhPGXmWPxM4cbF8UNBpewgKkAFW3YPIlcoa0lJZlOqIaLtFB9nax2+cJ5aC4Mc1s9fCeFj/vBecilgUTp+RRyEKyc8jzmiOpSOqw8houHwKzL1MzZy3bqC5V1xuvMm/cYCVAW4B0Ho5kZ3bME8iBHr4zMDqOMCayDPKhtQ7kcgMx36cytSsJzs+6zCzmXOFXGzIYQVfCZTMivSLJdl5+KjM7dsvg0pNOoOBbDabsnR9WVZu3JCp6Wn+IPyQfCeIJCkUWHrrQx/6kExv2cJz+triddlsbsjePXtoNGs1mzRC//jHL8sD9z/Ia/Advy9tLdsc4MxkxGCxyOg+ksWEuUEeP/7ta77iekvxSY3UtwDruLP4b9v7eYA1C06T09mkYPDwjQp1CyEGYP3ud59P9oV3FhSKf3WA1csZkGwiDbHMM2LAspvd9iZLP8oQ5GZKtArvJnh4lGRVU+D8K9HVbgJYN6VG/Zs1U4GriI6KIpO7ZWbPfdIbzpEceVBck05zldTilbKmVVj5SeA8vAhgmeKBc1oBsOC+DA2Gx1Uji4yHx2QuqgbQWLXv2P4h6oUePXy7HDtym+zft0+Wl6/J66+9LG++eZ4KFMJx8VOtqnUMhEsaB62JubCaTdQVxFrSOsmGQs6CglH7Qax1gdY01PybBCNx8MJCYZuoT8rszCzBTROETU3UfNUwX+Rl3bihtV9vrKzI6o1VemA19FfZiwEckddEQqiy1k5VIN2TZhMlUVoMSa5US1KpYrBC3ghAJpQeANduh6HAUIRqDIvWHFp4ZDGgdFknyzu4r43UyfJZkUCMfjIHNy3k++FPflY+/KnPvKN9z5Dgf/HrUqtWE/c+JhIg3ZQahBwzpNlZ+8eBETskLaQ6zmHVDRj6GICvWamTMC0HhtWJr/k/VB4QAl1ryNZ9B+XBD/6MLBw8LJOz85xTKENKUoLoNAV+8J/CCI/CHshRRbg37oH+QbHgwY+Q7B7K3ihxFzxFUJyamxty9fJluXzxPEEqrLo46CwsKPVwRMCaJFqIotBwiTwhxppWARjQ20Ra7qC8p8ems8QFYhBGaqdesSxwUQ+Phj1iTwy5t3CIIjcX12KNayizFqzH+vbCyoMxO7DzPKVJ+GkOc2cCyBzLZAywvGKbUVqcguuBqwcAvj1xuJ8JyRj0msIQK4amzAKcMXzF5oQ5ZoFh1Gp8Ma9b51r7o5b6vL2QhNrG7KOJdTRd017BNq+VCl41weYqmy4H2tR5HiQWnRxIoPAeo1nIeN3TclxhQcbGIfW9iVR5AOh4QP5umZ1laYgjR44QsCKqBbIY62hpeZme1vPnzsmFixe5f4w1GzIbrOYPv/sRefzf+ymSo5SRa86+mYc0AM+wDv0822GdTzyUjrt+Jz86QJdTWkbLthaMhdcvXpA3fvisfP8bfyjt61el1FdeAUKfQpHjgD0K42pszeX8R2s1s6Zt35NAEbwJZV7PCBkc/BbSZDmLlkmZzDdXRQA9qaPV5owALcjSTN8ptGF0cGGbUQya+SsNsPJefC7GyfqVrf2s+0IBZPrSEVDjR6jfmdwnewzZnk3fDTA0AL4wIElYp29TEsUUjCx+DPzeoMEQ4xrOKlznQ2D93vcALNl/IdoAkUOxvGHEAlYGIgjicGELe9UDM2HLz+5bznhSEiIN+VPw58u/xAc4FEG210VdqU4CY4oqjEl7g7tYr3fnkhuXIFaoIBpgtVQBO9MAJu1ctvakY2ZrS/vKEnzh7ELUonpcNBoNv/V7o0ZY1E7XocQY9GWAa5H/BgOhWn+li9VVb8igPiXrg6G0QzSQ8km0BUSdyFWFfldvTFI2PfLII3Ln3XexZjTOeERDYe5QxQHeW5B0Xrh4QZYWrzOc+J57TlGHrFZqdEzYesB6Z23hQZ/OibNvvEH9EDLx4MGDsnXrAr8HQzb60W615Phtx5M8fuiF0AmVk0W5PCxCUNn+ddyUtPTmBuN4Tdz6+9/9CIxnCda23Sz0V69QT6tdhz38uc//knznaSNdChw5ARcUS44gKXg2k/sk+ytKiXLG1azcQipHCoAzOtgQKTt9rQBBFuAQGcoKHBXq0Eh5RMhwF7XLEdHlUwWdMZwyEPILgb7Bwwrcgjxy7PMNAa6DLIPOAdJUANaCFKYPydyee6XVbUgffShuSLezznxY6uuMclWSJ3VwauoO7oWzm2duAbmrKHGFfFo4FVQKEWwzx1UjVhnxivbvv+3QEMrynSdPyd13npJjR4/KlcsX5LlnvyfPPfcsNz/ojZGUDpCKGwOI1qpKsITQMQgHCCMjWFJrJwArhEvKvGigFY1QMIek+0pgHQbgrfLfW7bMS60+SWEIJQ4gBuABCgnrca6vy/r6BkvOYACQtwowa/Vfu+1uOJyhBGKgVHiDMRhMmZ1eh4oeCR/KIcSPSo8C1h5yJhmSN5AyiXBw0GMKLIMshNmaIhCIjHAIwOqBw9vqfSpplFqAoRB95FOf5c87ef3+b39Rvvo7/7tMNkI9tp56DpODC8nSrDWb1vD0CoNuzNRqbv8GsMe/jWAI1xm4SM/eUP82hAeTAiYJNQq0xiHMywAHQ5erDdl64LA8+IGfli17D8j03FbFhthYTLgNhy280rTYQAkvMmc1FSQFKVU0bBIWFmzCfq/D8jaYbyip2KzLi4ty5vXX6E3CeqVRoq3lcLxSY4CMipaWgtUcK2cdt3nBNR4sWPiECQ0b+xjkqQJk7GjZWVYFFrnVCEXXZ7M+XrGYkJrhmVovM2UStraYcmV/+7bmHaax0uavtzXhlcJxgNX3wt/TP9MrnebtsO/FgNW/b+2wPpnBy4+zkgVZOLDLDYuAotkOE7WLn6dlMyxigHLLkWbBeujHw+8Va6vvqwFWAgj84UIeDaTYeBgIgOTAnu31NB+bZWWwPqEwFkVlarmSRDX4MffP5p7Fjgk1HmkwLJfpoYfyh3wwhAdbjWLIR3gRECIP0Hru7FnuExh3bA3Pzc/L3/k7H5KHH3631CcbJENA2TAQpHWNBM/l0hpINbDBsUvCpzwoHWUJjkFIuiY9yNJ3IXuvX3pT3njuR/LDb/2pdJYuSaHXomGLoMPK/nBfaRh9vMY9YPVykBE6JssYbBKIdODBpnFKQQ/bG0BSqtjrU3gdvXtKGOP1WXwvjQBQsG77K9lnY3LbeXPHPeDDo5jiwbUzygis/VdQG68fPBPrDWeplyNZCTX+L6tJjSt4druwTi9nPQC08fOKVnp26LP8Z7aubHxGAbTaPDinFk1hRgXHymtniF8LHsh5A1ZWnnGFJPPk+4K2WYmpvFGCcZueYs6Bgj9rP1JdkrVgqQU0YgevfjCwUXb4uti6EKhb4eUN/1xsPkopNCo7nuEsyuS9F1giQsfeygmNKbODNZwkHCH3Tfc5oLuWG4RBGfnkBWkWKrJRqEi/Vkcsv/QGCLUtS2FQkHp9Uvbu3SNz83OyZ98+ufPOO8n0D/JO5LiurK5JbaLCPYh9vLi0xIiQZ555RqYmG/K+971Pms0O9buHHnw375fMTQHOCC2h8/zzz1PWPfDAA/SuYiyg2+B7P/nJT9jne++9V43qLH3Tl+ZmiwzqkJ+4FjqsfqYRgqnXVfucuybf7ia6dd1f+wjEOaxqjMg2I9/jqrLAwtKDtOKvJ5/6R/Kd7xlghZ6mDh7NGQ0huDwP8F7IH4VpKWJxpxEs1Gr3ssq3riiaCzryCkSy6fuB+C1gElhYigUYeIrSabc0dc4ZykyfTb+vThSASYbul6rkvUCuehOAlfXsK3ApybAA8lSRwtwxaey8TQoCYiachTC2N6VSUa6itE8aHp2OYUVKMDoVNeKSkZfBRVYYaqqfRg8h8ga6vxqlKLOO3HnbELmr77r3Qbn/3gflxO23y8U3z8rT3/lz+ea3/lQuX74otYkJen9gJRv2B8r+GxAzkXAoKWKkSHagYfPX60rABOBKL4KrxYUmGAU567TCozYYyMTEpNQm6vwePAcIA8EPBLcxETO8NxwKUMZee+01etcAWJaXVlgyB94rEouUtHarHVQQuhBseGaBJXzoP9cDAUAQSf/I2YWng8RLWm6lOlEJIVXqJebzA7GEKT9KvgTAqpaBPr5LBRnCrywf/8zn5eOf/fw72rgIB/7yv/j1hN4ec2D5LDbWIYs2uW8MRPwD7ZCugjghsAd6JUYBRtiEtswQahd2egxs4jAvAtZaQ/YcOyEP//TPyNy+g9KYnefhx1JFPM+VCAQvWlj4Vp/jXp2opQcSrT8I7VYG4F63LctLS9JFqHWxQLbnjdVVuXTxTSriALLG+st+Bu9AmmGlgIeABXmzoRSSAY14YrzS5ZUbf3B5IIxrsO5iZc2UOlMS8BwTVrjWyMV0XQLUprnH9m+vQBmYTu+bgnMPuBKl2+bR5VhRJLtw7jzAauPhlVL7Xjw21k478ClgonwzzndEamPPNfnhx8bC4EwZVz0t9bImQtER0vg5VMd4qoSaEmJt47WOOdj3LW9sTPFX6aneNTOQWl9ToJKWkKHnJxCv6BrRFAWGyIei9bUK5JQqS36tpYJe81Z5fWAprU1oWTEcMggLhvERP1DYrBQEvo+9AxIFMAefO3dOrl27yj2FNgHcPvHEz8nd95yS6ZlZkiugJlqJxj4LIdV81/QQ0v7YPsjk/YZ15UOC9XujeaXpXEUgC7ZceFgvXZBzzz0vz37zT6S9fFGk26J5S5Xn4POikdAMXelBySlyi8ErB8yrNIOHWXSDl57yz4VOJb7mAPr8ftcyVVmDoAcNeWXFkjGLmHf9frR/w3BggDWVUcZSmxfeOx6w4moDrHlRD7Hs838bPLa9ZIal7KyFWb5JxIG/p8kzVgSICKW83NF5TL3l3LLOWx+3yQxccX903pSlN++lSz3L4mwg+q0Aq60JL6ttnhmSG7ztbGtg8medVl2GzgictkyPLwC+UcDq5b4/l02uZc5zvunC+gNZpV1rhhjcJ14X8LAmazFYsfEebS3w5tOMX5ROsSatSl16tZoMKoi6g2enLxOVCcoX1GLdu38fjWmIVLt46SL1tc3NdSnXwG+iLOVI01peWZHTp0/TyPaJn/t5ufPknWQoJbMp6jXCmRDkEiKuXvrxS7Jr106CTuilCEOEso0f6w9AKfJgkTKBF/LzZqZnGDEF2QiyRshH6A933nE39dRUfqa1sEfl8s12za3P/l2PQB7pku03W0Np9ItFFJkcU3mgrzSn9TNP/iN5OgNYg7E1Aawqg02eEMhCf/7LBKxOd4vHuBiqh5RAKlsuSCeU8DTAavvZ67AIJcbflUpNGpMN5q6CS6gEgw8Ba0W9oQZYocYv3Cb17YhWAJgtSreHMqUtKZZAihsEW6QDquxVDiTUYGWqJsicqCdCl1LPaogJ0gim4KzgmB46efsQYWD33/ew3H/fg3L00GG5culNefaZp+VPv/F1Atb6ZJ3uZwpjkGGgpig9rGlZBoAMVTj1wfiNTY9cFwgaDR+Gt1GFmRI36ef2PjpBYhmN6qOwhveJtYUqCnYRFotasZMILWlM8TcWBqxoKH0CwYTyOSBw2txo6u/NTdnYaDJPlUm9wd0MYcVw1LAsDYAy+hqgAx4RgNcearl2pVjGolWrCa6FVRVudgOtuhA0j1VjsQNwSUKCS/KxTz8lH/30U+9oH5N06bd+LWG9w2mBuch4+RwhjQcedrB5EGMb1UiXjNTDK9SmaNm9uOFyQmKoRDmyDQICzPfElOy/7U554AMfkG0Hj0qpNinlao2AlYFmAbDCA9a3nB4efZgP7R/WDABllx7HPvNXV64v0SiBuWl323JjZYkhjtcX1WuEkB/1ZCEfOYy/nswj4VeqBo0qWb6fMSjzIMYOfP9bFYVUkfQT7UGX3YdWeYQ6hTq96Dc8rCTGCQxrsDJ54JfMSRT+7QGtCSX/27fT2uUPYH/fuJ/+PuMUJO8hie8bL3jfHz8W/t/4TnadByubC/VMn5POb7btum5HLYqpksiAc0cy4/eKb3fioQ3Pt+BuClLHtJm3uf0eScaZOp/rUwjnVO+6WjxThr2Qk44apAzfUWNAtarpD1oXWyNdYOiDsoUf8xiYsRDRBzDsXL50kUob1hrSOe688y4SLiGseGHrdh5UOLyQG8oXLdOlROaYwSQZK4cM0/0Th9ClUR6jY5SFPrgvQoJXrlymh/V7X/+aNBcviHQ3WSCdd8IBG8J44bn2QN8MC7EstHXMdickfEPlGQhcA5SD3qhCDSc1IGUBKSRlWoollhcGpH1/vfyNx8GvPd4rAFYLc9fQUlWg8vaznZyakeDWVlizCPWyte73qw7nqNfW2mceVraP0VEa2x6XkxonE/PkjT0TUVosDefqAI7IG/OshhvxHHfGNzNC4uOYnduerWvWyHyyYXkp6A1pLSFU2ebDdJ9kPCLDn5cvtua0QkGRxp+MbLa62DgDQ3sSgBlChPl38G5iP1s0g4+siud/3PkMZZDhd4yEKsiwpzLEvm/eC5sPfx8NCQ77FvsCFyG1B/cK+weVHjvlCelNTovU69JnaDbynCsyWZumMQ1gdeeuXbJ9+zbZtXuXTE9rabrTLz4v15eXZc+ePdJsN1mFot3uyPXr+t6j735UGg2UtNFIsFpVGcwx/Cs3luVP/uSPCTI/+MEPcoxWV1EucZ3RJCzDWCoy8mTXrt0ErDBmIDwYOuGhQ4eYjrOxsS7PPfecnD17jvn+P/uxJ0hep6R4CpRtfeTJ9lvv/c0dAQOssRfV6x/Z1qcANQareo+hfPap/+YmgFX3S75gnZIAACAASURBVAaw2k7+awKscLJBpymXhoJUUgOsGtafGsiz/dbzDSRI4BsCCF28dp3Oo41hORewlrffKbVtx4jXoIPQoTRoMoIQubVeVpq8UaMxUgM1j5VswQwRNsCqpUwR3WWRKhh3kkjhDD5y5x3DmZkt8sADj8j99z4kB/buk+tXL8kLz/9Avv7HX5Or1y7JltkZWd9YpyAByEEOAS214UAEYKvUKknZGXQcwhrhvSa01cOo9StR05SANQBaC8WA55agN8RIM7wmsOBCQLLuEHJKQ+I+SumogoZSOlWGl5DNmHVQwXTcJ5AFgF1euUEBCUInXGcIvtsfKrNv8FowR7dcYX5lAcCQ4AeWg47W/mM4mhIyGWAl8AsHGD2sBHEgBlHFUwlhNLzko58CYP3cO9rh8LACsFrZC3hYTZE3r4EyBKckLR4wpAdTHAuBhYBwVJBqaY5xcnC6kDgqf0ke4Kh12vKREuUQ8zzRkIMn7pb7H/8pWThwWCr1aSkxB9cA60CKA12kPBTRyEFK1IU/2SYSZgG0KhAddHty+fIlWV66Ls0m8pq1HuuNG8vSam4S3CYeLlNIXaigjYUpZ0ZggX6bNfZmgNC+bxswHlsdd+1XPAc66Ro6aJ9hP1h7vXLtFZzUkzU69jG4zjtYY8XUK4Ne6fHPjxeojc+4sfHXWxvy+z8anu4PD+85tvfTNan7Kb+d6j1Jr82GYHoQa9ckwHvsXIUZixikdT+Eatw5Xmobi8wzY+w2MItt2k6E8WCuTOH2Y+GVSz+ulKeMIoFCKkyxwH5WY6H+MNw41MtG+DOMQDDsgZwERh6yBO/dI/v27Zf5+XlZ2L6D5Sa2bd2uoctBful4GcFcABghp9jPv42r7jHP6Jrm94yujVFfHUKCbyxekbPPPS9/8dUvS2vxshR7TXACJ4AVOayMlOhnc1i5RlzIabzm1SIaFHGGYQSegUwor9Z/8wevn1uuzzQiPGNUSryoQY7G9+AYuZDgvP2mSywNS0z3YAq68pSOeP15GZW2K5V3/vMYjMf38nJrdH+mBgnbo2rMHd3zNttGeBMbYPmckGqSjF2YCi/jLITWACs+yyNwSuVWvCazI6g4PJt7nYx7eP44I4itMZMvNMDDexx7nBOdOOW/sO9abq6dI1DojC/ExsgD+7xz3s8ZPw/hw1rFQWUXwuz0XOHs5EZPqUHO7V/bLwSsyivBNqHURWVCBlOz0q9NyBCM51MNOXXqHpmoTTGSAyCSqQrb5hkODJ3qhdM/kpdf/rHcfscJ6mbIr0dU2pXLVyjLf+ZnPiT33feAdDt9efPNC7J3717Zu2ef5rX1e2Q+/+Y3vyEPPHA/HQmIKrl67RqJPKGYA5RCxmG84FlFlB7ALSJMoJQrQ7AymcK4B/nHXNbKRAJQdfgCw/ytHNZYTP2N/9tyWC28N28KDYim+aoetGY0G66Lpz7/3wbAqm41cJFohQFETUHHhR5tRueg84UyXXmyOdad/N9jQ4IjD6uXA0hlxB4HaWGxiFTIlpTLto/TtWxyFPsDPD3YyzBS00BWKGsOa7ksLQHZEvSMmgwANos17q/yjrulPHdYCoLcb9Vb+oOWFMvQ7ZXzhQZ55sibwR0yQ0vrKKcN3mdDidd070LHU44OiySG0QhGysLt9903bDSm5eEH3ysP3PeQ7NqxU5aXrsorP/6R/NEffUWWlhZl584dsryyRLBXKVU19y7Ur+p02rTSA4QynzUwwUHIAkySiIlhtwgd1sNXF433QmVD9sAkDJY4IO9aULgAUmnVZWI+gKkqKMpYiPCNhubWlMskcZqbm6dFDUAWAvPGyg25eOmSXLt6TZaXb9Dzirqt7W5fOr2+dEPJHljsa+WaIDyvQiIjoAuE9/akCRauAfJjWc6OJEdQqnBNIF+kDoI8VhAi4DvIszTQjr5/7Be+IB/7TA5L8E22PjysCAm2umLmETKSEY6tC5X0tzKwk7GawoMTCBtoWKhWk/qMqVKUtc4z+M7V1dNtaAqfPjFRsKHgViflwIm75P7HPyCzu/fL1Jb5AEwtq1oBK14MMaKDDB58tStjE4Ekq9tpy/raOi0seLU2NuT8+fPS3FxnXV0A1qvXUHN1iQRdpqxg8ZO8yRiBI3Ihe9/AnIFV28QxcMpVOHPCMsz74QGnKYR6j3RcUyHjSZ9UgfCgShUUIxBKFaoEcDlrf/xcD5riJRZ/Fitqvt0xmPf38muL8xmAV7bfaWhuDGhjJTkPkHrQqp9n89/yjAR5ypxva6LEmiKsbqnkpaYHbbcfK617HAiX3AnoFWlVQMN8mwLs2pyGB+mhZxLR1r55bJJ1GnKqLRfEwBhlEUGNAla2raQkByp3YDXVFA4Y9hCdwoiVcplyEUodXlMz0yRcYh3uSlUmGw16Qubnt8n09AxzWy2cUveM5oH50Mx4j/gwKh2PdHBHAasb+DDuxcJQbly7Imd/9Lz8P1/7A+lcvyKF7qYUCko2h8MORkwMHzyZbJczpXsbQbwvdCuGurwsoF7i2cEID+TmBeOdz9kfZygx8i1veNF1ZiRJjojDg+jgafP7OB4Xk0M2froPdaSz+1VzEu0Vr1m7Hn3UzxD2nG3X6Py5vWBgJfy28iJebvpnJ32KwrLtGishZYZcO3e8XLFUE41eyIYFxyWoePYHFlzPDO/7lI6XGl7i/loaDA1SIbfMzgeEiMM7bdwD8VqIzw/0B2vK7pPMB883Y4AOy9UBcQPgKjlU5hs3iDcq6+oKrzAnXrapPSacI7gseFc5TjhvCVi1TKGJMEu18J5rjeUIz7L7YRwC2QvZlgsV6VUnZNiYleLMjMzt3CEn7rxDjhw+LK+8/Jo0myhP2JaFrQsyvzAvU9N1WV1dltfP/IQ/1VqF3lLUr+92ENFRoP723ve+T+bntsnGRoseUkR/TNYbNHojUuSVV16WZ575vhw+fJA5sHv27JWrV6/Q23P1yjUq3FgTSJUASEZ+P/RGhBq/+uqr8sILp/ks1K5G3uv27TtkempaSc0SuZ5dK359Zv9tp8X4K2598tc/AilgVbuN97QGKRrktP98FLCm3x3Kk5/7xyMeVjUMYbdomh1ArEbT6/nOVeSOOO/w8KMyIv/H5bDG56m7CcAinlcpgx8F6Y8twVkKkOnlnjde4hhFm2o1dQLCw8n9gxJVBZCcIUq2Kv0B9n6VQLK2+z4pbDksgz6idnAuIaWzI8VSTwpIpwy6IJ2VkM08p4PGAKBKIidYCNWhB7kNwAqnI/QZyiZR4jqk/zDm5PZTp4bIGX3PI++Xhx98RHbt3CU3lhfl1ZdPyx/8wb+VG6vLcvjIYdnY3JC11VVZWboRwsNAUoSDXT1gaJQy3umBquVwQmF6hv9CIQDjruZpqYKlqNtCi82arLlTyk5Hb2ylrB6Cqoa9KVmBMe8Gb261oooySJcBOoNHwWpXmgJCpsRimQJ0swlynp5stlqysdlkH1EqpdPS3FVGW5dUKcIze6h1RMivFgyAVIu2VsUGRvOQu8qJUeuCB6wf/fTn5SPv0MMKsIofI0cywGqWVoyRKdHxQRpvAP4dLPtGPGP1IO1a9TqOkoSkeUQqxGNl1Z6NxQUPK0KC73v/T8mWPftlcmYLqfCZ6xb+A/MXhgghRQxbQn7rsM8D1YhiUNIISnWjPkmv0I2lJc1VXV0hG3BzY5OhRJutDea1AsSa8mDkG6bMGEGNKSS2odBf74W0fnhiHq8g5im/esCpZ5ViKlLwYlCWKG4hD9ALD1N0DbRYf6weprXFt8meOU4Q+u/EbbO2ZNsQxLlFDgQQatfE4xH3GWNq6z5WDO27fhzzxisFqVnjiVfMDRxDGFu4i59fm2NbAyY3ErAaFDgqzB6tJhOUBVJse6BdZyqBm+fs2AdFJxRTjfelAVZ9P/QvKIRoo3n+DQQRIjrDhCmasKZaf1mSg5p91guNeYDhb6KmkSgWOmyRLWZYRD4/XjS49bVObL0xJdu3I4RvmuFC8MA2pqfI1gk5a2Pm5YxXnG92GGcU7CgKAhsJIcE3rl2Wc6dPy3f/+GsyWLomvdYayR20/5DlyA2CgUsjKxiRE8Yp3nPe6JC2NxgMAtCHbDV5QANEKJ/m7xn3j4/VmOkEJETE3CPRFmy/A542Trbm/fq0NcC5MSDtiMP8d2wfjpNRysRo7MXhqYpuRsIe437ib1vjbwewcl16LdEeFxmAgvUpIzf5B0mFsrmrvn+qyKQ58QZYx8sNb8IIvvOMESWw4zvA6vc39ZUQYzBubDg+gYXY5s3LTDOSKA70FQZ0/L2HVZdHFrD6c4ptc+33bYKnMmk7Vqcz2IJ0SddRatBN9k1kgNNWqqeV+jcHoCSoxYqzGtFpw0JZupUJ6VQnZWb3Lrn/PY/SwwrD8veefkYWFrbJ4SNHZcfOHTI7Oy2TkzW5tnhJXnjpBTlz5idkM4U+RhlTqlBhhdyBl2cwQHnCojz55FMErPCEol8gWlpaui6vv/4TOX36R3L+zXNy/Phxfg4Ztbx0g2HFJ0+eJCC16DTMBQDrSy+9RA8tdE2wqp86dUp27NipshS1Jp0c0Wi8m73M6Ph2we1b3O7Wx39pIxCzBPtjJt/b6sFq+m+7FutCAeuPkp1BcMpzFx5FrB31sDJ6ATqtCi0tLRZef9mANSOPoL87wIroRNMxEFEQt8F0ELRpojbJFKHhoMASeChp2irA+A0vKlI3oMOj7F1JJvbcL4Ppg9LvkbqU/R8MOjIsdEU6iIRKDT/WPpKMkrCvQEInBfppaVOc5zAqwchOHIlozWJJekPFYIW73/UuRJjKvafeJafuvk/27N4jmxtrcv7c6/Ltb39LOr22HL/tGEHD4rVFef0nZxLiJSrowYrMQraCUI0u66QiJJcWfwOW9L5a7qqGsRHEBmu/5brSat9XSmQq7EUlLknC2qpQuioMfVMvgubE0pUcwKJm7xoxi9bdxD0gzGBBg2DE/bU+60CaYB4OTMPw5sH72qF3r0NAroeMEihxcYaDghWJQnkCkqCQ9TUAVnwPn7mSNujbhz/9lHzkU+8sJNhyWBPyjcAgy/MDntXAFph6XZz1mPOjS9Qc2/5TtA+LIwX0qYfPK036rFCBPBzbvvaefc7vgByh1pCjd98npx57XLbs3seyNrT7sKyNWZwUsPYYFgz9BPPeI4U1Fi1IGVDOCKHiLZR56Xbl6pUrcv36oly9clnWUNao2ZRuv6v3ZDglvJGaG2QHelgO2VDSMGYKeKwMAkIVgpIVdrWNQWrNTuSPs3GHjekAhVckvFXLvKemCJDOO+SCqwdbQZCCVDX+8O/ADmpzrgIgm4OrcjFjew+9GAVdeQDRK/heudf7aptiRc2MTrGSiL9jcGiC0pQBtjR4ecxjoo58Hc/Ye5N6y8OWZM6nKgv6/NSLG4c+eo+5tcP6YoXsc0/JHEImA6yJEHbs2toO80pY4l3qxUi8qcM0NIc1nkOuIsJ1oeRzP7q8wnR8jITA9mMoS5Eo0jblgaEw3AOhs6x5bekaqFddrdL7gEgUEDUBIICwpNVuM5WC4fVDkVoNJHgT3FuHDh+WEydOysK2bcnB83a1Cw+84nXk14Ye8FoDe33pmpw//YJ85+tflfa1S8xhHQ4DazTL2qCGG+SG5rl7SBI/w4PqsIuDUq8mNK7XUAbN1l5cd3f0nllGcJ+rbNb1uG92D3/veP94eeqjQUzRSQ22KSmOf45XuP1eRogXXmkURDCYmOfvZmHUQQ7YGrL59LJkRD5YNIILi41BIHNhVchkgALWfOL1S5Z1arzSZRI8Bzxr1eCS9i3rhU7OMHOuJwqknZEBIlr5F++lNC9m5NkOLlfqRJ7YD8+KveOJ3MkcJimBHGWsi66xHC5ElyFCgiSOYY3nGST8PkzWUyrsmA9NQGY1WsewSfMr7iyzPGWeNlTCSzKgS0bJ4QaFkrRLVVkvVuTgyTvk8b/7IekOevLKy6/I88+dln37Dsi+/QdkdsusTE83pNtrytmzr8sPfvh9Wdu4EWRSUUD+CWAJaAziwtW1DZmoTcuePfuZo3ro0OGQV6qOEqQCvfTjF+Ub3/gTuXFjRRYW5hl2jIi/GzfWZPu2nfweQoWZGra2RrAKMibkqkKegXH48OHDBLYo78V9gzgLy6lz4cBYVxpWnRnphAHV50e/XZl467q/2hHI5rCqh9F7S0f/TjZMpmH+O5/53D+W733/BUofTftTUlbKewC6hLDUzuDAkhMbZcMTQqxWOJK8roa0EUQc2HtmGLFL02u93IUeDFlarUBf7zJKUQ2oaZSePyvwXZy1OPsnag1WaIGuvba+Rmdhv1+SQWUKWekhsKksvUFZGocelf7kXnVYMiIFWAnpOl0pdJuMVmILgz4EHIY2QENXzgjcG3hVWYLV5lsgfxBwH1m5ES0GYrRCSSq442OPv3946eIlmZyckm1bt7F2FVoF9jXUD5uenZZ9+/fKtcVrcu6Nc3L6Ry8wrxBhF8rapiCEglCjtJSwCFZ6hGkhD5FWuDDIwaoIYa4eVwWeyKOiBwzgNFjvqZIzR8oz1OozqNSGz+BNnZ2dcTlbVd4PJVEU+5s7PIT8FYTehvqE1pdNcrSCwgLrwfraGsl9UONzeWmZORbN1qb0kf9K/MrsDoaqTiDuu6oeYB6+JM4BHTXqIKWV0jBUH/mFz8lHf+GdswQDtCZKuCt5ogdj6vXhPHjzfgLGRgWDKT0Y/yxg1UPf7mUAIr1D6kmM76rzUpJCrSF3PPBuues975PZXXulPjNHz03CeWEswQ6wMiSYRqmBLF2/zkMFRgN6YTsoRVQkYEV9YIBWeFdJpMU6VFiG2Q2cAGxfDzP8W9ejAmSvyPq+GuiKFQH9OyWjyFO+R5Xj9C7xZ36cTdEwxdQ8lV5B8W00OZnefVSB9QRaXlCZUm7384AiHpNxClIMWP1Y+fvGApLi08lmU7AJzBzqsOe+JcAZCZHMgnSvJHsFfmS/OK+pXz9+PNhWV/Yo62nVg4FP9+gpGZhAdhIIGHAvA6zYh2TADHl4SQ1ix7RsctSPHekLfA1my400626StqDKMX5IYFKr0XhnoBU1ErEBWT+x1WIKCH6MoRPrZefuPfLggw/JwcOHqFyiFEX+/kg9wuNUknH7RscdxsCCbK5cl7MvPC9//pXfk/WL56Q4aEuxAKMgrNpFmaggRQVeNoQEo8CkzrufY07FCFt1yqZra8/koYVe0ioeJnFUBvr9HAwUocyR9Qu/x7EXqwTR7/m2eUBqnxkQMxlt71ub4siI8XsGxkQNtSLQSJiQdSx82ZZxssC3yd8n3lM2BuZh9fIjli1G3mQRQ7EMiaM6vCxJ5tqMfo6ozc4wv87ejqz2xi1vNPPzGq8vWHY431HOsxmZbaz5PVfP2LeHY+T4DXQpg1hNoyLwuQ93vllf+JyorBvztAFazQhnIDwnIiFRkSMlm5EeJZSkQISA8nT0C2VpFUrSqTXk5AMPyt6jR+Tq0qJcuXJZGvUZ2bF9p8zNL5DTZGKiKsvL1+TMG6/K6ZdPkyUYIYvIL33ggYeScoRXLl+T8+cvyJEjJ+Txx39KDhw4SPIm9B/gFN5VKNRvvnlWLlw4n6SIgQUdqUTQIR977P3y0EMPc9y+/e1vcxyRu4p1BsK5iYk6QSpqVyM/Vr06qUEk+CkSPQizoaVtNN9P5YaP6BiXWz5OAt56/696BHxIcFaujIYHZ5e6glt96Rzb2vjM5/+JfJeAFVtZnVj6GkgpIVbC91P2YDWq5/eWZdryorvwbtdAqoYceyPoOB0T/kstP4oc0K4MyNmjaTxxKoTJ5VqpzNTIqak5VmhZ21iVbrfF4IJyryyd2rz0pCrloUbTNrsVmTr+uPRr25VkCQCz3w51wHtS7G0GAKq1sFQcKTboATeGtAI4J8FtQ9mPvNVQ75iOQQJbpF0WpYv6y/js7/2Hf2945fJlxiujFAwYgYGqAfi2bt8qW7dtlYVtC0xUP/fGWTl/9hwLc1uJAxx0fFigcaYCyNjgtASDTnmYeqtdaGA0eGChfMC6DRCq5EsgdtIaryRoCox7FNK2jsJvgt/gqYUXlyC4WpFyEPSegASf4/oa6r/y3hA+Q1oX8NJw4noCOtdXtb4rfjY3lYUWnofN5qa0ET7caZOgCfVijZGTVoTgmYXSxTEJoPsjv/CUfPQz78zDCtIl/FDJwXglRAgpUYkPCfYHvCcNiQ96ux/GR4WxerX9QW8KvVfYdOOZtSoFbnZ/HGjF2qTc9eCjcuej72Ud1kp9Klgagh0agDU0H0uTRdBDXTh4t69dvcKDafXGKq03AKzw8gOwLi5eY+5qp93m4Q+afAOevp1ewUhEBRuvxg7tMwROukL1O6mHT+9nazcVOLGy4P/24R55QiVPufPWeG88sDxlte7mMzVzHhmcns0TTFubrpM8JRPXZed3jGSNvC/JfOeUrvH3tGdav01RH1H6QrmKESUuB4TkjT/BRXQqmAJogtkr89ZnD1j8wWR7gl5gF25qXp9MGyiXDLiE3xFg1efoqIG+3ebLoiQgPzDPxgTq5zwB3Iyo0DDY5PuhBIz+jR+VZdY/faZ6q/h+sHBCZgJ0WkkcgFctG6ZGN/VI3GCuP5mqYZyrT8pj73tc7rn3lIBrwOSmhc2NgJF0EY4YhtxHbnsGwAlSh2JBmjeW5RwA61d/X9YvvkHASisurNhFBaxYT+AKwA9ziyPDld08fV/3QzKmLhrA5tzAk61VHU/bf+nEmuU9ubcZDpJQeiOyC/POr2objffA1pFvj98blprg5UIs2+J16+/l1wLCsAisnJwPKylRzPzaGh07XVfWJg9E7Tl+Xk1FygA2ljILRu6wb3Af7xnFPbDObW/G8sn3l311Ncjxt4V1+3Hy94jnP92LKvu9t9b6OA4425qJZZLlYWnfXB6882zGc58t16NrzkL3rV82VnlKqPUjmX8/GQGw0jBBQpQ0bNgu8+1hv50csb8FKVuIHKNHuC+9YUlahTI9rMXpGZndsV22zM+x1Mzclm3KOspoOuh3Iq+99oo8//yzcuHym1IqI3etQxkELhVMZaVcleWVVephjz/+QfnYRz8ujclpkmVCFiP899Kli8x/ffnll2R6eooEjHgBiMLgNjMzS88udEe8B70O9Vzxgl4JolGNAizIjh27+Px0rei6oyzu9qTVbkmnrWzpiEbBZ6Yz6fq0kOFcC2WemLv13l/TCOSxBOseSY7rcBbw3dCqrHy3pmo0l8hnv/DL8vT3ng8uQdUhCWohszLRE5o+aLVY44hEu6/q6Dk6F85y1De1z0cAa/4glmA2M8CKVBlgESTe8UxKw9u9bCwOhtLtD2SqMSfViQlZ30R5yBZzHgvdqvRrc9JDHisAa7EkreGkNI68R3rVrdTewdzPtBySH3alNGy5euFqwGf9cOCtYgj3RRWQgdCxCKM424bIKkarWq6/6kxtqUmlUZfC//I//c9D1LI88/obcu7sOVlZXSEL7+zcnOw/sF/mFuYZ0/zaq6/KhTfflM31DYa/4IVDweqooog0LdI4OIJdWsMd1aqnL1X+dQpUgGsILYRnSMgNyoMRg1RD3pURD2SAawjrZBhbq8UnaH6rki+VqyAamZDJ+qQKxKmGsgqTRbNEhQiLrdlqsYA0BCIE2+SkXkcACiAdwkAAWvEchKHC4wowhZIqYOHyhaaNGZHxdKBFL+JZCqoBWD/ymf9vZW3swMWBowdSGqIZA9bk8ORm0pdX5PBvA0AQ6niZ1dDnz6VKb1YYG7CL3UhsFpKpq3UC1jve/ShzWMv1KdZbopUoKNDwJCFWXgFrn4YQhBXAcwqwilCGG8srDA3eWFtTdtO1NdaQXF9fU+BOBV9zi33//FbOeJwj0GV99tfHymDe+MUKYgyy/Hc8gLXvxYqUlR3Bbxy4CIn2HlCvGOY9G4A17n+q9I4Kw1hhHafM5bXX+mafxeuKO93lTNnas+u8J8d/xsNfXYX5ktiF6Pkx5b4PNTnjfliJJFN+7Xnx+OfNf0YZD4eVz2YaCYdOchiDgHYsp36M2EY3JZZfYuWlTFnyynrSvsDKq/XI07JNBAYJYNY9n86/jo8xgtr84DfWG0CqB61Iz4AMAIMw2D3xA/ncQzRCoSjvee9j8sBDD8m2bdt5VviDMH1mChxjRX7c5GbGKOQJbywtytnnERL8FVm/dFaK/ZYM+h1VAhASDGttMBDCaJXYxCPvUXY8Ui+KjYUf68xecwzSxrKaJ0v9uuK+8OVJXM6m94aaMTFv39p75vX1ey2WT28le5J1SkNFILFwIf7p/cK4RHVl8+bLAKvJET9+mfB7taCMyCaS9URzFO/pJAUmXGd72M6uBJQFwOq9mfG9R+bHGcFsvv2Z6OcpvpeXbfHa9vey1IBYTlreuX8/6UtiHDUPj0ZDMJohAEz7bWF+eaEciYHAywECxqJAOY3Pk7w+UY2Oyn0xZBk5nojqQtoWNbmSdMpVmdq9Xw7ccVK2799PJRSltjptLU+HlB0YmTY21+hVXV5elLXNNbl0+SK5KSBroFMhRQvES/DyzM1vlYcfekS+8Pn/QKrVCd4H18JgffHim3Lp8gV58cXT6sltNOgpRUgwDG9I64KTBcRKjzzyCKNCjh49Sl0CubVwiIAFHfdEjq3xeOA39Dxcg1qwIGJC+ZuLFy7JM8/8gJ7gxx57jNfgOaz9yhKPajB+u7Ju7AF364O/1BEAYF1sdpKUIe98iNUM3YM+ZDhuin7+5C/+U/mL7zynRmCU8TRPKo4kq63NfWxgMyCeMS7Wm3pYQ4qbuiu9hxXna6wnqfwuwf0zGEqtWmBJTvVWavqUr0HtZXa1WFLAGjysN9ZWAmBFGay69GszZO4psV5rRVrFaZk+8l7pVeZkOOhJqYD7o5Rkj86jsmgoM/SG9JmBhI5MwHoWabhsnF4YRAAAIABJREFUScvngbgXZ1RfMSScokw9KIq0ypMytXuHFP7N//Wvh0DEZ984K+fOnpellSUBSJyd3SIoSt/pdVjIGZt/8dpVehcRBst8VLp2A3ssw7XVhgAGOrC0ai3MwGoYgCTpjOlSCB6uJPfMhOMg8QRkDqRgcQUQtXC2tHwDPMJaZscre1azDs/DAaT1XtXSt3UBLMJb+Dcmst/TnEHcf6JWZ7gyPDa+tp8peACy6AJyJTbWIXyXCbAgdOFxTXKpsED6AwWrIJkqleRnP/t5+dhn3xlL8O//9j+Xr/zOb6ReMAtJdsRIAKwkIInDe2hdyb7sGm/BjhX5WMG2O9giz94xLUrOPEwA00pdTr37vXL7Qw/LzM69UkGNNixAeDQJWpFzCsAJS6ZIT/r0UgN8Xr58mYaAleXrsnjlKomw2q0mLaXwspqRRNk8ewS6UIpwSCeekRAWnfSDgiULpNQ74sgpIgUqDlHz6xE5gXngxyvAWeVlVEm272MesKZoXGHI0kBazTY9XKZ4cM4sxDMMvp+LmwNWPikzZb5t1ub4sE0BUPpdD5bR7nGAP14nXvHhfIVX/H0lVYtILhSNMcwePxay6b8LQIYwMK0FnZaSKJXUeJUazUbPQzO8maHAt5WsuQB1FQ3LIyttogQaC6x5VINMc3U5c8cwAOxUEU7rDjMkONrD1uI8A4G1BffC2JhX1qJO+JtGxJQB2Sv8+Nzk6US9JigVhjWIF/K9oOC1NjbpzSyVq2QNfOTR98hj73+cYXRmXCA1fRSKO06G4Lp4jmPQZjmsG8vX5fwLp+UH3/pj2bh8Tgr9JpkIdY7UGkv+gGABQIrAyL3CAKbrO2vcsvHwXkNfcsZCM70xxD8j73kGWGOg6fsNg2nud13oJ0MvHZkTo194mAdvuSvBEq9sb/DSvhc4f5gz+75fP7btvDHFPs+WW9En4Y6+jrCXhxq04ko2ucZ5OcMxDTktft/h8psZtjLjD2t8MAhnANa4qHwnP9+OHDT56PfhqBTx72gaU7xG+CzoBJkvp97+2NBBn0QoBfj/sveeQZae13ngufl2nunuyQEYDPIgDQEQGJDIBECCIkVSICkBoJhEc6UNta7aWm/4sWWvSyt7/9gl2bu2tbu/98+Ka1GWLFoMYBAyEQYzSJNz7pnpeOPW85xzvvd8X98ealTlddnkrWpMo++93/d+bzjnPCc8B7rBI+z+r0fobao1uyI4SnA9rz/lM5AYsySV4OzyZ4t7O7fP7UxnYJlMJWAKRds/L/WqSnViUrbduVPWbNsm9dERKaMcq1ySdkvLbtBdAfYZsqEAMI8eO8yIzKFDB6WNoMHCAucL9fPecrDZHJHP/fpvyG9++VkSvqH29Hvf+x5trNWTE3L58kV+H8zAW7ZskS9+8YsMKExPr6ENsW/fh7TJEICYmpoihwmA6H333ce5PHbshBw8eJARXWSL4G/3338/x3L27Fk5cOAAgS/sw9Onz9CRPDQ0ItNT03LDDTewvyvJZ5pNcgC4/Ljy3vjVu/9/zoBGWFVfpPO7PMLqZ2hQNl3edirJs1/9n+TFl3drlg8yS8ssOlR9xJRgy2ijINXAkqYEpzG43OFZs+xUU6B5hz3td7tOBKxMs83bScQ+JCtEWZFIo4ZMT5TUGXjkQ4boMVOadVzNak1a7Y6MjU8xiwpdYTqdRelX0Xt9VPr1EQ6vxrHWZb40JqtueljalXGC1Cra57QWOB+wy8t9ZQnOdKcWjBKgAj6DXI1YEOn1Fk/tlrVKtsqc1Yp0YfNhQdBffvNmGdmwVkp/9qff7QPonDxxgjWDMxdneGEYMagROHfhPAXMpctKcMPaTQuCBMoXprhptpMR8xiFMVNzUHPpgRNPAXKl4aa021OWLsPJDymq0XBnNMpIQ2hMNmFoaXPtzEAMgjamGumm6cvIMKKuiKLCO6YNxTVVGO14hglu8TeAXoJBpvwiMov0ZAhjjUgiEsZ04YV5Sx2e17Rh0DoDrBq7ns/V0196Tj79peeu6sx+51/8U/Zh9TQlN6ZgpLkB5BHWZRfOqOuXR0ijcYvruCIsgo1BXsO8Ia4HJ5tHpOnVh+Xuhx6Xm++9T8Y3bGKEFY2C1W4ykhMjOWQrIBz4bleWlhZI7nXh3Dn+fubUaToFzp09Q7DqrTi0thNGAULziS3RhYLPiytasCRapjrHynGE9Ml0uFxeRKKcTNRluza2u4hKX6+TPNhFIywaPW6I4l8AVihU1BPisKB2EIAhRloHAdbsegOEl48lsuoW90ccXzRU4jMVnyEBreUGdxFsxX3i39P02kTk5Pe6ksKPZDaDBL/K9NiOQJ0TTvwGg3vQPnaw4s4Od25FYI7fFRRBuajScTmiBAsKBqimyBC6PLqYU5jqx7V9qKQ3uD+eP6YyrgRm4vwXAXFxDXXtoEe60keE1GjlcfcM0FDuYf+NMJvG+1rjfZIvLS5pb+m+EjM88tjj8vGHHpY1a9cqXb2e/tzWGgTU4weWOSXCm1wTA1WoYT381m559Yf/Ti4c+VB6rVmmN8ERAQ8zVJu3ooGiVPIHrlBuvfMyTQFrEax49g7nxUj/9HvIjtHIZHouvQdeMTKY7fFC2yW/v6YV28Na9ktR3vL/Sf5WNr1pDhHLSGKWWYjmFM9clEEEuM5rwDpPY9OHbvUe5zacjBl+QHZaZIP2M+Mp+MVU5aiHkwxKZ4Lz7qfGuCiK0Tyd2AR4i+uV6ULfN6GGNVuDQhQ3ytu4F6N8K65F/FxRfsT/z8tRtSd8v+C9TA9hc9pzmbgwEhirkwsRVjf2MJ/I+PJ95mUiHqnV6+i+j0GXZRFSc37AJvF9W5Qxxb1U3AraxqYSUoIhF8pSGVtFwLp++/VSHRmWjmV/LS0icAH50ZXxiXHZtGkjgwtI6X3p5Rdl//4P5DT4KBaQIaep0zBisU9h1D7zzJfl8597hoBVo7AX6bgF8SZ6uL7yysuyf/9+WbVqQnbs2EEOlkuXLhOsQn/CXkB52MYNG3jtJ598kuAUehX2xOHDR+mUA3hF4OHWW27l/4NpGID03LnzcubMWUZnb7jhRlm/bmNmG2qXDC2dgB3qoLWoY3/1///hZsABa6whXSmBK6YJ67nwaKvrfH2O57/29+XFl9/RYAf3ufEhIODFGKEDVQeaClqLdovPypUBK4DfIMCK814ErGqXVMqtDLB2UFdK0Ov2z3I9jTNfQ50oaljHJpndcP7COeF3q4i8jrNNJUoAqnA8lZuyWJuUVTc+JG0ZNiJaZDo6YIWdgcCmZqcyEkyWXwOofXXEAbDCVlLAWpaOtLRNKP9WlzYY7UeHZXjttDSu2yxVELL9xb/5bh+EQYheaaRQo1gQDkePHpWTp07K2fNnNUW2BvyrHjNEF+FxgkAAxTiUKIEdI6CIRmhhLRU/iJdYoB9AKH83j2CmMCl6M+DkC+rKIKYfJc9+iQJJwadGQTx9mExU5p0G8ROVhv2LlFJ44zxK6/1jkT4MJmH8PV7Po18YC7631IIQ7lFQoWcsCAUQbV5cXGDaClJXpdOTBgr5rScoFPtjn/0Nefyzv3FVJzgCVm56U3hklg+1QNFr7iAF8180YuO8eu0vNhOEuCvXQWm0V7qOe4Ppva/WRepDsuuxp+T6nfcyJbjSHOLGJE40z5N2/FCvSw+HnvtqiSD12LGjcurkCbl44QLPK9iCEcWGAY095+PEnLJDkxlmWDM3/FkLaPvOFXEGfLJJGJzGMwgIxHnTNI6UdjnIAC+muKVFzzdSxt81ytWUoeYwf8cz4gziLGIs7JlnsmaQUZX6eupd8kZ0imiqcZM3HjPBWYjWFMFmBEpFg8+vGw2evIGfjHuP4BQjQIP2XDz7vIIZdMvANaNOiPiqcHdgAKXiRE6DACsuGe+74jMbaUBW3EBGZ1Nk5kmkMad3z6ZnEHBTeKsek+TRTXVRUc5lSs6icUpM5tdnrC23DxMwUkCnHlTtb8xzYkjB94ACGmUzT7X+IL7TSDfOF2rKYZh1en2SlHz6M5+VnffcLaNjqEv3VLh8SvpKcx33mq9tcZ9ohifWsy+ty5fk8O7d8soPvidnD78v/dacSA9pSeqxRYSVgLXboR5idJ0+hHx0L2+Yp5ru+PcIWLU8QTdcdJbqWB0UUwJk4Dh3D6up1D2e92wzC6WMDJNi6nYCpioWE+jhejl5IMmSnBAqv9fiuvpeyHQEOSHqdDoQZBrpkgNa6gxFOQGY+x5PFVgOWJVQaXDf5bj+A4FbYAMflH7LmbczV7QDlilPy8CIdadRNrtsGvSvfy4POPOOL/9MlG2DZHACyrpvHLhHGeZEXmnPu3FrXtQAWLXuVeUTsh58H0JPUwSE9cvkukXSM4Bvk8V9YU5b1tkFh02cl+Lv2TPZFtbRoodixWpYAVgrUhldJVt23C7jGzdKZWSInBSwD7utLs/l2g1rZefOu6jHXv/56/LKq6/IwUMHZHZullFVzieZ0tV+xAvRzC98/hl57NEnCCDBW3HhwowstRZlfHyMgZQXXvghI6+YG9SX4uXtFulMLPXJAoyUYbAFQ5/iuiDShE0LxzCujT6vALKwfxF1xdgx7wCsraW2XHst2NFvkampaetAALmg7Xhwf9iEaI+DFOG/+cvdNn/zb/zqk1c3AxGw6jleXrtajKpq5p3K9mQrWYRDRJ776j+Ql14BYIVMhAw3MIqWjMsAK861tbgMtevOgK4ZM/ms0pzu7BYBK8YF4AR9a9ZIFnzRQFClFABrByU0qF9Vx/pKKcEArCgjHRubZCubc+fPJsAqq6VUHWb9KgBrt9SU9tA6mdj+MWn1h5RcCuROALMgoep1pVpJHS+QpKx2vv7LclUEF8CngKc3J39P2rRRkArcLlWlPDEhQ1s3Sn3VhMytaUqlV5LSd/6f/7s/jIM7N0tm1iOHDzOdAnWC8FDNzs2xz6X3sMyMu+AlVfNL011obCElGL+jlx8EULXGWgcHrASPsf1DMEKxHEgnLioE9fBrHnZULsqzovdVkqaq1Gt11q/SACOBk7bQYSsd0ikrOCPYYVojhCpyr0EmpaRPmjqsbXgAVgGEcC8VqDVB+hz+rimDek1u38wY6DKNcGJklAYfoq4gCbrvsU/JrieevvKpS2eDnwPh0nf/+I8s1dEYis2gc4WC58iniektYKguNx5TmpkbaTic6il3EKxKVxWY/u6GTVGBpzHAeC1JudaQvgPWu+6WiY2bpTo0TIVJgeGETe7BQl1zqU/vyvzcnJw7C4bg43LgwH7Wrl6+dJkpwXAEwDCFs4RD4p7QNdOBiqyaWEX6fKQRszZmfk6j3TmgZs+PPWl7IAMW9jnaA4WaA913KsgGFconcJLmrGgAcCB9bcFAQrFKNUs7B/jA3hqxXnMgkuAzOyNhJp8cdVhaHuNbyXOWGSvmHk8sdsu3Hc9ZFq2xhva5j3m7mEQHQjBoGyMPBNIXXU7kuyia0WuGFr/LW4bIlRninEvTHFmGRDH9MbpKuXHT/XUt7H6KgHyLcKO44koCvBhL0LnA/sDLSdPcqOeVs/ErWQAAq97E2SKL1wzzkzkNskWirKHXMWSW6ByF7ADL+LBUhWKmd14jM21IHXUYK6fA5ozAzsCsX8TlHVKIEeGDhxQyFeCtxTNUkXXr18sjjz0qN950s4yvmpBaranRFtZwGVlZTL9avuWys+hyJJ6RDMRan+slANY9u9mH9czBD9jWRpOKNJxUZZ82lYnai9Us6wGANW2XwRkQkO1aIqJO1sLxD44/I63xw2y6kCDAI4fWQsRlhoJWXWsTpxnJXJwH82N4CDUDPZnDjQ5LY5ouJJfGqY7OoARYtYG7zpEB6SDj9cwuz1bh+HKRP+M/sEfS1DjdRUlX2KVsUARomUzN04+slB6eS03O8akl9mafUNVN3kfY25TZcRyQYr+yMy6Ut9j6Rp04yAHl855koetKLT9S+WWszL4HDFjS2M0mb7nzFE4n3BOA1e0cRlgZSUnOimwP2bOSF8T3pes06yOrj2VR3+QDVDlXIPbzfURd6O0ILGLP9RQ4mysizVFZvfVaGVm7Xjp19G8eVofXkpIlbr5ms6zbsF7mF+bkyJHD8u777zJr6vTZM3Lp8mU+o2Z3DJMwCQBz/boNsn37DfLJT36aNlm7sySnT5+V2dlLdOgePXpYzpw5I1PTU7RbUcqG19ISHGxoWaN2G2w09FzF7wCjiJSiThZzunXrNezfCqC5sLAkhw4dYsQW9sPmzVtkcmpKpianZdOmzcx+QvqwrrPKT4BjgFu8NDMPpUJJ7ieApLOlUw8nIfYqzqBm2Ojn0noqG3HU6UVqh/zaryBmf+n/XASscUIydZ3JNpcX+m+S/76e+sHnv/4P5KWX91g5GbCMki6pEMTvbsDjb4kBGLHD5OBkPoGW8CStsGy9PLUWbwD/pJeROQUZpWKkLzXadF1p1FG2OM/MRd1v6vR0ey8ndyFfeyAVQ113jTXi9QbSdUW65VXSLdXooKoTotelt/paGdl8r7T7TTpfoXuRbKUldl2p9jp0jFLuWWkDM1alLNUe+reT/Yz2Tsey35pSlna/J0uIrA43pbF1i4xv3iQtfHgI9bgdKf3zP/pf+yAhIsHNzEU5eGC/HD92nIXtNJxg8BjYhMoB8PPFpH+fnmSNZGKFtR5MPbjKwqaNX/kd+y8QtnuvNT00pchxiUnClA69EzOxJtVT2qgA1bDCvcBwzDQqGlkKUMFIVStrfSvAAfoQ4ge96BRkahFwjjzKWhnAYNENUmK0gaxwJVFAXNdaLwjEZqNp/WSV4diBbq1aluFGU8ZHRmV+bl4WEC2bm5f7P/G0PPDEp69KkPzrf/mH8qf/6g8DkY0ZPh5dNcHmXtsYsUC6wfIXtyz/7IDVlSEPhkUro0cZfy96zf1vrqh5X4yl0pBebUjue+RxuXHnvTK6Zp3Ux8cI6jUChl5wWk9jx1Z6pZ5UelA2SyRfwP4DIQMYrM+fOy+XZ2b4d7CQ4X5D9QbTAtkKpNfl4YASg7cU9SzweMJbeu7sWYJgN9p8X7FYHvvV2mPEZ/OD7EyWeSGnhgBLt3OKKSopj+4Ue7Zp6hbPUaWakTbAwYO9gXoZ7EVErjCPc3Oz9E7HWloVNuley50RMSVZQR8J0UKKZIoEALCzO26mHPPXU4dAzkHE1QN1nAE6A1eYIzpNQlSI+2MQZoPH0QmDBhiTca/55zS6oBHFQc/M72T63UG2KpHiPsal3ClWNNCKZyX/vs5HfKmhbO2zMg3nffxSKmA8m/p8Jg3VGs76TaoDTeeH/+qHs7mNjry4Lg4I3IxJTosBhDfmVFOG7Pxa6PPgXKljDvISpQ1KKleVsfFxufHmm+TabdfJ5OSUVGp1WbV6taxdt461YqxRUaaFjHzvqoQdsZSmWUGnLF6+KEf37pHXf/RXcvaAAtaq7R+m6jLC6uzmcDqu7CQY1N7JQaZGxJI+8DRXH/uVzlnywuuni2ut+jJFL6PRsexsOSeEg4JAXpbdxzo/rTSmXPppmHx8ngDKaildB6fx+gEy4yt6gAwcJefk8j2+0jrH8xdlTzznPobifPg1i46x4rN7NJbnx5zbOb2US+ce5MRVm8SBQxyPrl8wPAOwiFFUX+co25wIyvVq2h/q1LLOqxnGKcIQyCqsJ6KB/sxOioga1iLw9vlCNkQmO4OsHTTP0dEdU60d8KbrJMcFuVIwfrSp6FekW29KdfW09AA4162VBx95iBHP9ty81al2ZGJytVy8NMM61mMnjskHH34gx44fpVMW8gUBAABWtLABaB0dHZe1a9bJJz/5NNUN2IBBAIcMP+jGPXv28OfsudPMvILOBwhFaQOylXBNZA1i/lCTCtsCMg3RVBAubd26laRK+B4+h7RgBGnw/2Nj43LvPR9lPezIyChTgsHrUiknlm0/j3GfuSPQ/83OBJyfllGhOhz7VFtz8WVgA2Ab4FxlUcpawTP4XtL7ejDhV8D1SvrlSoBVz2vmF09LVZjSJLP0s89+9e8bYNXaVdXlMeNO5SfeywAqbSGXrw42DfsErLPM/iB5kb7yGXtoA+O6LrXMwV9qzKpET1XY0/N0cGaAdYXSKJCkocXMxAQyCCpy8uRxaTSrSoorw9KrDkmtVJFGSaTdr0lrbKuMbL5HOiVkWcE+aEupbHq73Jcq2ILZm1rDO0quhD0vUulaqQsQLrllNPILHpZFdHudGJP61s3SmJ6UDgKFZVA4oRa3L6Vvf+tZbn0AG0QAT586TWCAg4O0C9R0Aogh9QGgAB6kVqcjraWWNpY3b6/mKysTrv/AwMHhhzBRQ0g/w9CwGba+tO7YVS+tphqxUXYH0U9QJaPPnk4AxsM6VkRCjfwG6JtbBDuQEV6ksKFuywwy8DxZBADfRxQLNYOof0U9rJO1AFzj/YwR2NiH8T4+jxfSVhVE9KVWRdG9glcISzDj4QcN7UHMUysrsx3TO2fn5InPfUme+o3fuiobDhFW9mHNopx6opxlsmh0RwOB0QcP4rgn12ruCMCNpEajlaqxWdtk38mB3wK4WGY0WNpRqdKQTrUh9z/2hNx4JwDrGqmNjjISo4YbIVuWHsx1K/Wk1NF6EADNs+fOyMzMBa1nPX9ezp0+zTlstxYZ+UFbIsw95rzVBhlPm2sObyr+hnrrJWuFg+h29orGnm58vqXP4n0q1RjztA2tS0wvrD0IUyiUQhjGFbsDXhwN3/eZUrO5h8MEHllnsEYNDzzRuLanFYG1+vTp07wGyGQ06Kh1FXFdisZcAjxWKxwMrLhmBEVsSRVSy/2MmpEWAWt8BtZphlZIBPFG4BONNN18KT2E12D0K6VTOwjzuSoaqcmIzQPW3HPzSKR0WQd8Lp+iN5HprW14//TzzpI96FDGs6UOLO+/l6LCHkVOrH16PimK6GVM32FrB3PUZFFo20MuHyPgcOgQ19uVVzFVFS20itEqBSmJEAnfcQedgjIdn790DRSwZqUV5mQiK2+jIddcc40MDY9o/+pKjYQmN996C6MV4xOrqNXVnzHYmBpkZMe/6bfU87w0d0mOvvuuvPmTH8qpD/dKpbcklQw8wPGluksJ9+AszT9LXFONbCQjPy+/FLD6vnEnUfxMXJeVgIKvk++bnPOPi5mAhEZWChlDKoysx7jLozSPrhvjzMaxxLMTzwc/gwyh8IwO0Fz+aYQyGUG5SFEWhdD3I0HVoHkpnqWi3NHzkaJIxfmM7xXlm3833sPbDxEoBOKhJNt13QcB3/g3slcWnG5+3si2GYCvyyvqitAiZhBgje8rSMlcS2bcppBOfoyqM50IDdfRGlaVoaa1TN4Ep6mRPnE/FwCrg6kkz9OZcPmRGek2yQpezdFN+a3/T8AqFWmjDGh0XKa2Xiu7HkPbq53K6nvhvLy9e7c0hppyzbZrNcJ69LAcPHxQjp88zlaBIEJC3ai+SgSqGMc1W7fJffftIrAEYIQtSW6Vy5eZDvzaa6/Jm2++KTMz5+kMxxzhc7fccrMsLbUYTQVxEq7trcJwhx07bpPNm7aQ8Re2JWpeAVgBmLE2KHuAHQGHHD6HNOANGzbIyLC25gPAh2OM+8l0Dsm0rOWYZ2bpWVX9p/IJnCct6/fao00N3QMADv0PUA07cv36DVngxZldMf+uV1VfLm+xNUh//bL/banTJemS6+O8455/NbkwGLh6K5uYzPX81/5n+euXQLqk50BtSAes7ozWjFA95vA6Ree9175mh2t5ppS9hcpOf+UBq7MG67tRZlS6aD2DPqx9WVpECY0CVpU7y9nZ8X0E9zDcVavWELCeOHFMhkcQT+1Lud9kAKpargtyZbvlIZkf2ij1dTulW8GZUN0LMkTOJwhUwRasYM0AaYVyCEGgKuSW1bGi6wDYgiFHlqB/xsZlbP1aqaxdLb1mU5ZwjQoCj5ZV9J/9nWf7c5dnpb20xLRVFqqjpsC8egAHpBwm+2uZkUoAVxToansbZRzUw6sRG0StSLTEQaWoiwICfSQnJtHoqRLnOKuviq2gklm2qb2F+HlLQeInbCexHketEWt7ZNdDDS0nCnVcLhNR96qpIjW2uEFEtmqRWU0LAygF4MG/rKcCNbsZPMpIqlHXOqK3AOo2B2RPriItuSZD1lIHda3KdLsoT37hN+WTzzx7VXLkT/73fyKoY/XWHW7g1yo6v9EoypSQ93+1Otf8DS0JwYx1V+T+XR4Miwi4go7/xmvljD4DrOVqU3r1IXnwqaflprvuleHJaakMDwUCEfSRNA+91bOirY10uqwtAWA9dRr9Vk+zdnXmwoxcunBB0H6pvQSBX5bhZlMj3PW6tBld1RRv/2Gd8dJSZoxn8+INjJ15E0A5mytXAqkuMIu2erQrEyT5yHXe+PU09eWANQMpzIhAFAuRYt0ziBDDKQLlCAULRwfS8+fm53XvmTFZBC9uULngKkZYIugqjpMGdOwRGCMRBGeDWZT1KMWznYRmNOA41phBQQNKmXCL+87HFtcjPlNsQO1/97OQKYawObP3QtaAG0WeeBDnsmjMxu+7qIl1xG74ZQ41OD2z57JMkUJ/SSe2cY8518bMV3f4RfIzGoqBJba4xjounUuwbPvc+55yh9SguVZ7SvdxjAiYGM3WB043Ap2SGoVwqIBRkA6dap17deOmjfLZX/+crF+/UYZHhgeCg0FCrzjH+v8MsxKwtuYvyaF39shbP31BDu3+OagYlLbfDEEAVg3+qdJcTvWfjPEYYXVgmsaUUkqLBoADEP/sIHDl34nnq3jW4jnQOY/ZECHijjU1x0YR6PG5DfgWZXOU/T7muKfxeewHf3bPdlkmE7JJMSPBdLs7qCJQc9kTQVo8x/HvftnimAadweJZLO6d6ATyec2cBGaUFe8Tz8qgsehYU+1p8cxk7J9hMP6sRRDoH4kgI+2jSHySr2NffkYUsCJci2nGAAAgAElEQVTC6uvmznK1pNTHsEz/mKDKsjRMTkRHSrY2mcO2cJ3goNbPekRKjfweU3MAWKuMrE5uvUYefOqTsuPee2VoZIRA8dUX/5optr/53LMyOT0px48fkx+98EPZ8+4eWbdhLUEoACtScTFW3Z+6opAlSMtFNNRToiFr8QNmYDhz8dPtaf36Pffck7Htw4YABwsCD56yi3nDdwFEh4dGmImF+lZEc+F0O3XqFGUZalzRFQMA9uGHHyFohZ7GHMCp4/YWOkvMzc9ybWAL+n4hWZqVtvi/uO/RY0eZOYYssPfee481sbBBnTtm3759fH7U2iKai5pY/L4wD3ZivYfv4SSzfxVhHaRX/G/eh9X/Xx0AxTlTp0JCjcmZlFK6PfDTFwDWl17ZY2vhkVS3k5wl2IiY1FWhZzQLbihgZeyRJUCpDKP4LA5Yl8tDd2WrANAgrZ7RWr8jZRKTibRb81YWqE5rt+1jAAZ/r9QAWEtMCUas8+TpkzI0pJmo9XJDFnpo8Vlh15MWaljHrpH6+rukWxqRSlXZiJE5oQSSbakhE5JOFTgQ8a+mF4MRvFbuS7kL/QegWpVetS7dSkm6Y6tkdNMmaU5OyHy1JD2USKGcFIG1XlsjrN/82hf76HXJiBT7kc5bfYQWwCPUuzC/IM3hptQbTabTAvwBZLIRrEVVWUzLWlAnY2qzVYyTFblCx4RqLav3YNW0Y8y4C1AKBKsb04iECnj8nRECtjOxOiO+YxvCPKMqMMyAtvt49NA+bdE0tGqoqnFgz+Hpww580FvIW23AO4gXalNR9wvQhEgfSQwwLtZ56YHw2ldEctF8mh6+Tkeeeua35FNfvDqWYAesLhCddImFzebFW66w1JEAh0N86Vm1CG1wJkQPcC4qUFDOXm8Yq5ByhgGM28awlJoj8tBTn5brb/uIDE9NSQl95JDCCy+KRVj1xGvIk31Y24jcL8mpk6fk3PlzWquCFOGLF+XkseNyYeacLM4viPQ6Mjo8QqZAMJoyD77dJuCbnZ1jE3FX7m4MxWiUptsYIY0nqodIaQRTOq8pYsYhQ8h0Ul1sNNDoMLE5i/fMjEko+I6ymbqC1owECAclKkO7EFyz1VqUY8eOk2zKa+uSkao72e/tESGP6qX6jHyErWhQE6yGCNuyvRJTV+1N7kOer7xDKhrJ0cjPxmyR3CuxHbtCdrmSjGutuXOSIZcn2Xjp3c57GvFeMftAPw+klpRWTLkuXtcBlToaXDm5YacEdFhP/PCzKrlyadT+DHFOYhSH8ZZC2m/mdGDLDqthpYzUKFE+YqNyAPWmVLvW2N4jpPGzcX4dsMZnpCFqqcK+bmgXpI3I6wSrKoP7rGtdXGwTMYIB9OmnPy07d95N44oROOu/vRL4GAQo9G/Yk1qb3l2ckwNvvy27X/yJ7P/5K9Iog9giAVayBJvVzj5wy3rTxbRJb56+HCgy/6YQofZ59j0WAWLc68v2Yjgnmcw2xcPdYXoKe8eNJF+DuJ+TfzU5d1w3upQpRgP9OnGvxXnWiI6n+Wtqou+JnKLwmiyXZYywJe+8O6KLZ96vVZQz/vc4Fv/dn2HQe3l5pGdW92iedRNiall0MMr00N85k8XLDFdKjMwBFAGrghUdjX8/XqcIWOOz+Xf87MY5Usb0lRjMM78x6zv9e3TwMzhQaFkXaqnRgsrv66DV928cq8qseEbypqxnvOnzmGvA6sP7mNNyRbr4aQzLPQ89Ik9+/gvSrlXl/X0fyuHDR6S9uCi33HSz3Hn3RwgsocvefPst2bP3HTl3/owcPXpEzp1HCw2UHKgexHgRcdyyZSujrEjbPXjwgBw/joiskhBCvjiDvqYCD7E0YXxsXBaXFmXmwgXKZHKLWP0wbNGNm9ZTPgHIAtRu2bxFHnn0MZmanCJwBpDcuHETATJk2erVk2QrhnHt+twzMZCFiPFMjE/onin03YaNC4Mf3wNoRsQX2YvHjh3hHkLKNMaBDL2ZmYuM+E5PT/NaAPkIHqFM6P77d8mdd96ZZcpAB+Kaut/z9l3+DP/q/3KAtYjSbHrMVRgmy+295ecS6wbSpZdf3WvnEScxldZog2K/kdZzuk5LK2Wpwp7dF8ZV1JUArC5jXb4tX1XFU/45AtZyNxdhxT5JfDUa28P58JdHWAFYYRudPnNKms2q1Bs1qfZrMtetSB8NZ/olWZQhkTU3ytDa26XVQbllWRYX55kajDI9gNcqOhKYrYzuAqiLxU1Bxob/oqUl0utbyM4A59Dkaqmv3yBD09PSrZZkAcES8mhUGBAsWZuc0ice/mgf0VBOZl/TXRFxRF0rJgAH6tLMjIxPTEhjeIiGCiKuiGrh/cQyqwxQ7GlaSINzwa+A0ybXK1fRFxbscGXtn4iJbKPXIlJ8s+gErpmvtXKDdhAzoBMcUFDb9+DTYL0ThSzqVo0EAemWVgNJQYjaLeZNez1smZFSeMKQHklgtNRiD7JqpSxDjaaMoPaiVlNwaBErGnV9pCUr+HYF/pnf+qp85hf1YY3OHhFGV/Hjxoi32HAyHS5o0djySI+RxvjGjIZE3MAx3cDvE40tV3ZU6aEXZdGoA+V9rTEstbFV8tBTT8u1t+2UkakpKQOwIr+e6YmIgms0CIzBTPQu9Qj8oXwQ8b9w4Tx7QZ09c0Yugvzr8kXWs85dRI3JAtOtoYAg5PEcSBd2Vl2MCU4GroHt0+xgsh+v7jUl/1qZRRnfcfAORYpxu9OEiQ7B4InGi8+lfzZvKGD+VIl5s3LcR+t3YJQoIZhG7YwNksyHeh78WrGmKhqcuh7643/3KLw/i69fdAz5s+QFZqrZLBp5TEkKNTZF4y5GFjIDzQSzCng7fyFCWDRyIxhXwyqm0hXFtteT5L2ng67JrqSB3bRYt+VXjsa4G39kd7WzBmCnvYCxz4IBbbUqxTmJxm50Zngqbzxj2XyjxsNSR5XZ1ZVpUlAOHtiHuQB+Byk5/7zOTWp74s9rIbyUHdPXthr4wQt7k2Uh7MmtXv9qoy733X+/PP74EzyT7BtZqJ8fdF4GmVT67JpR0FuYk/1vvy3vvPRT2f/Gq4ywCnrL6e4mSzDkMM0G1ren+SnKPJeXcV2yvWne4OI5KO6BuEZx7Gnu0l/j8/Kvy7z7g9mK+dFQhBCdN5ybcLb9HlFWF89qHGdGKuXsxSukbfseyM6CHSu/duQ+8H290n2LRlj8f9+Lfg0/Fy7r4hoWz4fPuUdYB61dWl+co+WlFD4WvZbuqRXvkysfsR1oOmAZgDZjzedJ31dnU3x+zTXLv9KYzKFQKskQMpTsu3AUsWd8gXQpL1/SNXm9kEWU29NBpyzbr0aS5Z/3ukpPR06AtSr9elPue/wJ+eQzX5QebKVKSY4cPSo/+qvvU27cfe89BHcgXDp85LAcP3mMxJ7T05Nyw003ygcffCDnz8/IunVaU4qIDPbGjltvkz17FBygXhVyBX+HPQZiJsgiRCgRKX366aepUwE633jjDYJDbzUDcLhp0yZptRfZrgZkTXhv586dJFL68MN9/A5SiJGS++Uvf1m2bLmGkVgAVk3z1fWDEQ0yRwBoZEQhOovyNHfiYx6hrzEW/Itx7N27V95++y2u27Zt2/gMSAG+6aabTF4qqRauicj0+++/TwfhZz/7WVmzZm2WGRF5HHS9fgVYB+kQ/1sxwlr87PIIapa0GRxTPFlZFPYrX/+HbGujL831zTLR+sZb4mnzzFDzTqMRyKYc4cjzUZSVfzPAmlrU4fvVfluqlb7Ua2DqnrMdYm2vgk6OtgFwDwTk5OQ6Qan1iZPHZGSkIZVqWbrtqrTKTRRAUka2y2NSWnuTjK69VbodBP1KbEHZF2TOAQJ1pdpdQmUmJ5NlFujhDmcpCURgc9SkXG3IQrkm1elJaW5cL9VVq6SLTMNeR3o1yxpDzStxQpdcQaWHH/hIn5E4MlgJARkeBEYAU2kR9VpckpHREak3GxT6KKZFlNO9b9o6BvVaYE2DYa01RYh0Aoy6Ry8Z0ik+l5GPMOqRFt6ZMtMCatRCPQnJyPIUJwhxpu5mLHcKnhG1Y0TWGq5TGRlYwXjxPHxOphQreEaUFbTtiO4iauHtbRiVw7XaHTwsJ5Kpv2hJgnraDLAaCQhsCyqupAR/7bd+W/BzNS/UsAKwRuWL37VNxXJSmahwi0o8KiU3hHjsrJ7Pf/cU50EGQ17JIxpinm9zBlRqDalPTMrHn/iUbNtxl4ytWSOlZp1sYEwrAD217TegVJptBljxDvYgIqxnzpySQwcPsoZ15sI5OX3qlCzNzTKSimeHYwX7VPeF1vYk5ZrSejlHxnCIz3mNtabCJm990eDyCFE0Cn0NwJxafPnn3AjDvbQFQYqQeA0bvktQZ3MHxQdljc8iFRjKHf8CpGD/UYlX8iRZ2Xht/fjswTmSgesywHaK7DiQJ2gGQVmxfUa2p7Q+I653EXRopoTORHEvRuNM58ASiUOKa3GvFq+fGaUxVVk3TC56SvBoNWaDzpZ68C16YsDXjXwH9L6PotJw4O1EJ+5Uw67toE4DnkR3ilnNsj+Dz7/PS+4sMiXeuAjcmCx4gOM4NEsOTHl63qOjDv9PGQuvu70X53EQyEp7fXmKVPq8AqpGY4gGGXq1ItKDFHWAVabhd9Q51BwZlo997GPy1FNPyfj4Kk0XBpBcoX76SvJP5wt19D3pLs4zwvreqy/JvjdekWpvSfodZeXEHmCLcasnx1poy5kCKMjGkI/K5ceQyLyKgHbQOV8JHBUNjjw4sfR4i1AVI4ID5yS0t3HZTP9eOOcrzWUEJrlx5Gool2ch6GdjypmV5ITo4tUA1uKZdlnhY/Ia8mXyN6SkRj3kv2eywcqSXDZ77qqzdsf70zKxyOvyNfSU1yJoTV0LimdppWdzeasOgnxEP+oTS57ILWHSYUq8gzEDoLl4UCesAtbiGkdQnL0Xrh51UXRSe1lXdGrmACwtUeUWydrSQY4jugodMjIqDzz1SXnks78u/Xpd+pWKnDp9Wv7yL/6CegwA8OSpU/Lh/g/lpz/9iVy+PCMPPPAAf46fPEGg+OKLL9JmO336DHU5dN7NN91CrgfIGLSPgVMa70Enwg5AQAUvZH6AyRdpvQCIeA/1rA8++HFGMrEOqHftmLMLuhYpwdC7J06ckJdeekkOHznCsQKo3n/f/XLH7XfI9dffoKCQEfyUVonoJ0Ao6mgBgNEDlmvU73OMiJQCIOP/Ecn90Y9+JD/765+SLAqpvuABwHduuOEGEkk16k2OhZkpsE87Hbl8WTP6ECzC/QGysT5IKYYTAL1pMzvqSgL1l/i9xU5Xzs5rG8RUNx5BaU5FmR1DCZWbNdUJeo6/8g0A1j3GtN4jn5BjHkZYvXSLvypgZfpvdk1j7oceyHhl0u2irM4Aq+GpwUuZj7BW+i2p18pSq3SlRcCqfU71pWWcUQZS3zI7qyyTk2t5BlEjPjYGoreyLLRq0qsOi5SqJEFuV0aksvZmaUxdL/0uMB6CjEtSqqjOoBOuC7JQuxccy2hhA0JG4Ix+SbqlqkhzSGpr18nI5k3SHR1hpkab5ZtdqTRqWhYEJ29fpCNt2vulTzx4X5+Kk8hNIzmMkHoEtVxR8iAy7SLNyxl/zdCxunL0qkLkUXtqKVsUe7LWta1MlqIbhScokxmhQA2Cpc12NQUXG8TTHhRYqSffQYALW49SQbhpTWCNgBPACBsM4AfPxDpc27QKWAFSPd3OvPKah8zUHxQCA7A6uYT2mAUbshbdo3CYkREwVSJ6a9mtnquO5yUwqivVugv/p3/zecHP1bz+9I//SL77f/yzrEYiU/QWBY4KPA+ulBVypZeDN5/raEggalt8FRWYpx+i3QXAPEEhQAGafo9MyEcffVyuufkOGV+3TipDDemQRVpriUs9Zw5Tp4EDVpJrkZUUdPhzbLW055135N09e2VhYVYW5+dkaUHz8vFsSAsGkynGBnAYAYYDBbKdYh9a1NWBBFK1FxdV6RVrXrlmvv6IrNJLpm2NuCcGGAFFwIpzFHvGZl74kM6mpddl1rPA24p9inSmDz/8kOPCMzg4qTX03r4ndQiaDq9gC44ZS3Dp97NIbWROjeeGvYbRb9MIHDJAlxn4GrX0/VY0xvV5cIa1BkNZuq33cW5+UmSD7MzmHEnOpbxBF6Ms7ohwUKaXVfIlB4/2p4zIKY43go/s9wLgVcNOo6S+N3z4PhYfK/+lAwrPq84oEpXxu3mlo2uSakQTkFXiMT0ztooAeJ4yHZwLuAblV1dJ57CWbK1Vh4MMWQo6H7gWWrwwg4S9rDskHtFe2UuUry6H3GhV4KtgN9a8+n7TeltkJKjsHW4OSauDko+WySLUYdeZkYIoyWc+8xnZvn07G49TKQZirSgDf5HsSwpepL80L4f27JEPfv6KfPj6y1LpLUoZWtMjYpgPpqgj2g3Amu8H6zJA7zmIMd1Ho0yFPjcrORv8OXxtBwHUvAxO66vqxcFQ3sGz0pxkUcEQ7co8RCukcl4JNJO92aLJfEZLCY3ednV75euqikRGMTKayTV3dBXbTw1Io/UxFp2mvl7412sBB82NNdJT2ZR1fjLHqSoyrRIrtHWzIGrukklemHSxTCw3UrM+i/atItCNINBBou8TBePJ2C2uDdOBY5jH7uEGttaAoWXKEFeFHRGMmwGdCJa/1GETx+i2l4/To+y5sYa9lH8elfGcN5byKNEQnfsoawHzJ0B1vSk33HWXfPyTT8mabdeK1OqMsLz99tsyMjQkGzdtYjrw4aNH5PXXX+PvExNjtNdOnjopx0+cMD0MeaU2G94DSzCYycGij3HDkUtbjzap2paeRaVOtBblJD4LLghEP8EuDGCIebt1x81sY8M2haIRzb/8y+/J9/7d93htpOfu2vUxtrC5+cabZdeuB4ygD9EqXBv8LR05euSIoOYUoByOdDAbb99+HfXfpUsX5a67dsrGjRt5TaQz/9Vf/ZW8++5e9pC99tptHNc112wl8RKixjfdeLNs3359Jr/x/DMzl1ibixRl3BvrhWdHZ4p6o87nrlUbTFc2KZMDZb9Izv4yvA/Aenp2MRct1f3tNanYxzFrKQHYnL2bnUuR577x+/Lyq++azQWdY+CWfay1VExFUAH0Ol+EB5pALGhdWPyTbqNk3y+l68X1Igd/Vv5ixI6WuVYp9aVeEalLVxYXL9s51RK4vOWqdhnlgCgnD/Y99t758+fIlN3tlWSxMyzdyhBLb8pIb+83ZHjrHdIf3czvuV5FhpM74eFwgc2sJTslZreSvBSZrf2atMeHpbJxjZTWr5Xq6JhUSjUDuOkpox71bK3So7vu6bPHKiMtuvGpyIzAhoYovUsKIGH8AKxDIHijeQBEDASRVzC2UoGxoFhbzjDyZRVguH6Wwqbc6NqPiGl1OvEwyPB9kDslT0CKsOJzjAJXq/Rq4XcIKitlCuRP+hye3+0pLRS0Fq1l21+mUMLYR9TYIhgE6NbTlT1ckyEEjwWa2vticCHZN9BSc23OYcdjTuLr17/ydfncb3/jqmQFIqz4cSXom9nTUgd5eZXGmquZKa+iosXceoqNC303Pryuzu8Z70HWwfAEfi9XdNXGsNTHV8mux5+UbbfeJWNr10p1uGn9lios6i4bsQINIQOsSO9LUVIwubZYv4oea3ve3i0f7vtA5mcv0zAFoAbw0TRIGPXa7kYZFHWP4dmg6OFhxe9sLF4SuXjpEtNu0N+13bb9GaIyvueS4Z48Uv6eA5FBQi1lFGjUN34WoAJnCmnv2L8sQq/VZM30OrYGWWotsY58blb7x7qDhh48i8zkBKJ579TpoE6YopHmrJQKUBITqhp7CfAW9xe9ZQFQpbOY4Hrx+RExZk0oCusLqeqZALIHKIIDv7/fx2tL3QiJRm7OwDbFEIFqfBb87oaNyjb1tmbAzdJ83Vu9zKgMez29B6+kMGXG1xs4alDUzA1Dj15wbGwNBBmu60V5aqniLgczIBDubwH5gfJDGybpy/cA9pbeP0UI8nJgeUp8NFj9LKU9Z6DA6vQBWBEp+NSvfZoRDT0zRqpngynKnTj4QXsqS0mGgb44J4fe2S3vvfqy7Hn5p1LrL2kfVspvuspMGUJ/pJo+f4b8vVJrktwZsnpsdwZFp0U06qMsjIZFvFbRQZEHBcvTP4sLOWjv+bi8hCGe2cHPmaRznF9+Fro1OFKWvW9p4r6HfPzFNYzOJt+n3lomJ39owSw33vy5ffzZGTKwhWs482+co0E6TAW+nWfL1CKnxCBegmCHxHWL81B0pBXXaLC+zaf75s9fPhIa9xGjCAXDlgnxoWYU+pEMtuBqsIACM0ZCyyNfr/hMmSwKxjPGHuc6rq9nqOk1UgmWyw+NHilgZRlXpcaaNBSUtZBJNzoq4xs3yCNPPy3rr7lW5lttefWV1zhmRA+RwosyHxAlgTgRQBKGMaKaiH7OLy6wdtWJcQAqob+ZXltRcjc/m3gGXBORVQBA/D9SbBGFBDB12xDfmZqaZOovIpPr1q9hKjCuC2f3sWNH5Ucv/EheefVV6lsQLN1xx0463vB5yOIzp86wlvTsWWUbdhInXAcGPnrGI6p744038X3MMRzQkIeI+B4+eEjeeecdfubS5Ys8D/guU4lrNQLorVuv5f9jDBdnLhHIgssCz8VMQHNAa1sftZMxjhuuv4k2sMsj/TfVpg9UFL9EfwRgPTOHIJrKxKLdlu3tLOXXdWckINMaPXVoijz39d+Xl197bwBgRSpFyrwrynJtMamRVsoHAlain8yeXg5YC3XqtnZ0Ha0AWNHmrYkIK5rBIMIK7AbHEgBJ8KrH8ZXKIJ9NgBX2MfY2AOtCe0i6FWXQLnXRYKYho9feJZ2hjSjyo6xQHQDWSeUSQaM/YDpr/i49d2IiXb4xIsObN8jQ+jUy36hJqVYnQzEbVoTsl5wz06PWj963s69pu4hSmYoIaISxDGt1AIBAwGogSCOQGvXR0hoFre7yLFcwaAUETq3uNYMZIZBSQhIwqjAyunSm6aaaPQeZaHPjQgH3RVsaRBoANkncZCnDXseaNzg0+sCNS7ZSDWBnTMMZI6o2yWZ6MDx5iGpZuxs3CD3IToVrjI9s7WMRWAcQAEQxGgewerWANZIuubKjji70mHQCDV10P2Tx4OUjWQ7qVCim9htYB675gJQsKsaU9JCOj0flYMjWm9KYmJQHPvGUXLdjJ1OCqyNDBliVIXgQYIUDIK4XvIsAb6dOnpAjhw7J7rd3y6mTxwhkEVUFMQuf0hws+B/uDREqR6TlXHvttfwXnkl4Ri/PghL/FNN2AFzZj5N7To16ta/UOZMzLIKQ17Ud3D4jGmtxTrleLB5XQwyKiXvLgDRYAdEyBNcFbT+AOiKsTKuwvoIRPKZ94OPQNfdhRWHkzeejcetGZpGhLg9WEslQNGCjkRkBGoUtSxTU+eMCJ4JLGns20VpKoDXvcd58bv1vmKv4GTe64phW0sFuXMaogvZ5DkY0mKJNDuD8OpiNhn00BPX3Ppn1QDiQzQFS3e35svnPSF1TaxsafZotk8kGzhV79anjLirX+GysGyu8MkeAhlJyqdIp3VKNmKQQPTXS0rRDRkXRIM+ub8YQ4bYxEl977XXy7LPPypZrrlGnAM4kI7/Lq/OKCjynMGM9OKN7lvLYXpRDb++WvS//tex5+SesYS2BZdp8LZU++A90Tro9dVo58Vl8Dt0rIY3fnRzZwioTvO+T6CyISjTK30HP4/JrOejxVmFJuRbH52uTP7vqzOC4TA7EsgIdzwpZNMsci3hGBax5vaiTEES47vDgCCqOqRhhTWE4v5Y5NthnL38tn3KXI0UQlRnfhRT55etp2SQcfKhPtYwPby+Sf7j84Sk+F0AhMx94jpO+dPmdjd11YEYkl/+sf16zExL3QXHPu7M7d8a9xZw5fvBs5DdgO5XEhO+ANcqmuGaZLA8OrEFg26bP5JhPesrUSfvF2tFZHjPTla2PIqrKy2Oj0pyeltvvv0+WpCRnLlyUd999n4YvANp9990nY+OjlBOTk6s5z/v375M/+ZM/Yf0oUgHdh4oxqYwpsxwB/zpYx/cBVKEzUYbwwK4HqNfRr/2NN37OelTwXCD7BfoTfVlvvuUmmVw9KTMXLxAgo2Xj5s2b5NLly3L8xHF59913+XcA1R233s5WNufOnZdjx47J0SNHCSIx93gO1KCiXhYOcERQDxzYTzCKtl7o2Qr9jXRiPB/A+WuvvsbnRG0/giAA2hOrJijr8RxIT9a+sV0SM507e062X389o64ApYcOHc56ROPZAWYBKABwd951d67m2k6fBSmW64plyuM/8T8MqmF1/1CKsro8VBno/B+pbjXViELu/fa3/tHKEVb22k0R2zS93ggQ9p/VtQJmEE1pS07XLfEMr5QVlJAMNZ8FCdWOQtR2qFGRWh8ZVnMKrJk1AvduekXnT4ywwt5C+j32Kyrf5jsj0q006GTH2Nu9mgxtvVNkdJOUSrBZlXMFvmraz2T1Fba16cPJRmK2slSQ0Tc8LJV1a6U6MSbdRlW6qP2G598yDT27F7oYABoygLYfe7n2pfTY/Xf2Ecl0EiKNApSlWkbKhfYUhbBk+xaw6SL5CilqGTGMphBnwRqkykLBVitq0FUV0EZBqyyUmgLnNSWImmGjoOG1Rtk0vZCtY6xPKq6B+wJ8eCTOGXxV6Dp4zJMQ+cJ4NA3pdR16rSS7vk8OroPPqzcvMX+y92cDLUgAEwsMhaEmyRW5KhPGYp0Ilzvl1579bfnMc1+9KjEBwIqfaPhTIYZNrsZokREY23rlNDg8ZzHCmhlnlr7mhygarZ5qNajgH5+r1JvSXD0lDzz+SbnutrtkdHoNI6xa9awNlMvmrdVirL6Sq4V01mRY92RudpYpOEgNfuuNn0u9XqWnCOneXlPctQgrjZ9SiYAVHj0d7+oAACAASURBVEqkAmHdAP5m5+aoWNhMXPpk4XNWa49+8d+QmunPHw24omGZB3kpzaIIWDk2FJEjOmx1tVuv2cZamqk101wL7G3U1ICxEB5jghdz3KCFczHq5vTo6mRIrIHRyI79YIvGDfvH2R+jAanP6/TrA9JbDGz6noxzQNBlLIYRJPvvPtd0NoS2L/Gzfg7xr6dVO4CN44yOg6LAL97b54TOLPNa428gDfAXG1hbdoKPrQhYbBPT+GCZhPd97CkAdyCuhp4avkh5T8ZqYimO5wrKwPdMGk8aG69nl4sCJAJWHqcCAZvu1wRsdF4KaCBcsAgMPCJDp6H1qcTvkJFf/PKX5f7775eJidV08OVBggLXuOeK+2/Qc6j7qMdex6VOi4B1z8s/kz0v/kTqJfAHIJsGz2Q1rOb0BGCNNbOqE/Slc59cbfxjaNiO1kGagZNq4iOoi8/hv8d9MQgA+rVwX5bJhPYjxTledi4LZDgxMwIe+fy8rVz24XrZ7xcdTEXwFNv+5G4wIL3N9RyfG971MJc5nRH2a3GOcnvf5j3K20Gpz/6d6NSygt6USVQAmnpeFZHHZ473yv4e+CZWyj5xMBvhQDFlWq+t6fRRxlE+ZDwb0AWpR3Wcc84Vdrk5kqDDMH6cOQduPv68vElAM9unhbMdI6xRztgU5Y5QNJ6RPcN+jlZmxOuwkqwsrVJfOvWaLMHIHBuTuU5XLs8vSm1oWNavWy9PPvkk61Wpp1A6UsFa9KiDf/zjH8uf/dmfyfHjR5kO7Ltb+9oPyVBziMANuhv6GiAP6baIYD755FNyzZatluKrxEzf//735eVXXs4OP8YJOQ3gCjsA4gJjWD05ybRF6Fw6tNttguvf+s3nWDeLs4PI6O7d78i5M2e5jojMevQU14LzG8Y9uhXce+99sm3bdWxFU6/Vabe8+eYbTIH2caPeFe9v2bo1c55T/09NsR/sG2+8Sdvl7rvvhrXP+leQSAHQDg+P0JbBC8AZqcJDzZGCLEhgKd/vt3iifzn+f6nbkzNzTtJXJMqkZsiCO8XMfAW2CUi6zHn+m39ggBUBNjDPq61EQAU5aIJBz7C++CePsPJGPX6WFjp0WshZzMsoDeLpWU9rVgSsrt/AxI0SxWYdEVaUac5peSXlK+zPQdk3yAStkBkb+wryBQ4ROFYYYe2NS6eEFHqUHZWk1avJ2LaPSG94vUgfKfktabcQgEFJoJa9SKsrXUR2kYWBLK9GUxqrV8vI5Grpjo9ID31f0UqHxJ1KrMxmMYGMFDpPZSVUNRytXSl97omP9ZVEydJyyRCg8xczVRhRLPW1dUIWVbQ6MhLaaEoiGHcdnEIYULGReMDDxmrQseYKA8qup2Fx3F7rWbUeT9uo6Gp59AGLQ6KPZpOHG/dAWx5MGhkswTLsKc0W2XIvNYySUqVEwKq1fZZGx1o8BQQe4QCwAFgGaHcWOGcDixT/3JaerglhzPkhVNV+o2kPC1KC8XM1L6QD/+t/9YfJk2Z7DikFSekqQM6UmClFNxK83yLPjRlv+NfTSRwIZYZUIYIYjYuUspQMJX1fPdOVRlOGVk1pSvCOO2VkalqqYJi2Q6kpwZqaykcpIbevnAHWqFBxWaT7njl9Wo4dPSpvv/kWG4WzhRDea7VkcWFewSuIsODmAVNatUpyA4DWkeERsizC24oekVB88wsLZCJGLQ0OJ7yr3k/TazpRt83XAAPIQSvejgaIz7/OO4iAIgEMap9B011h3d/k1BQZAG+65WYqLCikCxdm5L3336PHF1FWJZLRTAUY8cVI40pAKGccYv9xX6oxro/k9ZUpjTRb+1jgYWs2CLThb0WQ6cYZo1wDatl83rJxBLngY46ywg314r728xPHFY3xdC5sCXN1XZgANV45Rval8kwEBZM5Q20QkyZrWLUGVcGTRegzt5mfM79WMiRxL6YrZm1wDGRmqTVpPBGc43tabJGeKfecFlkqGsV6jRQ51m9H2XFlaRQBa5ZaXCqxT/U3vvENufnmm2V67TpNX7P6ZJ2/RGQ06A5F8JCtqRaJqEOutSiHdu+WD994Vfa++FNpooEbalUtjRdLByWKF/rA5YsVEmBVuZcirO7czO5pgNX3Z5aB8AtYVONzxTPn65ZkrbHFx1R0B1ChFRZXxmrcPYrt4NB1E3uS58iDBjkqfY9YpDNaO6YD0vx7lH3liIyfFf9OTuZxLw/eQyrf036Na150Arjs8DWIKcFFgB/lr98jkzc8Wlqfy3H72bY5GDQG1UWJtI7XCo7LKGfU/klyk09XqIPTc5n6VEeZhu+7rNLSm/zc+b2yLDDX09YKze0bd/yFKQ5yrHDNTL6BsVONRBhb2XPZxzW6PHg8zNRBKYM9K58BILqPujZhK4rLva5c6nWlBVkgVQOsG+Tv/Xd/jxHR0RH0bXTyOyG54l/8xZ+TswHR0cuzsywFwxzBYL7n7o9m+hXRRwBE3HdifFzWrVsvO27dwSgr9DzOCyKif/7nfy7f/8H3WZ6W7Skr+4D+HBkBGO2RY4UtFUVo5+E9ZGN98RkwBG+lHYo6VfRkvXTxEutoEVHFfS5fvsTfkakFuwFjuu22O2Tnzo8wMgXCpZPHT5AZeN++DwkGUDqBaCoA66yxDMNGAQDG+wDrILuBk2N0dEzm5xfl4sxFgmTYrSCjwhhhK6DVD4B7uaQBoZwDx9b6V4BVxCOsgxyEEd/kBRi1Sw7IxhPx/Dd+X158Za/pfGSSWaoxiQIHO2iziJ6RiyIqSkxFQiEA6pUdyK5XcvLSyI10XFY6WVKMBcf3UL0i1V5LlhZneV6ZQwa+neLhtgdrd0oEqzhzODfIVgC26hCwTkinpI6SKrhipCFj131E2rVpOlWgV7Ev1QkOskXYmlWBW7mHYCPaWo6NS21iQuqjozKPUj4LaGo+rgZBAQMwDTiLfqa0Vr0qLbZh7Unp8098vA8jgwfbjChvDeAKEmmTWh+krTjoISOTcNXSqDS6h/vhWu4FdMFDz3xIQ4JXkSQfBli96JkzwgirtYqI4BntT4ydGBoQIBJAZHRsjAIWrVDAFAzQirTlmEaI+0M4ea0uBDZAOkCrgxH8y7pdAG5jgEU0tVlvaIS5jqJgABCr7bCJzhQdooS+qxEWhzdDqWFygBXpwJ+/yhpWEC79m//rf+PVqWCyVOmY2pVIQ9yYyDysBa+Kt+Nw4gIae1b76d/xVjnZI+VS9jK/U2aNOGDl5ytVaa6akvsfe0IB6+SUVIaH2ADYc+9hO3KfsF9Tj+/VK0qe5GmMCfCAQEjrWReRgrP/AFstAWxemLlAhrL20pLMXlYPLGqJMU8A41AcUGb4gYBH8TYBqymbkydPyLlzWvsC5aMHzyJl5t0uBqPc4CgaXHGudF+kGmxdO5jw6OHal9HxcR7MBx9+iOO69dZbeXZA7Q9KezAQnj51IquZwbO027qvc1FFi9xla21RPt8rGEdkAVZDKnphNYejCIyyvVZIH1wJhPqzu7HtwMXvFQ22CAYI2sJ4/Nn8PkqOkaLW0XAs/u5r55/36xbHrOnAgTUZKaY+Btaz52spVrqO1p6g8EKvp8+o1OARvGRzaZPE8SBKEQAr3oJDMPbEjc/n84v9m3eCpPWEI8Sj1pSv1r4pnc207jHzIgKFlfa2AxatL1N5DsD6rW99S26//XYCVtLWG78AruOR/bz5u7xEIb4f5SlrfgBY33lH9r/1uuz52Y+1rQ1LATR6TZZgnlc4Xdu5CK8CC33pmc7XsObaCXhGjO2DImCN5yaON8qAgYaF3VdbG5gz0+6xkvyI6+H31ei2s89Ht0U+JdjXycfoutzv5brBr6WfS8RgxbWIMs3lIu4RI6zUl6Zjohzh/i1kBBTBogM33S/Gnml6jkQdQV6tNDZ1GFsar33e1y/L5ljBgVa8Js5X9gxeDzsgpbYIWP17tttyejGuXRH4knSpeEDcoaAconxRVxuocvsq7p8YXcj9PS1gJuMIWPH3Ar+GyuLBhrOOG9knAHm6rs7xsISMNRFZLIvMdFpyudeT2XZHSvVhaQ6PyqbNW+S//x//B1k1sYo2H/qktzttkhGBNffkyZMEogCbb7z5JnkcfN3B7eBgEqm25DPodqnbG/UGgd23v/1tRiQBLBHt/M53viN7393LtOBGs0lDvNGsUb/DMa3Xa9Mw90CI2xwAkL/xhS+SsKnT6RGw4r7IIMD9cA/YCnB2w46gHVytMjK7YcNG2b79BnnooYcoB99/9z3Zu3ePrFo1Qf0OUkW8qMuNRA+6HyRK0OvzC/NKpFRrMKo8OzvPbCus9+7du2VuboHOQZQ5wSYFoB4eGqW9gLVAxBnPml6/anmjEVbsJ3fcuaiyYNXA+vo8YA15OjxmX/mdP5CXAmD1Gk4GrX4RYOUpUj3kNaxdANas331eGESZm9M7OcDq+E0zjMArDsBa7iwyJRg4xmtYSfBmL5e9KgoqTNNH0AQtm+AoAWBttfuyIJPSKddp59TQdrQ0JGPX7ZR2bYrtKSNgRacGlOu1YQPhjK6alPq6ddIZHZVOoym9SllqYAhmFwE4uzpSrpZ5HqTTk0pJu7IgowIZWwgUIjjZ7VmE9dGP7FCdhjQJprAYsKOxk9LdIJC5xFZnBaChwBJtYzSNGNHSMtq7IA3YvG8e1tUIriJxtfB01jRiadFX65uKelHWgyINF01lMZYKQKamIitLnipNAFe8kNLhSlTHrRtU+yTmfyBw2x0YOELmWAgi/NSqSlRE1mK0bEAUD/cxcI1xIEXHW0y4pjF/t9XEJuAPhQsilagDPveVr8vnv3J1pEuIroIpWJ9He8uqUvXondfd5Fsz6Pzmo2CqyBVIOWkWPucp1r6Zi4DVFQivWSCF8Pe8Rg7MyASsjz8p22+7S4bQfNsAqwaz4JJKES6mBFs9nxtDg7zghgSYarMwv0AW4WazTvAKpffe3neZOoyWMyRh6vUNDN4iN9xwo/Y6JdlCXU6cPkmgi89DkSFNGAQQUHI5gyBEx9NzJhMjgi2fu0zIAMyEF8GjIMJao8iCstpx2+1yy623yuYtWzguKEEoRHiTQTZ19OhRc760SLqEfemgRu+tglfPUbqZGv6Kkp3xO4KRCOL0XKvBF50d3CvBiIx7ICc8Y8sZH0TBk5c5vyytPxr37rzya5KAyBidMaZExDXYmBq0BnH/FNfAAWtmmFqEldNlrY4i4IxGeG5B4UTL5JcadO5Q4i4PdaE+HjLdswZMa3k9OsvP23KCIXvQ/GIcIOkqjs3XhQnhZuTj3thPblT6nsxdeIAjYNAa+5lU+aP7DfsXa/roo4/Kk089JRs2brJe1fAEKCMhlLdmyESgnJwPUT75uCJgRYS10m0TsH7481flzRe+zzSnknlzHbAiworvFVOCs8ha9pzJgRTXSYEV2J8TQBoUYS3Onc6VMuzH9PkoB/wZVXZZutQAEFYEGRF4+pnMSgyWtZrKZ7rkr5VPHmNbMYBDZH+Yo9r1CNn8PQMjCJPi3qEcs8wo7gnwAOTDFdlUYU7JpJ1l9uRnMQLKuK/xOwnqCnO14rm2Glb/fM4pFuTboGfxsXmkNpOBIbMmngHKA8vN8vHABlA5of0OfRxx7/uY4nt6NFJGRTY7xrHhxjLmG7rLo6tRR/k9KL9NFi+bp5jtAgMWNlvo52sLlKXLxlVK14ILXtvsRIcFAhPIbUAnxpluS87OL0gbqdDVBsK58sDHH5T//L/8L2T1qtWMpJw+c1q++90/Zbosoopr1kwRkAEYkgG4jrpfs+/qw0Y8lGw46odKlQARdaQo+0FkdBqRHBHZf+AAW+hMTq2W+x+4XzZv2sRpRLrwv/23fy57975LPQ/A6hl+vr6IZt57z31sOwN5DtsAQPC6bdfR5gA4RJowgCj0NMDnNVu38P4AqzffcivtZjjEt2zaLGvWTLOUDka816GjNAmZiE4oBZ2PulXoEvwNIPzA/oNy7twFklFhXpBqDMZiPCsisMgKQyugTrvHe+PsInKL6Gs6U068OUhy/XL8LdWwuq2U06yuhlOmQaLYyCKsKh9cZffl+W/+vrz46l7+kVaWcwtIX6rerpE4SQNcGl1NnDApfdXLsVKEVfWfJcWXEIElRZNb3SZY9HpM8VVrnNkSbOtHu6MnI82qtOYvirBMRqRrGVaRJTiZaMg47cma6Y1Srw/J5csXZXbuAvdhq1WVVmmcfVi7INtlO7+6rL7uI9KqTkoZqcId9GVvE3h2pCvlZk2649NSnZ6Skakp6YM4DTxHgOpg9beuBsCEcByR+wKOOzCD0+leYmBqaGhEnbyVsswuIluiJ6XPPnx/PwOfXrNphqsLJQp5EyDVOnqUJmCUvL5aEsQoqwFEHEqQMiESGz2ezkaniiGz3TRFBRPf7mRGOYArAKzWR1k/OANb3jwaqwjPmUdnonHszHIqkMx4ytraUHXQUCFINiMySyfuaZNoRFc5qVDM7s01o5PKwubHazszxQvj1whUHOI887VvCX6u5oX6VYDWzBud1UJpRCe2YygqSqYIhPRgFWYpqgVggJenmvq4iizB8bp+fNx7n4wKBTxleAhXa0rwdbfvlCGw4TWbNNTZugNn2AhquLdCfZ8rX1wnKl2Mm+mhPeyNPhUAxowo68ULM3Lq1AnZ+847FOLtxSWmCHv9NIQ8PZPbttGIx7XPzVxgqs7c5UsERFBMZ8+eZs0IHCIYh6eGx9SwaAzmQF+IMGTGkgHWZFAoFXmn1ZFavcGx3LfrASpEAFY8rzMdgqzh7JkzHA+8xouL6D+ndP9sC1OYn+J+itEKnLdipAGf95SuvAEVwLhdtGhoZXskGPiZ0WfzwDZS9opGm+8zPKufV0YP2P4hAWef/0iCk/aZXrholF7pTHn0VQ3WBKT0/KqCUJDgACRlL/wiwOo1ZazvslTCKDvj3BCwEjCoV9TTtPm7jQGR9EEvgrIBKdrZ+Kw+2s+77/XMqI59dwprE+9XBE8ercV8e/YLZgz3gbH0u7/3ezI1vYY1YfguM2tAyGfKeyWw7ONaBtZMQfe7Han0e3J4z262tXn7xy9Is9yTXmfRSt81uqrOUTVokWUTX04cZzsmtyezbgSUQQZBBkT7095YDrwUJADopXrv4j51p2ysYcVn3JkQx1tcK4/gcF6NIRaOqwgsI3dBlEk67nz8zgErs1qy/TA4PZzODwOCLgt9rA5YuSdJXJdno8/GYX3OoyyP+yHKe5dZ/j5LakI0Ou6TeL1ihNX1b3q+JFf8vUFnWvVaqjF1uR/XhN/zdN/glEs8n+b00E3A6XJd5s8X9/2VasndOeTnGWmjaBuIF1mCg0Msk9Emf+N73AcR+Fvvco+w+jP5kNWkye91vayVSwT70LPOupWyzHe7cnpuVi60W9JtNGViep3ccddH5L/6r/8uzyUMeB13iZFDRCtHR4cJDqHnPvjgA9afHjx8iLWm1PnlGr8T0+Mh19avXS/PPPMMI6sAfK+//jqJGe+99146O1n6M3tZptdOa0lXrSZvvfWWvPPO2+ydChAIOQXbN8o31JiOjU4wYoqWd7j+ww8/zMwoRJzYhufkSTlsY8TnYC988P778vbu3azlf/DBh1ivu2p8IgPbrPRlloTWs+87sJ+9X8FVAXALOQpWYqQTo4XNwYOHZGF+iVHnL33pS/Lxj39c6rWm6r1+n/MzNzsvk8hes1aTriuTDMg7q66kH/9TfQ8RVvRhdRm+0nM6IFXZ4ydGP+3v+e/PfvMfyksArPbSxFQNGNSMHAgnLgdYNT8hfCc530vMT9DgRsoCsjLDTH7TRawnmYIJ40RpHY6lAlbv+VqudGV0qCHzl85JpazORERY8yMoZDqVerJuzbXIXZXZ2fMyt3hOhofHpdNqSrs8LouVhnQBoEmoWZU1N9wni+VV0i/VpI9MSWQ9DTekPNyU2tiItNaul+r4uJQbdWkj6AfgiYwoPI+1i0TwEaSqmVO925ZeGy3zytJvd6VaB9FTWcroBjM6TNuj9NynP9GHMEEaLVK8YBQrU6/KW938CixRuA5BgB5Q8IIBiDLiynYiPWl1OtJCb8ulRVlaxPWWyBhZrdRyxiUOLr1k9DppdFCbMyvtMlp+ILoZPbcUwAScSO+tqCdqZIQ9ujBGCiAjJIAXEs+Df/GQDL+XStajFRFgoH0AEpG2gWsCP6grgkxNu8O4EOFFZA6haaSysI+opfS5UeqEDlm7F/PMkpwKCibYDF/6+rfly9/49lXJh+/8i38i/++//KdZHVo8fM5KrMpmeeRvRSXPOk9dBwrBLN1MD5JWvOk1Y9QN/+/P6d5kNwz4uXKZ4HRocq189NFPMCUY4HVkHP2dkIiO+QOdWPL++Rix3vzdPPL559HIN2m/cI2yKm0WvYvI2VNnqLBQC7Pv/fd07dttrh0Y927dsUNWT2nDbXgnTxw9xmeGowNpSbNzl/kv1ri1uKR59ewrlQcwxaiNz7sbQjR6LGUO7zlAg8OFkVBjYHbH2/DoCHu23Xf/Lo4Nn0dvOERYDx85SFIKGuI4T0sLZEZmhMuMTVdSMJqtMjWLwCkAW040wvU1J0acY3duuIGlmV/qOBhk6Pn19R5gh1UDE9dxwOrKk0aagdSiEZrbo7Sdk6FKYUwZnaIQqP/U2iM9iwlQL0+B8vtH4zUePryfpS8POEPx2Yvf83OT1bxb1MmBr7cJ833gRhfBczkPOjyVNgL6QULC1zMav75HCc5szT17Ipsf3ai8ZNFYp5z3Ohy7abYmrBFN7MJsnWSphNx7Upbf+Z3fkRtvvknWrF2rUWY9JKpMM6UeFPQVyG/040ZShPKAflf2v/UWa1jffOGHMlSCw6YlSBeG3naHJgjJaDxbSv+gtfIa1gj2inLTDX1d9yzTNQec0kPRxRDSubRcIzy1PUv+2X3+vT47gq9Ba56LZsERVLBDPaKXB0IOOBLrpctykr4x9V1Bq6+14594HgetnxoG+k7+/CV9wVXMoq7pXBZBsl8jgjo/Vw5Yi/s1zhHdBIW+zhGw+hhc3hXXe6Uz5vsgOsV8HP6dKMeK4DjqxKjraDz6eB34ZemKyFxIe4XOgKzVn0ZYYeThReCXO8/Z8c7ez/Z5YcOstO+4PwZEaIsykDrOysL0PSY3ynyvKzOtlpxZWJAbd4JscVr+7n/z37Iv89LiAtu/aBbRRXn//fcYwbn99ttYtwnw9oMf/Ej27d/H51R9UZJOr8f6TthhWn86KiPDwzI2Oiaf+tSnGFXcsH69jI+NyfDwEDP8PnjvXXn956/LD174kVx33TZZt34ddT4iogCb2psatiHIPdM5wLwQHFfrBI/r166Txx9/nGDywIGDAjDr3/dOA3qmSoz0ovUNvo+U3Wee+SJ7uiLFcandYio01h22MRzlr776ivzsZz+TpSXtKYuoLJ4T+86Zg++++17WvU5NrjGbAoEfnW9Gnuiow/nGXvBerOlcFp1Vg/b63+5vbmcOyngaRPL5Hw44I8J6dsEBaybNVMtY1DTOQRGcuj5Svau66bnf+X156dV3kxrwnuDIPCGZqFdmWvaoE+4FIJBz4PWNdImBG58/cyKSjTRGWNP8KonScsBaKndkfHRI5mbOSrWinwdgBcKJOjnKs06vI2unt4r06wSsi+2LMjw8Ju3WkCxVxqXNlGBkPHVlqd+U9Tc9IJdKo4Ta6LlcQZ31xLg0JiakMjosreG69MgVhJKHsgJVUNXA8Wp2Iu0mYEcLVI7WlcCpUmtojBkZNsCJ9ToDPcSTX3hkl7MSGCA04IMHZEjba0fRyLkiq1dPaKqZFc6DGAk3bhvI41IR8KuHAcy8yLX3djQwZMkqaGQIng7jvVLx/2PDowSzUQngcOI+TAtGWqR5QjEWZ/h14cM6L/Nk+d+ikUIl1y/Rp+E9v5AaUkfKr9UcIVUFgBP6A8KGwC4YzVk0haQtbmDbQfYca6Ovjsf6889/Xb5wlSnBAKsgXtINFtpoUKgnYBkVe1SmeeMhGhIatXQDQY+jXlOJo5Jxm7uGR5WD997vjXUCdXVz1bTc/bAC1uGpKYb3GXGn7YJDmEiXMhDoE+XTGNLMSJJQKUun1WYRNghWuO/abTl6+DBrYM6dPi2HDh6UC2fPMrXIX/CS3nrbDpmanuaegncXMgBRzHnUtcxdphIFkQJThRY1wqqERgyJmYAzopwCC2tmIAVjJAILN5I0TdJSx8wlgHoi1MvcfsddVIxQVlCoJ06ekA8+eJ/pUyAU4xp1tH5H/TrJ0NS1cSVSZBDVSLEbq76ORaMuGruZQePKseAIiYLOjWkSD/RT/XqRkZPfCQZuMpLTfuYzGnu3v681oqmEgH+380YfVqjtw5ksGlfR+HaAvUxJsx1PIoXLK7AE1nNKJhiLmdwJ7XnIcF7VcgWvD/fP0TgH6UIBQGYGk51JH0d8hhjt9soKBR+Grsy5EEGORkFAEqVz7REFN+IHpbP6fbjPen3KfGVkh+GVjG709URE4alPfVKm0b4KzwwnAM6rt0krpIMOAkR+RpKc0dZalX5fDu5+S/a/+XN56yc/lAZUJAErerFqTTwzCAyw5vLily10/mwUgWKUnwmoJJAfx6gCQQFrlsJF3WeOlezey8+jP7/L3pUAq8sQ/JsDGawLTVrFS2AiOEvnQHWc/z+GhayhuN8dnK0EWON3s8cKTsXieubPiTnqgtNLr5dS231PRh3Da4S2dsV7uJPI2Xnj2iWHW+pJXdSHRZ3o/+9y1a+Xm7dwLovXKzqa4lpkui4Q8GV7gCAxOQUdgPtec/lGvdpoZCALei/vPM2DB987+lzJj4JxeVaVOyzivRwEF/dktJ8csKrjX1tPdvoii72+LJREZkEk06jL0OSkPP/1b9ARC96SRqPG0pv333uf/U8bzTqB3uzsHCOGb771NvU4Ip9ZdLmiwYmhRtNkT4/BAwQrTpHKkAAAIABJREFUkDWF6OdtO3ZIvdGU1uI8o7RIL37n3b1y/PgxuTynfUvhuIbDG4AX+pRtEMUJPtUmVUciAiI1GR4alo0bNsquXfczygqSIwBLREMBfn/605/yd7zQTxZ/A8svypRABnXbbbcxRVjlJgDwasqK8+cvyIED++Tll1+W/fv3M0MMzwrbBvWnsAWuv15TnEdHx+XGG2+QVROTzFRkxT51RozUaeTWy1GizBjUxWGZSPxb/eE/PsBajJoW6PhUnBcAbPqO2/fqxHzum/+LvPwaAGuyC+lAxzpqnlTQCwpCaXus5MA15zvHQFTiAFW5cDIjXwtx7H0d7yDAKqWOTIwNyfzFc4IkXU8J5ufJYqzjjhk+yNpZu2arlPoNuXjpjCy2FLC2WkOyUF0N9iK2y6ki9b8/JKtv2CWztQnp12pSQ1/j1aulPzLK9N82SitrCsK7nb5UQFDT6Um/02PmVb8BO0L3MLDVUlvL3Kqwt9nfpipt1MI2h1jzWkL70n5JWsh8/MwDdyMvTetMCL60Lidv6KlUqjfQP2tCmkyx0DpVLAQOfxusu6GfpRo1atiAjbfT7shSqy1LLaNlR/oxlbspU1OqeAjUk8JrxWimRYP8AQlaLd0Qh7xuvXpoJBHQKqilohkQTcDGcvY9LL32jUWEoawGmXn/PULHTcgaVn3eTFFlQkO9zcmId35gNSp0ATLTUz733NcEoPVqXqhf/bP/85/rOIMHVL2Q+bqoCCZceA0yiNR4VzZdN6R9TJw7GKqFSByvV4hoORDK7ouoCIutp+WeRz4h195yh4ytWUdlSyPWAKu2T9YMfJDN4F5FEJafIxXMXTg/0Ly4vURQinTZixcuyPFjx+Tgvn1UhPPWXBvrOTI6Kvfv2iV37byLXlMoevY6O3dBThw/Lr1Om2D14qUZWVhQ0iU1lJjUkQHWqLDV6NMDF4Ef67QtBdujabr/Q72Yp+LS2NXCRYxzx213yK5du7RnbGtJDh85whQmeIUXF+elh16kSLXKgSJrj1NoBl/cW9EI87V2g9yZkf07bjzq51K/Ugd7/j4zJAhgDHCivrbdypiW3dnkxjY+H6NX2YkIYBh/A2CNysSJq4pgUfebns20BskZM+gcFKMlcb/7Wvrf4roV33Og56RG/lkneqMgrqI2Hs22E5lMjATBeejj9jNEcgFb35XPbOpV7PW22fhiSNDOk8tLJUrJR1jxPb2fKorkfEi1nFxv0T2qxrPtC8sigDf0tttvk+eef17Wr98gQ8MjWesddQynyHg08uN5Wg5gLcKKcxYA65s//r7UUZNjEVZ6fM2Bhx6OZNQOm78IKnJ9WMPZjcZ9PrKWIqwue+O/xf0T94mn/xbvGWX48udOg/f58X2cA2GmWdKZtL63ARCl/aORgXh+s2uZkyPNU1qrogxxp1f2zEHn5ZwoNq9JLyhgjfJA58lT4NSBF89xdi6s9CWe5Tgufi6QpkQnzZUio8VnK/6/74GoPwfppryNlM+Y8GtS7rEkKkVL4/0YRQ6ZHYUM7ixDBmMCgZDLB0Zaw9kqtq+LsrYIWJ3IzvVS3JMxhT7KoOy8uvMJxJl08KtMQJ7TElJVIe+Gh2WmtSTV0VEp1RsEnPVaRbZu2Ux9Dccw+CLgwF63fr189atfJyvpydOnGHU8duyEXJiBPl7gI4IIBvOEceNeICSC3YfoI8iMlEW3LPOzl8muD6bhE6dOMjsJ9aKQ04he4nmzjCdz3OG54CDWPpKqo5yMEq1tkGJ85513krTxuuuu43rgGgCrqGU9cuQwwSrGhnugtAi8EwDOALnoPXvPPfdabWmXGWBvv/22vPDCCzI7e5kpwLgmnoEcG80miSIxBnwfEeQHH3yYzk8Ef2DzALyyHSEz1Ww3mT0RZRkz2f69vK4EWP+93PBvfVGtYfUaUedN0cvx/NKEjlkNmYTL7lnEQs998w8YYfW/q3NFbUVGEg1wImCnDUZNroYATC4YFwCqAlZ3cioPhNqURhrIawUnKDM+jbjN+DRKZaQE16U9f5HZSAxuMgCpoDmz2cKstntt2bB2m9Sqw3L69HHp9GdleGhMWu0huVhZDeYVIfMKznhlXEZufVi6E+ulOtqUytiolJoAqlVpIVW5XJXhkT7TeiHmy+AL6iJjFa1Oq9KtJHlPm97sY4QQkS0A55dUK1IDSZMHKBY0I6L06V07+8o6CSCnYM4BWLmsheL8KYsMNaqyevW4jIw0ZbhZo9AAzlUSoz7Ta1NbG613QjowfpB2vNTqysJSl6nHzpLmc+bGDQTIIlJ6YaDD42UT7EXrAKnYKGxr01AGX3wHAgSCB9cm2GQbEPRYVBIpfJ4bzOpN8ZBILUQKM4GGE0nYgFBHhqgw8s69xo4gxL0q5uhwYJyBVjLp6Rh1PrXqTLOoSgSrfxvSJTAFL1PWrrCWpTZEavqVe88Bc2FeHMS4oUDjZkBKsBcc++dibpoeXr1vtdmU4al18tHHnpRrb75DxuCdxH0YHCNE1QirNUZnsgIKw63ed5BRyLQXOAzM+FpqLcgsmn4fPyFHjxyWI4cOysx5Ze7rW2oxhf66dbLz7rtl+/XbZQx1KXPzTLn9cN9+OXXihFy+OEOv6PzCnKbWaKhQDTymbRYirLYIgwxjGmJZw3P9RNGLTXHGi6oAAYjHHh4bX8U6FQBWvHv2/DmNGp87x/Ghnm/m/Dl6mbx+qZiBEP+/uFfUSNTnimNKUbZkOGYCmnJ2cGuSvGJEMr32JHPDODvXAZBGIzKCtThWZi5YSrCerQT2077z9PdUe+oeeb9/EbC6YHSjJSohts+IdVth3QY9D68NoF5wHuXubX1C/dmSk61CB1+lEtKeTXlivzr4vZKG5jxY97HYXMPPbDRWfa09jT8aof6ep9jHOXEQQQMOZRjWSxvZMt4XjnPaE7nt9tvlq1//GvsCjoyOZTpE0/fzUS7fN0VjPw/ekoe51u/LvrfekINvvymv/+B7UpeOlPrtLMIKWQvnESKsXt8d957vA31ulTPxLBTn2ceRZOLgOsr4uTinfu2MRdbqo5WbY2VAOAj8+Ngd/PmYWEoYjCyvYS2OQ58tnyYfQZ06PELbF0uxH7T3lgHOAmAtyp40du0gEM+ujjMZXbkxxfIDsyMHAVbfR1nfXxtPdDhEkOnzW5xnX6/innEdFHViXk5FDZDqVIt7S89Rjau1rH8q9ZkSr/nrSoAVTl+XDzTeXBdxU/v+zo9LZahLBv1CjOxHZwP3WcGBGOcn2190XKMZgGWk9bQCb0lKcrnbtdY2Hda0tpCd0WjIxvVraWugdEtLqzpSbdTl1lt3yKd/7dPSbAxzT3+4b5+89trrsmfPXjlz5ixtyDpq2VAfyOBEld0hxkZHGY0ESMQ1IdfHx0bkzNmznM/Dx9DTFfVwahwDUKJOFs+A6+D/IW+9Dz3AMcAg/g6QCEbf8fEJfhZO4+3bt9OhjOvBzgR7MDK1tm7dwr/B7kCaM/4G0Ip7Yd/fe+9HmZa8ffv1HC/Sn8GzgdY74Kuo1dF+b4NsWL+Bz4Frg9MCtbFImUbU9Z677yWAP3ToMO87PbWG7XPWrFkX1tIyJ3KB9qS74/nTvb1M8l1J5RTe8/12FV/5D/TRRLrkcr/w7NE/br8HXMkvxbnCPD73zX+cAVaXyZm8C8zb5FtxwMpznhYnD1iz02+OPO3Tynv3wN2D1jkRsAb5+QsAa7ermYbsd6ox+lww0u8Mtt5N67dLudSUU6ePSr+0kAHWC+VJxFelak31lprTsunJ52R+ZEpKtRIjpui5SkJICIJOX2rNsizNzUm9Upd6tS6IQyBaCiCJbi9ORoXzpn5tkNsi89XamSJAWKkSUyKjoj07r4D7mcc+ZlRVxkVl7W1iX1b8jt53zXpF1kxNyNrpVTK5akzqMLrYTgBFt9pbkJ/lAHpKgMF8e42mLbVLMrvYl+OnT7MgXo1EGEOIlNYzoIcwLzYN2+3ASxHYSr1mEWAZnrahIY1ioGaVxigiWvajJE0W57TIgLfwUaNT0wuRDkxm4yoC+iUCHjDIsbcnCobNi68GKiJK+jkWPuO6lgDgRqz2j9O5IAGJ1Xbi+58nS/DVRViRDowoa6akY49UTrYfqkSmpF70FCGIhrcrbWCzorc1M6oK7MKZ0ZAj+0lRRj3YKiCrzYaMr9sk9z36lFxzy20yMrWWnhV6N5DKR7CaIqzaJSq9BhkXqCd1wIrDDsB64vgJOXjggBzYt09OnjwuSwvK8ItDSar5VavIwLv9xhtlampaRsfHCPiOHzsuB/bvl8OHDsnpkydYG6r7Rwkh3EnSY20BT7vt6SRwPBKvz22jt39dGLnxNEg14EwwWiWqQBvNYfZjg7JkexCrZYAiRRoVWvacOXmC3mkoNRjp2O8eIV/JsMpEoUnhCFrdEI7zHY1DNmYaYGxGoy8zZLUlnwn45SRP8b7FiEw0/pUUJkSvDbDGKHG6v9G5s8QgHw3LrYtFtYtRUz9PYKZTmaXrEXV+BBlxnvJx4Hy0VOe1Qg940VDw62FvxXnE/R0UFv8e1zAzGtn/LGed5NL443t8LvsZtE9o0gYiNr8fo6v4McCK+XPSJSoY5mRXGXn41t/5lqzfsFFGx8ZzIHXZ3rcMlpWe0Q6c7iUYlyIErIdBlvL9v5R6H+lDS9raBh5tH5sB1mJKcP4+f7OUYIxB9wo+vxywFkHPQMCaWTne1zy/VkUQFs9Acc941CcC1pzANMdAcc/rdZLTAO+T6T7UEGeAlTVxNvuFfRWfj9/ljfJn3cecGW4ZK60z5yZnWQSs/vliXSWjCnaTQfrAz6sKHINrprM0EyDV58b1Ku47f7biOee4HAYGgrjiHPv+vtJ+RoSVUc5QdpDNE4afkShqn+XiPfyzEbDSmZ+ruV+eeu77xQFrcW2y98N6uxOueG59vn0XI8uPjgbjeOiWhL1YEVldKItcaC3JHMMrVZmYXC03XLeNLeguzszIzMxFjbiXyzI+MS6bt24h8Gy3OgScF2YuyuxlpAkvKtEKulcgOsOsHm1neP327bJx40bKGmRMQU9iKHBG8+wixTBkjyGCih98HiAV7yGquW3bNv4OgImgB35uueVW2blzZwZyASwRCUXLG4BKtJzD/APE7tx5F7+DyOmLL/017Qj0smTUt1RltBRAFaAbf0Ma8IcffsAILGyVrddslrVr1srly3MEzLgProtx4rqom73zzrvYg1XJmA4y4vzxjz3IlGXYuChfwzMj3ZlR1+yVd1Tk1zQ5BfXvy/kflu+B/3giqz72fA1rXgZrJGnQTl/+tygSn//WP5aXXnkvV37k578MZOYtagDgshRebWPjrzxgTQ4AzTyxtUHktK+yDLI5I2TKaloBkqC7YT8rmyk+Uy53ZWSoTpbgfh/dUDXCqowkKYAVZVan35XNG7aTdOnUqSNSqrak2RiRxVZTLlemGbirlLrSRwua+pRs+dLvyUx1lDnJ/UqfYLUMkjSAyqWOdCAfyH+BzipVtq1sIRZULknTOI3c/tR2oj3po8d6GezwNalVakwnXgJreKUq3cWWll5++cmH+lFou3EDgxkKm71PoQh6HWnUKjK1elTWr1kla1aPS7WkTdzhSQBtMjOs2fdRdwFSBImmERUvN6TVq8psqyz7Dx+VszMzFDCYTTLxVhEBVSMMNQQZ86FSymqNQQekGgoiCFjRPmWoYV6vRTU4HXBbSiNrbC2CirB01sPQPO4gwwGY4g8iqFh3PHNHI7yMhcH4hBKkkgDAhr9ByXg0HUaNXLIf44dEEAZYjdHVjT8C1t++WsD6h/LdP/5nXLCsBVB2glJuvAaQU09NNbyC+MpSAt3Y0J5geMXWITRGTRkqe6Yaj37c0z0UFGeH1dJDEWGdWLdJ7n34Cdl6y20kXaogwo3oOD1OuDoIWzRdLYuw2mD9+tHbC4PajRhG0pcW5MMPPqBXE2RLAHTMcS+VZLjRJOX9hk2b5JYdt8qadetlCIQG1QrX8OChQ/L+3ndJznD65EmmBWubB0slz3qXqkSLxEM+mwNrfWLrAPtgNPZo4Juhrz0qgfLKVKAA1jfdfLOsnpzStRBVrGQDnJuXvXt3M4p8/tw5kpLRQGSkTskccimDITUQw/B9TAFhpFkOAOkEsLFyHUPaKA0nRsP1E3rPRAvCz3vqvX5Y/5/1xjhLNn/8etpHaDRfNMr9+jrftuX0rlcAQBoBV+9jnum6aED6/3uEFVd2h4JTvasxblF1/1dTI1LkOMyFs507AIhKSA1eZSSmTLPUZXyGwBSpreHlf1/J8Oc6ZO2ktFZy+f10/iMY8uu5Ey/Ou37OHZWh/2ShxZHnlUCWo4QC/yLCAkOv0RiWtevXye/+7u+SdGlsbCJL04wgwB81rksR6MX5cPCECOuhPbvl8O635LUffE8q3SXpdxcT6RKMWcyttRjC+S6+fFvHiNtK9/a5A4mgpnSpPCWwG3C+/V6DgA93vUW/FOYlsiK+V7Cf/D5xbJTFlqbofyfDdDyzhd99jn2to7EVW775mcvkOS+aN2T9njFqz08FXTMI+KR1TkZz/szrfvMMj3g+/HMrAVZ8L2bjeNZUXKOVAGvch0UZMUgm8cyFUo+0psFRWdhwxb2lDtrl5QoqI0wyBrkS7+HPhL+BfESdRuAEKTq80rr5d/x5tKw6OV489RXve4psfAQfV/EcZU5BnDW4nL3Mo4d+ij0C1ovtJTm7OC/nFhekjUBAoy5jqybk/2PuPZsku64r0Z0+s7yv9gaNhusGGgDhvSVIURJBkBTtkKCnQqHQX9D39yJGbr7MvHlf33zRREgiNSIFYkISKYoA4U3balvV5b1LnxNr7bPv3XkrC4bSU6giGoWqyrx57rnn7LPX3muvXcxnpY6SliYEOlHWo8F80JzhGyCTiOsDzG5ubavgEtrT1XQ/Y6YwbtB0AVjvvusueeCBBwgCATbRsmbi4gUCQvgHzNzgrAslZLgWAsMAubg/aEXs379PDh06zGsgK4qzFv/f39sv9913H8EzKMwA2uvrG+wbC6CJ8wYZUABYKBCDBQU9jLW1FQqSFotdqn2SzZKyjFYz6FQAdsqlSxflpz/9KTOy4+PjMjg4wLuDLgt+xnUxBrTP2dzYlOM3HZfPfvZ53jtUilFah/Xe093L+Vpb35R3332P2eSnnnpaurt6XNmYPkE9pvVca8+sup59VqIUPfSPiOR2WNv/WL+IKcF+XAnDu/PECL+JX+dt6Fe//X/Jr14Noku+wwWlxxAw0L2oYNWomOrzJM8L/AzWobHTeH6bmFajyb6n0fWAhSLGjrLa1IYrC03px03pajWkp1trUdMpaEFghekpDuCods9sr15+WxoyPnxIurJdcu3aeUFHqkLXkJQrJamnStLKZaROZysj2eao9H/vD2S1USQL0fw+4Dj4fGAxSl3rxpEExKKzpB53M5JeIcsK+29JM+oakHasisLNeosdNSBUBsSF7Gzq8089RMBqPGK9cYbPNILG7GNOcmmRQi4l3aWcjPR3y2BvUdJIN7fg5EP+KSOtkH3LZkEhhkIU6u5gXGHcSlJLFWWrkZeL16ZlcWWVyJyDZAY3FQkzkSQTIudQsjXRo0i5NhTr5rMZ7f3XaMjm5rpmViH8AmDKQ4Ywkop2KjgCCnOGon0AN/hHd424QR1zUnTCwsL9U20T9JFMlhEwFsgjatBCERqy30onNseC0VKjXQL0e7GTdJpg9YVvfLw+rH/1X/9c/ua//QUb7SYPQ37uLlFZrA2A9OQhbVL6WLg07O7gihzmAMCxDnZz/jtF5RgFLZWkb2yf3P3IU3Lo1tvZhzVXKBCwKmdAKcGaV+U20jXvrGkyNqhGV5VBcbAsLsyRWoPI5vTUpJS3NiP6z2Bfv9x5991y6PARGR4dka7eXgUMDKLUGIVFU+8z773H99arWAdwoAz8KMDQetuQSU9Qaa1+OzJALtqNOcShbIqOvp41XJFAFXWOmIvbb79d7rn3Xtl/4IDkiyW+F8/FACsORIDzt954TebnZwkY0KvT9iycFwOsasDao/QU3HGtCCzDGTmquzjimjFvVwn2mU5zrHCf1h/QMnWQOjclQysrMOfUAKsfa9Jh2uFAuTHauP19+Gx27KjH82CvtZpdXMNqUPMZVVhMghLOY2gBYe83xzMC/GFcnmbXBl7AMGGdV6D4BFBsvS8NpFgdlY3PO506OAXlFpywNeXtAUWKgs0yyhveivdA7A4OYnJ9ILmMMfjxMbgWSkG496kloMJUsdOaklwedbolOXjokLz47W+RxQBKsB3Xtj46PY+kj9BuY+Ia1myrJdMXzpES/OY/viyp6pakWlVJm4BZEF2yxIIHMvHcKBXYA3zvONgzsPGa3STt0gUAbYxJ0O2fgZ/H+HrJbIZ+OrLDHpD4MXlwbXu3bQ06m5+0z35u/dj0Xtrr2rytiENX8Vr112LmygICQSV2JziO95x+njF94hpPc7Js3m29ecDI+3c1rP7Z2Pv887Q+qGZjbKz2cyf74sfeyRbZ3z34tXF82JzbusHr0yGjYC32kmPyar/eBkVncTgXzbGzWvnknvF0d5sjAyrqUykI8YDVAtX2+mi9u3Mktmck1WuQK1CCea5SdKkp5VZLNpo1WdzekqVKWTYATCn0icBWliy6YmDEoT0P/DTORSYrBw8elIXFJYI6iBdp1wZNCiBRwXlMZ3gm4i5OnjhJwIpzB2AT9aTnL5wjWOU9U5+kISUEg2+9ldlHvBYKvvgsfB06dIifD7CJGlUAUF6/pS1sQAVGq5qf/+Ln1JMA0wlMLwhFGd0YQAP/r3Ok/BxrxYNrA6i+8MILLPVBbeurr75KgA3AjM/A2NGpYP/e/WSq4PNRe4s2Pdhrn/vc51gHay3K4I+Q9ZdOy9rahly+clVeffU1ufPOO+Xee+7jHHX6wvh0v4TAG93dBChtA60flJ3t+BH/IX9plGALbHfa5/o7D+bjjKfelP5sePNr3/6/5Ve/PhuojXpWGahE39R/FWANpYM2TogcdQascVmIB6xoEdkjTekq5WR1TVWCeW4DqcKHyGiv9uSzr2fTMj5ySEqZoly9el6KXaghHZTtSlGa6S5pELDiEmkppfdK7/f/QFaqObaT4wyF0k0m/OoNaVSrSlcH9gplnFF3Eac7QoxpOigoKwv4AGrLEFitIltbr0shnRGwOFKfe+IBnjAG8LSWVTOlOhLteQB4gRrW0eE+GeorSV9XXtKNbSpHkRlmES20SwmtanjA8h9qHHJSbuRko5qRC1cmZXFlTTL5NDn8VFJL50JGosUoPiJiHBMFlEJ0gr2G4EOmqCJczGsdK9XqSE1GHVNDKjUFC6SvRZRdzJ2KBNAHCwX4SEEjyxpFC6mKjMietkyJM6yaZTWqX+xAKuUYYIuLgNloza7q4aNgGNlRLJQXfoMMK+pXrYa1E3jMOufBnBqsIM0K63P0zoA/dDs5vjzUjN5qmVYXHUo6eG1OEEWXStIzskfueOAR2Xf8Fukd3cPspjaQx+ZWOjCiNaRYh00Jees2RzkIQ+FAN/prtawKf4vzC6wXQYZ15vp1WV9Fk2Rdb/fc/wAVBEdHxqSnv09SOaUTwWmvVWqyuLgkVy5flIvnzhEIlrc3giGPaWugqUNcjAdRS+m3Fo0maJBA9wzUKH0ualzMoTCHyjYknYEwn2j3BEN4220nWS9z9IYb2ccyX4TgWKCoZzI8zJaXFuXa5KScPfO+XL1yWVZXlqPeh9gfUXTOPec2588EchwI8Y54cm34n/WgU1NggY3dHDi9php/9OuyL++8RfMIyrzLBHvD5R26JDjw17JD2ByqiD1hc+zmO7Zxti9jqiRqNFnPF5gYnhQMR4zOEm2H7vForBQPUIPrA35+XB68RoAHIkbYD5ZxC6bW6Mi2J3XMsEcxCOCeDrbF72N8DsBqe6uLuOUP9kwzoiTFOWy7Jw9cvPPKZ4G+x2BItFRVk8CZ0d4UewPu3bdXfv8P/oDqmGhhYRmv5LPzn2Fj92vEA8yo9COdlol33pLJd9+RN/7hJUnXy5J2bW0I0hmM0roY63ttR5f3onYDKHxewZGDboMH2B7w7eaRdQKsbUyFhO2Mn9vukX4KEoZoOK5v9c0wMdbD18+hn+tOgM6eM+opbQ15wIfP8H1P43uNHTUPxm2+PDDyzzL5fM1+xNeN6fxm8/28mxOUvC97vwE7zr1jQXjA2mmfdLpeco/ate1a2Nu+72m0j30QLdQoWw2qXVNtha6puFyqPaDIgL23WZ7R4oLhoM3iOpFQnilSWxbf4Q8/Dh5hjvtoeh6YHwPR/jxIrvNofjhMZQlElOCgKwFPqZZKEbDOb2/KZrMpW82atGDnMhr4R3IB36t16JlU1W7yzM9JqdQj2+UyacCguGpLMPQsb2hSAhRfBBZD0A7X4Rk/OhoFoq5eu0IAiHtCBhOlNSdOnpDRkVGZmrpOqu7zzz/PjOfYyCizugh+AyAODg1KsVBUJ7uZ4nXOXTgvP/vZzwgys7kse+Aii4q/AXAODw9xDACyM9PTMjM7w7HTFgenHJRg1PZDDRjvw7ieffZZ1sPibAfFd+LChAwODDLDip60oBCrUFQPHwWyrrgeAtegJ2Pco6NjrGldWVmX2ZlZ+d3f/d2ddP/AIrKuHPg8+smNpkzPXOf9IOMMMM1zLfQRh33RchZdCaYMb+e77itTJ1YAbfcbc2w/LIu5mzX9t/29F11SW0VLFH2IB6rJDHT8czvn62vf/s8xYOXJEQIBPLAdwPwNMqxJ3xp9yD8aYFUqMQBrb6opxUJW1tcXJZu17gGol09JQzshRckd29sVacqesSNSkLxcvXpOunoLki8CsJak3ipJI0e9YYGqT2/hoPR+//dlaRs+rDJekWhFYKperXIOcgCpoRSSysA8YxVk+2wzuPcBAAAgAElEQVS1nQtY78AGrNdNZRnMrW5XpVoBpTklOeC2XCYGrPpGfY5GoaVjSoote2pIVzEre8eGZLCvJL3FjKQbFcmm4cxkAmBNEyRCUASgkoY/zFe1kZatWoaA9ezFK7Kwsiq5QlZKXSXpKhUll4lrWJEVZEagBnSNTBKccpWNVsqbSI5taLSYHpF+OIAErCj0r9YVnFBQyWjCeEiYYABWJ/OP2q2M1rEa4GQGC4A3tBCh1DlowaDAEPBqdpVAPDhuAPW4DmleUEwO1GWAYdvoAGcv/KcXf6MaVmtrYw/YDnelIcdU4OigDJkTRlbCl3esYgdGgbhdL3I6wmJgvt1F4ugQh5/j3/v6h5RkCkUZ3ndI7nn8aTl40wmKLqVAx4U4NtsDoVcjhBuMV68HNgCr/yz+ElnV0MKIVJ9chgf23MyszM7MkKKzMDtDMYNCNseo6Sfuu5/R0q6eXsnkUZuc5ZgZCW0ID42lxXm5eP68TOD9czNSqZa5LsxxYMaOrRcCLdZl4DgsdlvRSLO9R6cl7n1qc9rmDIRIJ6LuOCzuuec+OXzkiOzZs0+K6CPHdRg2eyrFrD5El5AVfuON1+XSxAUCVnD78Q/rPp/X5uq2NgxYe0cM928O2G5Om399uzPLO2yrwcJvDFh1Ar/5UBbg16sBXcvSkErv2AwetHpH2IAkDaNxRTuAc8sk71ivISBnY9kBglGAb3skUcMKwKqHOXrlxdFA/A6tvUwEzgCrPXO7107gB3soxx7WoZeefbbrYxuNMWRWbY6TWcK2uQ8Bm+hm3Byx/iPTHlFPAsgkOItsBAE2AopaL0WqHmvzU8yw3nzbrfKNb3xDhkZGpFTsUsfciVjZvPtxeac/OV7bR3ju+VRKLr77jkyeeVde+9lPJVXZlIzUCKIxHqNl47CjLUZtayJzYD8nbZwfl4kNAlzY7z3g8esueT9t+ywyoAm7G9a5gSFdy7HtiG1I3MvYgzJfq27j8s/e/t+vv6S918+IFYV3rKWEKm9yHjtlNL2DlVw/dk/R3mrzVHYXXYrWQ2hr4+fG/t8y0AYE6WQHehmdI+sr3gEMJvd/p3Xh59YH6JLr1n5msQv2X1j3Htyz1VOg83u7EH2G2wCdxmavQ/bNQCbnOgFYvSPO4Fc036HRcjjL/Vo2wBov23jd7tij5vuGXKK1yWIgC5olANPZtCxXt2X06CGpI+BaKVOx10AywTaykhDVbDYJIlE2gcQ9AFSZLeUwm+obwC+0NaYlYfqcAWLxXoBPADzMzcLiPMEX2toAhFoSAv+PswrZVYCvW2+5VcZGR8lsmpqaYgsaCB1Z1nR5YVkuTFyQX736qpw+/b5cvXpNsvkc33/o0AF+BlrdqFrwprz/3nv8zCtXrkSin5h7BKLhg+IMBzBGiRzOaoDYrS0oILfkueeek8cefYx1rFwjIWiPWtlr16ZIccbeRwYZVGE8LwQuEHSHKBUyUN///g94Dz75wKB6OIOxDOp1BOoX5K233mQHAvSsRX96zAHmEmwvzC9BRtCQCA21w5lruhIhEI3ANNef6jXgC/MRZ3j/owHWtlPG/xCf/S5HpzY+mXXVl379OwCs50J5Hu7ZqNUU3knUmu5OCdYUB+CYKvUn7SRxB8sSQ4CAvndDSX/NmBJMoBcowQCsfWDD5tOysjIndH0JVlSwFMVmtp+8HWhA/GvkkORaOZm8dl56+0uSyfcTsDYaXVLPZ/jeZjojfd1HpPDN78haLc+2OYbzcD1kRTEHwGfpnNKB+RVYrjhnKWYbfCldMwHQhn609LVgUypg5ypmaNXqClhfePLBVpwBCqniUOdGw8/IIPO8ks+mpL+nSDpwXyknOalLPqf9tdJoydASFoarExGoiYx6t6TSzDDDul3PyekLl2VuaUkyOfQWyzNbikia9phEzz+NdGH9APiCYkz6Him7prZX13rWUDNn3+PHbkgiAADyPeEk4mdsLlDk8E+BqfXl4tyyXiJLKrBKjZcIelZWVykMwMyIKjwHwAqAkWEWkWaWfWi1DlEXRQyEkGHFv4/z9df/7c8F//yC1sNIexVqrVy7GqeBE+9EJB1UOt1o2ZPI2ui1lCLrnYX4MI3pIvidzTnnFvVWhZIM7QVgfUr23Xir9EEluAClMBXSoKtJaqT+Q/UzD+VQj8kNYLU9IWvZDJz4dbaf2WbrGhhg0IKvT03K0sI8FcUefvhhOXnyDirslXq6STfCs4FzTUp3vUHAWtnelAvIsJ47J9enrvIwiSNZZmyVCmn1g96BtKi5GrZ47vXn9jo6AybmeGAD5ijC0CW//TufZcR0/4FDpE2zJx8nXQ8AE4pAZHVhYV4mp67KxfMXZH52Vra3tqRa2XKUinZhDxvXbhlLe7YeVPn74e8dNYwEh0AvTq6LpKOFDKv/HddJyAxW6hqF9mszCQbNmNIGgZLqPhcUfxunH6+xQjrtBYvGJYEH3o/e2nR82b+5vb4Wz9k7r0aR5+9QVhECUjYOvN8AuR0M/l55zyGQ13bdsLk5T7w9pfDYa/x827wlAxPJDKuOSWsxk2JS/rpmVzz4sM/j/Li2NnDAVCk41ClncvLoo4/Kb33mt9jnOJcravY1EehK2rskGPJ/x/vRpoatLNIpuQzAevpdeeN/v6SU4EYlqmE1GjQOBg0aaOAmufb8OkmOhc8n0Ff9vHhw8YH3E7KhtMiJbKodxtF6dX9HYNfPvf2/3492H1GG1a0T/3p/T37dtYOOuI8313ug9yafe+dMa9x2THMIgc7Z1uZMR5Fc17Ze27+3ZxWT90I7E3oGdlqrndaT9hqOa459wGG3NdFpDv2c+bkhSE60oUnavbZniLkg+2lnEMTsqN1bco78PNr/a1uX4JyaXYyCM+GpBDtpVc5qwy2zpM/GBy6Tc5Rcj237NBxMjMmH568ZyZZUcVbBLSrkZL1Zk9xAn6yUN6Wrt09WNzboayGJsFXeJm2XdiWbJ1gyYVVt/dOkLwg/El9wWCEyxL6z5PXrOsRcgMZr7WoA5GbnZiJ2E9d30HbA+7B/IKT0hc9/Pqo5XV5ckkMHDzFLCnouqLoQVILYEcApguETFy/KG2++KfsO7GdmFLRdfCbowngfWvVgPPAp3n77HfnR3/yIwWW8Bn1mLduL7CrmCv1Y8Q9iTy+88DneGzKo1FdpNplRwjxgvAh04D62tsqsaYXfQ6ZYEI/Cfd1y8wnZt3+/ltUxCKY2hR0qAO6pRo/3QC22JZOT1+SVV16V90+/R12P6J5KPVEwmP3DI365+pY2JgIjZiqxFxQv6Fo2KnJ7NjK5T/+9fzbRpTizaky4Dx9nMuNqY//at/5EXn39QgQkVSObFl5a9ZoGa9lhQn10pRMr+6+TvbcKT14h4Rchw6oM0xCACDWs6kbY9aw+FgEzANaWFPIZWVqe4fcIsLoaVu/H4XMRaBofOiDpelpmpiekd7BXUpkeAtZWs1cBa6ol9XRKBgePS+br35bNSlZSTd2n9OsZMFfQjnUIVgKSUOwOQhpuWJvoyRrslJ1rWj6n6xVgHLcJ3IjpIxYEsyubltTzj9+vSfLgo3OSgxIgDQQdM9x0Q/K5tPR1F2Sotyj93XnJpxoUYkLUCGCj1mgySkbxXRpq1B8gUwp587TUWgWpSknOTFyW+eUVyYYMK/qu1rFRGZ3AZkVtn9YgsB9opEgXjotIij/o96BmEIq+QRE4PjR0Ko2m0CK/HPcUsq4w/jS94dcB/CntJIBMRAKyoFFlpAoxHNQPELDG19DsqtI4edhzMWnkwRayjenz3/i2fOGb3/lY+/av/9ufRYBVm8DbYa8VoJ2k6Hdz2PwHUwGUWeOd2TOrRYwNkh50ek/q+ESfEWVcNaKSyuZl9MBRuffJZ2TvMVCCxwhYEVnVFiIa8bUaVgOsACIR2AhBK8t6Yr5hsC+cPytrq6u8DsazvrbK9jSzM9NMWTz51FNyww3HpNjVJTkWfSsFDoclI6hswVSX6vaWXLt8WS5OXJAL586yDyvqU+xAjyJWVkvjgJvOQbuqnneqNLseO3T2NzoKQakTypH9/QPy8COPyY3Hj8vg8AgPYVChlG4HOXOlwCNSvLgwT+rR/PycnD1zmsrIaHPDDDQjbmo0PS3WmC8q1rV7xDNpJM1wqgmOa2INsJrD44Fw23tALwwtbvx604NPd5wHhjbnVlvF+aKZDTTdUM/GbRpaKkQ7y9pguAx4J4fZjifvINp9U3TJiYrRaoTabd1vMQCyrIIaYJuhuD4yOZfRenY0P2YGHUVvB3gLFBpTp7a/e6fWMrp+fjV45WtxbdxKeeXe3CX7GM1tYp3gOVlbG0ZQUWZBIT0FrK1URr74xS/KPffdS5paaOQdzF6sWp40eJ3sU3RgK8GXZQlw9a+8/55MGWCtoIa1QkVClocguIiAW8qCDZ1El+IARydgYE69zU8U8XXU606ORnRP7D8e6E5uv9j5ydeFM4ufEWW64llJPhcbg9lfO9htD9mB7/d1EjzZ2otfq7Qto+9ZltKvL+68XXy5KKsZ1pIPivp17vefjd+PM3bkdtbR+f1Dwour6fJryI/ZglA+s5+cJ3u9t9PJNYn3GIj3oM7bhqhdUYeATPIeVX1bg9m0zU4l2Pabt6H2fhtrBE7DQI0aa3PUbkNi+877aMvYxJRg/C2Ziet0NiTXI1/D5xG713gNrxUyrBWo96dFavmMbKaast2sU52U3ko6RcoveoxrFjUl+UIx6KTkeTazFCadZVJAW1RpOQrmCGc/bU5KdUuQVUVwGkwqUF1/+ctfyrnzZ5U6HNqDwVGGOKfRkR966CFmV3Et6JfMz80zszk2Nsr62ldeeYXjQgAOYHjq+nX5X3/3d/LKq6/SZ0C/aWQ+kelE8PsP//AP5Zabb+L1EVD+5S9+KafPnJEjRw7LvffcSz9zZmZWpqevs04WAc6+3l7SjzFuCHvu239A4P/i3F5ZWZaJiUus4VUgfRsD7ysra+wOAI0A9JLHGCHIhBpWJFQGBgbpI2iSQX3uhYU5WVldIRgeGEB7ngzHfPnyRXnppZ/JO+++Q3bj889/jvRm+B4bG5sUoQLbC6AVax3leWAXwhfBM7L+vzgDUP4BGrXaKjUaUXbW0W4/lrP7b/zipErwTpqvneE7jZ4dhVbmFA41+cb3/lz+5ZVzQTVPdXh0cyjDh7stANbob1bW2OH+mGENpH0ForqX8V80xDLASrv8UQBrBgxUkdXVeclBtYl+pCp6s5TVaZrYcJBhHR3YL6l6SmauT0jfkAJWiC5Js09qhQwDUvBsh0dvkfTXviXr5bSk6mUmGim4REKkAlb4RlA1R6CKZgM+aMCVuVRGW5YGfyQK8qfgUyDTmZZmFQlJFs0qvqk3pIXkAACr1ZVhEZqiKLOb1u6Fh5xIsZBhhnW4r0sGeooErLlsSvIwEKkUM1wwSvhQFV5KU3QJNLIKCvOlKI1MDzOsUAnOlfKUNe8qlaRRQQscPcCM9gLwy3rAQHeMHNtUmlnZXA7/9DDA66y2JzqsgsEjeyYUHqvd1fij0ncQ6dOGtiqcgrY2aJtSDfQOUFgQgU9TMAB1FJxo/A7zxQgCELXLAuvpFNfehs2LcX3xxe/y38f5AmD9m//nz6NoloKp+At87+TBZ4v+gw5EpO13OxwBFH2Wyw5YW+z6vvbibRquFOayKCMHj5ASvPeGm6V7ZJSAlRFwvZAC1lBbg9ZIfCqQ5/a1wA4oVLbLbAq+trpMw4tNgUAJDh40DJ+anGTz8qefflr2Hzgoff39ks0X1IwgoNGAMiGy+LqeWAM7NUVK8PTUNdnYXJdqVZWmbQ0iW8MgCqjfobmx+p4aUfTAzQtZ+B6D5rDZ04qUZdOqeHj/Aw/JPffcI4Mjo6pkjMMhPF7UeBqwm1+Yk821NUZI0XcWLXkW52a5zrD24RaoyQyBFjrGQTQpklaPjaE9T+/42b3bWA2smoNk4/L3Hb3W9U/E6wFYbex+bvi7tO5xP6f2GnOmQAlJvibpkNuziKjFTiDHrmNjaFecjgEMnaAOrUvi9R4H8+x30Xe27NX5p/1x9EPMkdZlxF9+/Lg/+/JONOfa6NSJZvD2HKymzgBEdCGXHcbnszQj7HHLsOL33nFOggv/sznwsHW4FwU68Xzw/tJZ+aM/+iM5dOQwa7CpiqyILIQK4yzibnPh55X3yFocLSdB6PL6+bMydfo9ef3ln4qAUdCqSGoXwGpK30n7umOOLUARBTxCcDZkoOzePYhI7g9+BpWzNboW7RcHZij4h5+9mnpAhI7dHi4VHJUO9GEPMj2o220NJQGHzbExBnANE9zp+Fwi8cd2IGR7DgDE77FkAKrTfPvPMRaKX2927WjPkqYV11x5W5O0O/zZ9wZ19sjPUaf/3wE0Xc0/Xx+C136dJv8/cjITGRK8TgPwqahHfTJQkHxWNidJAAugZuuS3ReciJpV6tjaaOvnGkpv7HOstZH5WUl/wu4taW85LmQ9w1pHnSPXQLMlNfS0l5Zke7sl3dsla42qLG1tyMZ2me54o5WSzS30X1U2mwZ4FP4D0DOQEtqAlctVliAguwp7BfqwjQWvARUY2dJPfvKTBHBQ8r127Zr8zY/+OvIdq7WKVKqqFgzQ1lXqos949OgxgsHtzU22jEELmcH+AWZdX3vtNX4/ceIEAeXs/Ly89fbb8uvXXpPVtTVqnQCcYt9AeAlCR48+8jABH9vdvHda9u7ZQ/VhZFgBbJeWFmV5eVFq7DpRl56ebt4r2GEbG+vsAID5OHj4iJb5VGuytLgsR47cIA899DDnASVueEY9PX0E6/j89bUNeeONN1kCBWEne2Z4XbmyJa+//pr8wz/8g4yNjZCajPaP8JdRu4os8pmzZ5npBisG7LJqpcZrf+Yzv8N+8KVid5hz6DPoWY0MNOjV8L+QAUdJ0/jYHt4P7H4n9lLSDv97/xz3YdXMqtpwYz36s6mTinL7aA3AfvOH/0V++coZ+v84p7RsjYZC/4XMqiaWTOU6JBbCRdr2XAC8mjmMPxP/m4UKsdZkaqY0tLTR7gPqKCI5pokL9f76cjh7G7K+sUgGLGpX8XrKm8LxcGeRnWGprm4ZHhiXdCMl16cmpHegRyTbK+Uy+iP3SiMH5ldKqq2MjB0+JY3PfE62WnmRelUTUTzv4RA1JQWgmU1xrwAfmeoxbBJuH2uarDngUPiuIfkFJhiSnACqjVB6pAV5KWWB4iz9yqeeaKkD4+o+AhVYT1p1eiG9jD6sg/0lGenvkYGegmSa+DD0KdXHgl486F9ayOUJJkB9xNLA4DYqdSnXs1JpFeWNd9+Xqdk5hgHYILm7SxqVOgttAaKovBvqZxnFC85fFEmlIBOa1MaRCa+g6w8gc9qtf6ou1hSNGQBxw2VCtY8qpj0oBlMlOSdpOmZpyivTGYczyLWpEVmOgpnoUK/KDGzIH5qkeMiMErB+63sfa98CrP74//0vO2pNI1AaHO52cGrAaudHRQdXpM4VAH0Aa3rdIBgVZYZUIdQ7InE0zaJrCkTTuZKMHb5BPvHYUwSspeERSWVDe5RA89KuVEZVCps8rWDRBJ802q8RFgBMKALXKmUNqiCqk8mw79ny4qIsLizIdrXKmpDxPXtVqCBfVJpn2Ngw9JXylgD8zk3P8NC4eOGCzM5MyebmBg23CXypM6c1M9xADrDq4WAiXBosMIde/xaLN3lHzoMnOI6IQO3dd0A+/elPy76Dhxgp1WbsoY4kRKTwPkRwUXcL+jPA6tS1a7IwPycUoUJAJ1Ah1WSZ863rkQI2rs7ZOyTJLGnbagl0HzOuHrAmHTbvbPI+0dIq1CQbGDUGBM2vA6zeaWXQSIW7gy2NqcOdnHAGp0z2wAH8Hc6lu7HkdViC4upJY4CuLbnsWu1ZFwQCFVztXBvtvTttbqJ5d6Jmxv7wY6LQEw8unYXkeG3uzBbZ/MU5fwM+6miwjUSivs7oxHZtu3/co79P/B4ZVmb/A2C1MWPN79l3gC1tRsY04IIxkyGA64TM9Ucxdm3OcQCsPKhaTZk8e0auvPsWa1jT1S0RUII13R9lWKO2NmEfJJ39pPO9A2AQPcZ0ST/HSfCVvB9rT8MD2datCSYFfo9vYWOOv+99a2A4AhwO+OD1OPzNfth3u6e2dbmDCdIepILdsaCFZRNtffoAC+dHEfiOx8e/7QJY7cV+T3uAbWP2ZRO77T2ufccg6vQMk8+ZGgCOqeN9AbvPTgDRxm22jsF6BrD1nE8GK+JnGFxVl43XoEv8BYced8K+7KFlWfs52h7U2W29AVDgb9rWJnRXiOyDntn22ZrdjXglgYoW2zL72241rH4MbQsA2VsG++H3xa0A8TvQBXtGh0gHXihvyvWlBVnf3NLat2ZKtqjg2yQAxRdKzVBegN6j+CrmSwRlAGPbW0odtiAQxglgWCqUmFUEYLW+5bhnZE2hEgx1XdB14d9BwAWAFq8/eOCAHL/xOHVRxsfG6echi3rTTTex7m67UpGFuTn2dccaOnvunFy6fFlm52ZlcXlZy8aoj6IUSABa0IYffughglOcsQtz81LI50n3RW0rfGGo+lcqZenr66U/DF8E40PgeW0N/WhbMjQ8KDfdcpt0d3dRgAr3f/TojXLHHaeYba7VtDa0t7ePYB1fAIzLS8syMjIatQVR1NRiNvb8+XPyk5/8nSwuznN82VxGTpy4laAZvsRptPSbmwuMxixrYfE69Hx95JFH2RYQAfV8rsBMODLQoD3j/tFGB9lYzMHxG2+SwUFkfV3t606LEX7TOXj5Uc6H3/Q1XnQpvkZyv7XbyN0+y0zh137wp6xhxeIkAzQE1ZgYMRFaXqQu6VCXqUC2czs/60rSKRDJPqfI2lIIS4O4oRO27kMmgeqSQl931sKK9OZBq0XAZjO0tYEdY2MYAVrxXzwLGg3J9w1JT1cfXzU5NSGDI4PSkF7ZqvRIOVVkC1Oc6HXpkfFTD8j2HffJVqmb14SwGs8DsBEbLcmA3p4LjdyCDcLewfmCfcT0VOimwuQmBUyhG6Sq/Nj3/vzg+RDKEFKff/Ih7SYSanh0yYcEt0W7eRI3CFhHBntkZLBXBnuKkmpAEUrrSBuoIcIDa+J1BSnkQMXUnqYYyGa1IbVWXhrZHnn9nfdkcmZWJKuAtRtNo7crdHAIWJuhkWxoCZMErHpgqwiTGl7Qc9tbNmhNayg2Ngfe9ZTExNEIUVjH+P9BBRi6tQGsMyLNlj0q2kPnATW1eHyhTgJNd9UZd4ShIArC5UUArvTGLxCwfrwMKwDrj/77Xyjdw9SNIxOggJ6He5vTbTTQDkJG4b1W84b3+YN/d8AKsK6HePuhr5/PgAIBa1HGD98odz/2pOw7dot0DY9Ii9mebODxa7QmasTLonKoNYcD1YlJYEYxThwGqFddXpwniIRcPTLeMM6L8/OysLgoA4ODFEMAYC11d5MO7Gv3yqQClWVzY0PmZ2ZpzEEJXpible3trbY+rDoHui4yqVg5NN7sJqalc+fpcVYEb6DA3hM5iIFSDKce0v6f+tSn5cTtt7OtDdqCYI65lpwYFuhCW9ubgrob9GM9f/asXLt6RTbW1lTdth7k/K3u1OjtxsAmrV7rty3Q4J+hAZWksaYtMPXcELbvBHIJHA2EIvLYAGNC6Wf2egQPklnbHQ5nqFP3aywKzCRSUn78RnWhSFxAmR6UWDbCA7QIpCUijh40GGg0h1Ud1aCGzARQHJyg7XR0m6SDbfeEZ5BVo6uMjgQ4QeCPh2FEs9oJgH2E1ox7DFh13VoGhSwVRGADGDXA4+fY5sJsgd0H660zWWYL8CxVvV3dcTh2z37yU/LMM8+wfRSFO8hG0fOEgSdTT3U1yB/ufGiGlYAVGVa0tXn7DXnl7/9OMrVtSaEPaxDh0xpWUJN3UoLbnplr3ePXhT0zozJHa9XZWZsT/zyj/7dMJCczoa6PiHCEYGMIE/L7O4JI0VjCs/MgKQlYbQ6TB7u/RvL/TSDF7sevIf9ZbfcZhp18LRwUn6mz/e+frY2tE2AlFyR4gP7csnVr1zONht0AVBKQ8vnBbrqyg+SYPmj97QZY/VyaA5Xc39G8OsCqZ4MGCRg8goBkoqdvp+sk7xfXsZ7pEcPCiZe0CUkGO2QCUOrixk46rm2lQAbEOs2RjSu5X+hwBsDKNRDEXABDkWHdaFRldnNd1moVKUOEk9RA7b9utZUsn0qnpae3l4JHs7NzoXa1xpwKzmhk8pBUwGcgo4l/25vbBFYQGUIQDQJIALJXr16Vd959W958883AEmyxAwXeg78/9cSTctepO+XM6dMM/mysb8oDDzzIz0Z9KbKOy0tLzMJClOjK1aty5uwZZlZrDWUJWltDBESOHj7C8qMDB/bL6MiIbG5tSnlri+OGv7e2rvWwS0sLzLg++ugjnPO5uXmCSdTbQggJNaw9vT0EhVi3llE9fuPNcurUXdLfNyCjo+OSz6swEsaue1WZMppMUr8LQSCsAwTf0T3h5ZdfJjBuNOsE7UeOHqJg49Lyskxdn5K19fWony/WKGx8X1+/9Pb0yf79B5hBBUg+cOCg7N93kM8LYGJqapr3gr9BGR6vtzrtdr/QryqsmvYyqg8/B/71r4gzrG0rfJcLJ4Nzii2SX1/53n+Wf/n1+ZDsbLFnKMurGcxRZRbgJaRkVFs3+JK/AWAFtZgJB2ZQOwFWfAY+CzhMcUh/IS0NZD7rm9JsATTDV9VyxUZoQ+PPD6yn4sCIdOV7+ISmr1+W/uE+qbd6pVztlUqmSzKphqDVTCPbJ+Mn75e12++RSqlbKMNAJXBgIsSSayK1hqQKqmdj6wFrFfuYrUdDSRTe2gztD+HT1wK+QnDKgqeRP4VZRT32s3efaGHxZXM5/QcDxPos3RBUDGZrhTopweMj/TI21CcDvUUROMmIGCLjhWLZINZUhEeGS1wAACAASURBVHJvVsEJgMDW5pbUmmlJF3ol1zskb79/TqbnFySVQx0f6Bol2VrbYFYSzgcMBAZt0T/vBCrVTem3yOKqEIGqtfGwCZy1yIFGA3hQGtgIXovH4TYjuwVRJS0I1npbPYCR1hZKryP6V601GTVhPUQ+zwga2ukUQCMm0GuQCg2QraA04oZFTqfOoRZdf/7F7xC0fpyvv/qvfyqgBXc6+NXljQ+jNuoj/hLq4ZIHu4EsPCfWpYBTHlxo9kCjeIXV2oWMTRS1tYxq0MgOmVAesnCKcyXZe/RGOfXw4wSspeFRUq7Z1iaANfTsNRU61qnykkoNNhGpaFNJStZWV+RKAGoIVPT39nEdIOuNti/rG+s0rCdOnpSR8XHp6u4N/V7VXOCjcZig5hWHCDKsaG0zc31SNtbX4v6CdDbg3IexhkxX8vCOgUxcQO7LAxEV61RnaPRAOhEArLUmBR0+/Vu/LYduOCqDQ8PaIN4p4oISAroQhaO2yzI/OyPnz5yVd995i7L4tWqZ0TesLwXFoQI0qBirQ6gBAx2jPls97ELdY0Sn1b9HTgpeCyZBMLbcH9rZIApe6GsVKOqeVZXsiP5s4AwGNxJp0exl0lljDXh48DsOvwCE4r0T19vxsAh1Efy7yw6brL93kCOwCuc29PnzAMccVKsp0f3ia0BVdRfrHZ8Lu2StL6LMjNvkXuCGTnUI+rBPZZg7Ho/B2VVQGYJQge9HhzhkfJP7Od4rCqJRuoAsA58HVU121lTzHqMx4l4C5S/YUUTl6dyKBMCKwE1otdNqSVd3t/z+7/+BHLnhKJ0WC3SatTCGxEexdf5+bI3iZnPplEyeOy2Tp9+TX/30byWFFlQAra5FDwX5Qq2Pzxrq59oa0T1gUXK1pXEPbas3tIOSWSy/ntxNtAE6zWuF7JbOZ3TfYW9Fa0nRewRUSYUKa9UGxrkLgmsejBqQjlrauFonD2522qn27AEyOD4o0RlMhlrxeLKiTKt+lu4vDVBawKVDliK6f6w/29XxijNw6DPENh6uBwv+mGppYiF5Z8j+5AHrbntEp3xntsd8BptPAgHszaAKFIWYXC247lktK7L1b887dgrjGtZovoMd1lh6PJbIBnEhaR0/T8ZmM1LaVUacZmw4VjIDYjYSXs+zx+zJjnZd6kPh2LUgoo2BdjEwe5L71soBOCbYptCqD2NGFpVKwemUrFQrsgW6XyEnK1D+rYHiqwKWCHJRcRwlZLVaELdEDeii1OsqOgQgBF9Le6xuEeSPDA1rHWu9Ib29PTI6PEI2EupS4c8hW/irV16h6q8+xwYD4FADZquYsXFmW9dW1pjRRVa1p7uH8wBQOjM3I0eOHJVsDp9bk2tXr8nZs+dkcXlBPxf6LNWKVMoVKgb3dHUxOP6555+XQ4cPaueBpSUyvSDWNL8wS22NUleR4Bp1rQCSM3Na0zo9M6NBPShbF4vMxiIYiEwmanxvueWEHDp4RO666xNy8003S6lYImjV89OXa+lTAmBsNFXwB5lbdBT4n3/5l8xmg3oMn+LA/n1UUoavBAoz6nJR4wu/AMCG1xG08ysxC435uO3WEzI8Mir9ff0yMjJGn0HbE0G9Wfe/tsAxcJLcVzsB3+7nQWeA+FHOj91e0y66ZK9SK93+Fbdb6WAaopdiD3zt+38i//Laea5FbH4q/ofSM2Y9ATAJIpGVdPWtHwGwJsdEvR0CVpwbls3VOQ0pOpFWTVL4F0S3+ooZqZbR3mkrvAe+dij/y4TT2QULYUtKA2NSzHWx1G5+7qr0Dw9Itdkt5WqfVLIl8qZwl7VUt+y542HZPHWv1LB/RIWYgDPywG5bZWmWqyKFLCn02F+WZGPQNTA0KGxLtgjmCOJqOpdY39j3Fgw1ewmWl0B06fNPPKh3EIwUN3v4F/8/rtVgH9bx0X4ZH+6XIdQqoM8W+6Q2JEXarKZzEJWHEa1VKwSz2GCVWkta2ZKkSv3y67felWvXZwhyEQHr7uqWyuYWqWcAhKT4BQfUDhEz2pGxDuAJE4LfIfKDmi1mBKiwFugqbD4dKIh1AHBVj+P1mSG1DKsaAXUighMZaiy1RlW9dGSOu0oF6QYoRxEwDDUU8FgjGfjmkJymmjHq2wBmY7o1wOoXPmaG1WpYbQ6888sDy1F1SWyzAzUEEJIHqN8UfmFwU3DDBcAaaH26gXcKqLCIOtgjOgchawoq7oHjt8jdjzzFPqylwWEGQNQpDIpyUBSOqtxCRsjRFcypsrEjYjQ7OytT1ybl4sRFWV9ZoRFn8+2tDSmWCoxEnrjjDimWoLw3oAplzPKpY7ixsSYba6vM1E6cOytXr1ySLRjuqqoW2uZAVAtrQUEKRKlih8PmLi4jVvEZe70GJpSy7jNZkfOiKUZV1WNULi29/X3y2edfkMPHbpCh4VHJl4pRJpJbM6xfXG91ZYXZZioGX7kqU9euyuXLl5jRBMsAr6HombufZqhH9llUpcinNdjksmJqCkLWOERv8XejlNJJDdf268jeY3VxHvzFQDE0LY9EvvQK3slWYmZ7NiD6nCC4FM1l5CzHtGGzFxHgTtSMtAMjdfLypOy1O45mZ5LOfXTkYW3AxrAHtN6XAVe7H6NeJj8T1/DzaGOO11wciU461qDhJR3xJEjhGoDQGHtRa/2TBaSwVnFw4B/HkHienhWAeDHem6cmgSqsa889ODgteeLJJ+XZ5z6ltLtCV9Sb9YPG58fqs3ZtB7WZErQvg0rw6Xdl+txpefMfXpZ8bUukViZg5bzhvIFnSicetKh4fXaa9x1rJwKc8QjsfR33bwdvxme3zKnnegp9cWMwEEyk0YUb7TaV9sdR923tRXNGGmU42F1Qyd+Tn8fkHiCTlyyLdoCUXPudAHCD5RLxeNXeW2DI4sQJ5zSAW9fhqs3Omh3xjI0I0AW7lxxbbEtiNWD/Oz2p1H/w9x/ZNCvbiUpdXIs7f3ayQwHKE2LGhlcqj+Yw2E74Ert9GSXY1lPb/nA08jZ7Gi7nxZMA4qy9Ec4XZOjC0Ryd+RpED+eXU62Oz2f8UjOs+CJFL6qFc/fQ0WtXyO4DDbRZQTuB6ubomVosSjmfkWouJ9eXV2VxdUkatQZFhQB0kCG1gBDLdCoVAiqrr0aXCFNE5t9yOent7iEoRPkLzn0kRaBwe99998nq+rq8/c7b8ot//mcCVyQbVFBSWFM60N8vm+vrpLDecfKUNGt1+g0At8iuovsDfE7U4KNedHNjSxYXlwnq0O7u4MEDBL3IQGIMUOzFvbzwwgty//33su4VNF98UcFXmgSMA319cvz4jcxwIjGzvb0pcwvzrLe9eOkSASO+0JYRhzZsa7HYRSA9ODBEf3JsdI/cfNMt8szTz3DvAvTjs6BEPDY2TqE7teXwQVJSrVf4t7ffflt++tOf8LMQuNyzd284EwCM0Qe3pvOU0cRUV1FbL5kvCY9pYGBYHn30MTlx20n6VgMDQ6QJa3AaQVEw2Jhup5a8nl+ddsFHAa07A1q7bqiP8YcPVwmOTvRgm9RGf9DX137wZ9rWJrTZREmRnfWos8RZmwa4hD/bRP01rqZ+obdvkW1LaNL4z9ZAAjKrmEMA15gSTJYi/4agdFUy6RYz9oVUXbY2ICIKPaGQdGrBxwFlWdecfTbH02zK0L6jkpGc1Larsr4+Lz0DPVJpdEml1ifbWWRY65KBcG6qW/Y98IxsHr9Nar19KEKlGBMSUtlWSqpbW9Ks1EUK2nI0CnCGpBaFdEOixICqtgRrkIlLm1SvR/5RFDzEDAIY/97Tj7Y4aDPyIZsSt4gwYmRTKcFDPbJnZFCG+3skDbAKYRrUsqKxPAU+QuYFaqzgIjO7lRYsnGamKFLolV+/9Z5cnboudaSv+/sIWOsAnFCAAwq3mHXi0GHGN1C1YnChBhTpZPKh6ZBlCVpZh0KwoSsQtYgGxgFmQFNhJDLQgqOsB+IJ1n9WbygA+qYUi3np6+6S3mJBClS0QoYV7XHCYtTAp9TrLdkuV2V9YzuUSyunG/Wrv/ftj1fDahlW7+BFTkUAQLYItS9rO4WQB4qLqFjk1sSaooyPAyLJz/I9A434jIXnD1/GrSCgUCjKweO3yl0PPynjN9wk3cOjCvgxXaynBFiLAWusfBYK1MP42zZ3q0FKzvzsHGs433/3PVmYX1DRk1RLDh48yJ5i42iEDQoNWsTAsQ71m5j8SmWL9OEz770vZ8+dliuXLkp1e1uyIRKkkkVqXD14UGcH2S112IzexTXlajH5WchuUZnYZSmdo2cZRKX0YOwZKXV3yQuf/6IcvuGYDAwNS6ZgtJ9gORsajaZKX7XCVk+I5CJS+97bb/HgXVleDNLpug51zJpZ8182p/Ydgml0zAyoeu+SzJZY+ElcC5fI2DoarM0Fro1nFQkoOScxMuw72scEWrsl292gI8fTCdvYn7F/bW6sXYI9P6tDw2fiULfnlXQcGb1LfJ5lx+21Znf8vkDNZgFCbEFcyZxJc8aMuheBxpCBNlBoAQRjjcAZwXMz6p+N1881nAPL+rYN2oFginCl03RuMHd6Lw1mSpWGr1/4mwV17DPw+cxYgmEDOhGpvRa8gdq2kp6gJvnii9+SG248RkcOQBqOr9HY/ZiToNsHAZL3EAYWAlsIJqTl6pnTMnXufXnt5Z9IemtdmpXNIEChtpl92gBYa1Uq1Zt9Mhtp39sAaGItmQOP13jAZs87eQ/t445F8Bi0dAHE9vfH2VXOAYUnEt5RBwBj64MBrqDQvFtQoBMYjZ+3sip2A6xJ4OfvEYDVvnxARhk8uwBWxbORDUoCaFsjFryxNRl9jlfnTsyTrSE/xgjYm25EBwEkvyb8eJLBDbyOpTYhWMix7kJr5x77CIAVrzMbaffuxZE4NmeucRbBr7AvOID4x30LKp17sX+fzWN0TwwkxzOFEhcNVoV6WPcZ7iHvsjUB8IN/kQn17gjONxuCdmUI/S5XKnJ9bU22MikZPXRYsgWIVabYLgaiPQCCkf2p1yPwTL0QCmrmpbevVw4eOEhbhHMdwAtqwO+8/bagtAcZVmRX0RJuu1qhICOovPgMjAXzk8shG1iUrmJRbjh8hIq2WKzwFVaXlmVlbZVA+eiRIxRpfODBB2VhYYnMup+99DOZuDjB5/XUU0/J/fffT6B99uwZqgkj6/rJTz5LHQz0SMXZrP1Ms/L4E4/KbbfdRrrk0vKSvP/+e+zRitpRdCNYW1+TpRUACiVHKlhFS4+MFAsFOXXHKXn44Udke7vCuZq5PktxJbx2DvW5EEsaGmb/dtThjo6OEjSDbQVAfWFiQq5eu8oesnYm6npR2w6w3t3bw7W1vbmhQZlg6yFOBX8c9jSbLbCO9rHHHicleHh4NA7gR0wp68OqZ0SsaxJZHbeO2sVC/z0ownENq9khn8X94Gyw5WCSG+Er3/sT+Zdfn9NuIOwaYpw29mDRutZA0TXAqgHWuIbVB7O995EEtOobfzBgRRYXgBWtR+GTdGWasrmO+uht9ohNUbxRk4gSMqz+fMbaG9xzRNKtnFS3yrK+Pid9Q/1SqXdJudYr5Vw3gTf6ljazvXLwoU/K5o23SRkZVuA/2IFcVloQSipXpVWpSauggXF8mb9M+0ZhVj37rGQMjEl2eUG2NbRtMv870j+hSnBKUr/94CdaEYplC5fAPQ5OptJclPoKQd6+nrzsGR2S0aE+SaE2ilSGimRAESAtBo1e0TMVjWpb5CjT2QNAyXVJqtgnb585J5PXZ0lXgFNF9TvcACIWAJ8hO+UPF4vC2nceTpwApb9UyxVHCTbwqLLI8XW0MJyHESJ6Qf484piH7CKcjhoiUDUFoozWMoqQlt6eLhnq75P+YkHyaQQYKlFdCh10RAsaLdmu1GV5dUNm5pcllcmznhJ//9J3fiBf/u4POh4Gu/0Sgkv4Z86UPUR7vZe3T1YJ4F61vtZ9BVCiLWYChS3AelPyTUay2wRCItVEK/+Os7oAsZLJMcN66sHHZfTIMekZGaNjibUFlV4aqg6A1UIjnRwqBEbgiJe3tkm9AaV3enpaJi5ckOGRYXny6adkdGyc64mq2ukMnQgsE9BTkaFF5Gt5YVHef/8dOXPmtFw8f14aNQDAkHUI9AubKcvSa70PqJ+tSNrdnoUevAh8gM6uPYOtSXpkspm5DnMdATI18ACsQyPD8qUvfV32HT4ovX39ks6rQ2Hz0KzFip4F9LOtVdmD9fr1KTnz/ml59523SYuu11FTDhaBtVQKuzeRUfGgFUZCW0eFjIWjvYKmUQ8KhXQQE/1PDZBGzpcLinibknR0fRbW1ll0v6H2O7p3F6Ty9cjReIPzZsBg57pt7ztoTqM32KbYmwTz/vmZg2XggWAzm2HmGesSjoWN2Wdak2vZxmnMBr8tDTTh2l7B1QIQHIM2aY0cPhsXvuPaBjbxM4GkgXUclsi2Bgqj3asHrHgt3h9dI6XsBAB62kywWSTFKO5Xv/p1Ut0GhgY1uNOEndEefW3rvmNGMg6o2b21ATeuI6U9FnNZmbpwTqbOvi+/+Nu/ktb6iuQpLhEceaqzw0moM3MCwMpnGwyev65fr1wHJlITgA1ea+swuRb8dez/Y9Bkao3qzPt7ageW7UJ2CAT4dcjPZEwh7llsf/f1ohbw8OvCXye5PvwaMbDh7yG5P/k3r6LM+Wx3NvnZoRm83bP/nHg8nijrV3tMIbZ53wFoXYAweX+7AfYwoTzX/DP0n9y21lyQNgla7fkYoykSA+xEJ3YZ2+Q8+D6sSftjqu42Pn+WKwMnPrmtPUscuFfxIlvv/pna2ozmNGxL/Jy2bFignieD09Ecuknzc6ND0vPAQDbuA+ftZqMhK7WKLJYrsrC9LcXhISYmHnrwAYJLgLb333+fwBW1pXg/7Ceov8pmQgubCjOS6Hk6Pj4uv/M7vyMjw8NybXJS/ukf/1H+98svk4YJ8I7PBADcQuA5m2XyQMeP4I7Wwn3xC1+Qb3z9P0khm5OZ6Wn5H//f/5A3X39djh67QR57/PGolytsF8Dcs88+x9Ib1HjivjFOzNFbb70lP/7xj3gP+B2ElKamJskSBM34iSeekAceeEDyhSz9hKWFRXnppZ/KK6++ItPXr3NMtQZ6kKNpl2VjU/SDVdBOg4tQ3sU4env7KeCUTeeoaAy2Hn2LdFpWVlDatMQ5nZmZ4XsxBuh6ALxCBRgBbVwPIN4AAPyjkdERKeJsyGTIMAOFGDFrjHl8dIxdC3q6utk259KlKzI8NMLPf/TRx+XgwcMy0D8UgtHqx6kdUh+qPW7jvc4kWMVD+v+/prWz6FJYINH69uPcPdNr9/b1H/4ZASvF2Ex0id1jWtp6BeVZWIfIZoYMK4NLHSjB3LP/BhnWRr3CtqNgO7UqG7K5viL1xrZmegFYW5qUaKTAQtJ7NBuBtb3n8K2SamSkvIl2SXPSO9gv1WYXa1i3gdsEGdaU1DN9cujR52TrhltlCxT/Zl0aSM5QdEkkhYBttS6NrERCgVjb1juYysHGDjJhWsA+YMS6trqB75PEOJw+ANbnH72fGVYa2QBaTDTDspHMfDfrbEI7PNQj+8aHZXRoQFL1GqPa6F+ZJQCE+AWoxkFohe9TRdc62NzpgjSz3fL26bNybXqGSmdwqphZCKpRRNuWrQxrJ3m4RgdOOCQ0nazGWzO6Rr0KrT3iqrjoPuHusM2PCS65Gi8+WEayEXkK0UmKStWlp7skI4P9MthVkCL7zOL+4Qhq6wdGZOst2dyuycLKukzNLUs6W5B0FqA1I7/34vd+I9Gl3dra+GyCmQB/IFtWwcwF/xaAh2WGogM2qCF658CAQSbUH+pa6RSl58xrlj2XlyO3nJQ7H1bA2j00qlQ3UnO1+B7HJmNTVAALTmYyTOwPzCB5jTZJ+CR8R5QTwQ49uJDdAW9eKeI86EMNEtZftVqWrc1NWZyfk3PnzsjVy5dlbnaGqsOxXLg6Od7pj50DrYOOatvgugcnHp9vQMacJALaMJ8dnXLSIFTu/xP33itPP/1JGUI/uGJJMgCsVMsN/W4d7ZrOeaPOQ2hpcUEuTVxkX1aILJQr2wwSYT1GvXqjFR/Tcfm8Q1sEX2fr9xkbD3Ath3opo305UJo0Kj6gYusmCdjw2T7DGQHMEKdEVNr8wQhUhaCXB6x+jdoySTrw9nszzEmHLgInAO2uDUbSGXbLUFkbgQLODEVDM/8GWD3o8fWUOxxIJ85kQMoikjDuiIxjnnzmT+1bJ9EzP0KdX7wPzkwE0qgyGBxNJ4QEwGpfUSYPNLUQHcVclMhWyDAbgV6AEAm744471OFMxxRl5em01zImwUHyufm9Ya/l2g2HeyGblclzZ5hh/dXf/1hkfVVSNai1h/7ZqAGj3W0wQovyC//FdRgOt7bnmsiw2jiiiG6iZ6Zec2cAyB/8ev12p60dBMXnktrq2HGI1nA4xDx4MzuD753q4jvZa09Njuy76y/sf9f2WXoHOzK/7YAl/J0BY71fE+JKzr2WknSobw0vJIByytQe0CUB/c5rx79pG1+HOfS2oH23hCfrGUjBmUsC1nDZjn3PvTuetB9w5pNANVrr4aK+7ZEfH+1SoDljnqwXaxt13/rSJxzR6BmHDKvZIMto25g88yD6W6JEwq4V2WsGMGM/jwAMmiXNhixub8v89pYslstSB8DK5WRkZIjgC2U9OLdh36wdmK1v9P9EreTm5jb9QnzhO8ASArSg+05MTFDPAX4i/E1klAC0APpgh6klwnINrZ0D0+530arloYe0j/nMLDOkm+sbcvLkCRkcGuD7kQHt7umRH/7wh9LfOxD1WgVlGJ+J+0b2EmwmZHMHh/o5HpzDqBH90pd+Tx588GHZu28fx720vCgT58/JP/3TP8nMzDSBLfQ2YF9GRkepi4J5WF1bVZCHhEgmy56sBl4BDq2FDrKoZKaJ8D63NtFT9bJslbc5j6Asg/IM0Ipxnj17ltRgjC9XLNDHtgA8bDsUiVFTi3UHsSmUf2Cu0eLnxG23EXyBnowWQ2urWvN6220n5dSpuwmojx69IbDNVCDSyg12np2JgBUyhqFdW/s+VLr5v/WXF10ywBnHm2Jw2p5NtaCj2Qa123pGpOVrP0CG9bz6DAyq6cj591DDqqrAIbBKlxuZTgQrQiAtlN0xjxFatHW0SyEzy7RSW9AQCIatSrQ8plFnwgTPti9fo+YLnqmxMIw96hlWHrDuO3aCRbGrc8jgr0n34KBsVJFh7aNgUyWfkq5aTirpHhn73c/J+uhBkQxqqiFcq8wR0vDBHKSYrQaLLFGDueF+hGhYCIja/dJfD6VpVv5m/qPZvyxwJJKpX3zqEQJWOwhpxIIYhdV5MkPXbEihkJHRkT7Zv3dUxghY6xq1RySroIAVD8AAK2v1+ISaUm2gMD8ntXRR3nzvjFy7Pq2AFSnsEjjSeCDKLSJYDDUyndnvhmRtQcU9yWj8yLIANVbrUSNnIFwMj7lar5PexhYMXGjg5AcDHOoXuUjSSu/Eg6/UytLdXZDR4QEZ6S5JVxaCLVDgVJ45RACwhiCks7FVldmldbk6uySpHMQGcgSsX/zmd+UL3/zOx9qXoATj346DLGwQFYcIWU4C9vaNz2dq5iA4GSz4D3UsNDKRqnKo5bNaqnBdCwJoqnanU6YHcAaFP8ywHrn1drnr0Sdk7Mhx6QLNFZ/Fa4YsBAGr7nR7Qp7ilHQwKD8BMInrY7brQXWMz7EuGTrYQUo7COGgXpl9ndjOBu1fYHyXWcN68fw5glbWWUPNzWUPjUqJe7J2T+DXgypk/TapABeyVwTMQXiHIMVqwIOYT2dnSak0XT198qnf+rQcO3aL9A8PUYCBkWuMpxlErAL/n/fdxKbXwxiy9levXJY3XntdLl26KGtrK9z42I96cATFOp2xaI2ooYWycKyQnVyQSlVjiF8DAKCz0mDq2lKhMmv9EMTMWKOBgzcd0YyTGbek48uxRGca9mysZ+kdKg2exSI5ZtBs3e8Yf4dsrznHXKucDp0To7zyNw64dnpu5lyHyVQqHIRFyuWotsuPTQ85L9akn2FOojlr2B9G9zPAarUcHmhbhjUGd7GF9EZenRL0/FObxjXBoE/oI22iVOEm2+ZGVGDOwDcOIjhMN99yizz88KOyf/9+Uu144IVoqQEXU01O3vOHGby213POdL/nMxmZPH9Grp87La/8/d+KbKxSdImANpRPUcQFGddmS6rYcwGkRkGT8Ki59iLbGNc52jP3wYZkgMFTW22d7LTHYc+4OTXnU9epfXwQPUtmgS0LlliHPpDQKcDk94CuC72Qz3Z4oGGvt/uO1nkYvlLcXDGBZX59FtHOB4oz6v73e9vWp9rVEBC3wLj7bnPuacGW8fOA3u8BP//2mbbP1DjZ/bd/bvKZdlqTfr+aKJZnb5jjt8O1TjbVbQN8gU3jHojdj/novm7f2x3dY7pW8f8ArLYGLCCm57e+K/YFY7uQ9KGizw4f5AFrPK52m9Vmg0INI3lDYa+RBIn2Ms2mzG9syOzmhsyur8sWhpZNU7EXir4YK7Msod0WhgCqLQSFTp44GdrarKsQ0vS0bGxukvqL2lUAToBHAKyhwUE5eOiQFIpFChghq7ixBaGZesTQw97rKpZkoH+AIkkAcIN9fXSiBwcGKJp08803sS782tWrzOCCejuOes3BQQJjlBaduO0E28kgs/r222+Rnjww2M/MJgDs6uqKPPvsM3LTTbdwPPicN954Q+Zmp9mKD06haaXg3lErCzoy5m47fAb6tOI8hS2Le3rrKisWSyGQrroDCJJWytVAF09R3AZlSDfccFT27dvP3q/IYM/MzLLWtqevj3OOv4FyvLG5we4KUAyGDwB/p7e3i7749uYWu3bcfvJ2ufvuT8jevftlfW1TLl68KBMTl+TYsePyibvvk7179waQDQEtKwtIBrpso7w3igAAIABJREFU5cX9Q8Mq1W9tzYJ3cAM/7Mj4SH8HYJ3bRJsUtYceK6k5U/vUDlh3/t6D3a9+/081w+rKoez/M+wIYmVZSrXWqzUl3UJSTZ8p1kMkzhf6sHa6IbzaMyCi11BkST9HVYKZpmQSbry3xeePaETsU6uitM9q29mE6+89dhvLv1amZ0kl7hockrVKScq1Aar/bhUz0lPOSyXTJ0NffEHW+vZIHiWe6aAlEQLfmslXsO67UWCtq8haRnGiC2xbuRVjGZFwKPzIODiPQlHWsH71uSdDH9Y4k0I6jR1OIXyglGBQJnKyZ3xYxoYHJcP2FQZYc9w4el6g/6pGKRh/AdiDAlwrI7VUQd5894xcnZqWSq1Gp6qr1M1JMdCk6eNALzPlWQpYwPmCkxxqJzJB0S4oPpqyMGieseCInpfqGAaqJRzqnFKCafzhzEERMjirjFsEdWTKQYf6y6bUpK+3S/aMDMhYT5d0Q0WzqWI3WByZbJ4PvV5tyNpmRSbnV+T8tVkRAFZkWDMZ+fJ3fiBf+fbHowR3Aqzxwm1vBGyiS/7QixwT85jCM/W0xMiB5pbC8sf8xyDYnPwAjTtEw0I2EAI2ubwcuuWE3P3IEzIKwDowKDlQWUk9tTy+qipqhjURhesU3W0oQK03qkrbYytA0K9VLp+th0LgJc1G7SGqDwMSAGuzXmOtJ4zvtSuXGFUt85CDup4aVwo89PYShMCQ8wCshl6WoV6S9SCiqo14DZx7ozzgu1FFPCjxAEOdojQFDNB/7YGHHpLx8X3SMzBABUJWtmAv0feO6wfV4UImGZnPhlQrFR7eFy9OsP/c9PUpNkQnNTiiOXImgtBT7Gax6TXXuKnY7W7/I4Cl3hpfmMym+qAXqaUpqE87O9LBWY3BajwuD1hp2NlovhmpFHvHuxMQtOfunXFzis1ZQtTd7BNeT6prh1Y4ncCmPUcC+CZ6ClZVRTLUp/pMu4HR5LPXZa/ZMtrLoHxuLQuMDmxj8u9v1GMnPAJkkcKz2ly830otoj0espZkN3htAPdeyzjjPfbZiNojMwKa2K23npDunm6t5w9NRw0EGEiwdeHtj/1/J0DT6XW6XvUghBr79QvnZWbirLz60v+KACstVKD1ktIPGxwo9h6p+bnzK9zG4rP9HrDaGtfXaRT9w76MGutBVDtgtYyqgjvWs7tgRrKe0R/q9mwss+ZBRzsAUcDq57rTuDvNi0Xw265nqdoYbWsrpzYbvbOuun1McQubHSDZrb/k3k3Suv01/Rzb/0fBpIS6bhKs+/XYaZ7smUTZxkAzb7M9icCwZyok17RRgpNrTV+329qK96mfby9YRNGeRGDO5jBJbQ+nQPjIWIvBr3MFx+1fyTnn8wv6DLZfQFnVJEBDyq2mLGxuyszaOrOsmzjrclnJF8HOgKhRlf9gn8AAwXfUYSLgh8wmbM/6+iaFhZCNxX0AWMIBh51FVhPfAX7hO+KcXl5Z4XpfWFrk+OEQI7gM8Af2BWm0CMLl8nL40EG56fhxKRWK/D325/j4GLVUMC5kKhfm5/k3ZHbR3gUZRlMuRYeBhcUF+ed//iV7wAPEokPF6OgIK9qoeppOyzx6pFfKAXzWKXxE5pNl76n3kpJSTzeDEBBBwj2YvUaAENndrS3c8zxfi/UDgSZcA31T8TmVap33a4wa+is1dLjQ63HcmRwBN9rU4O/IrEKAsl6FInMv+8n29/UwcIDXo6sHAgJo+3PLLbcRMNdrDVmGgNbispSK3XLDsRtJPzYWWOc9ZkCVqywsVQ9qPUils+AW378NXVgBazmAJzs7dxdWSmZhzQfQfaW7CKJLHQEr6pCDbgieFepHIyFMZEIJ4hQgsxNHKEEB/khqjUQTEUpfdpyrBKkoRUMPVrS2QcgIrNGW7BsQBawa6grX7gxYec63WrL/ptulUW3IyvSMtJrbku/rl41aj1TqA2zfCcDaDcBaGJDhzz0va717JJ8rCTAR63hDVxkwseBXqsiU8k7MjjIAD7/W6cBg3RpgZWlW0Azg+RgL50i6XsUnSepLzzzWBli58HwD9BAIAWDN5zMyMNAt+/aMtgFWRL+y+SwTbJTcVk+VIJAJt7REGdZ6usC2NtemtYa1q7uHqm8Zy/qQiuuU66JumBhWKG+OpPXj7AVArC6qQCeLWsnoQosdUk2kQ9XYWlJgnIhO2HaxOi9+IgArqKxpRO/L0ttTlD2jgzLeW5KeXEbSUGcFskgD7ACwitQqdVnZKMvk/Kqcn5yXlgOsAKtf/vb3P8z3afs7VILxz76SVENPJ4rj6/pqH7mOYGGIQCdrurg5A8MdQkZ6mForGr0eSdbMXPsodngX1L+yGUlDdOnmE3LnQ4/JyCFQgodZlA3gAfEFdVoswxoDVm8c2h0epc+Z80ggHZ4ps8mon6BIjNK4kenma/Ez2/W0CEzR1mZ1ZUlmZ6bl8sWLpOqAVovWS9hMiKYODmk9Cn6GMYcBN0MKRsB2eVs2UNvSgPpbimDVFA2xxlQYqUr5e/w/ZskysZ5qnMsVZHh4WO69/0HW0uzZc1AKXSWtqw70afyPCT3p2laDZzVuAK2gfszOzMrExAVSlebnZglkYQQtK630FBNiCn1DwS4gYLLMa8isdwgWmBPEcTnA6h0zzLfP/mRgDCK16tgc2+viBR4fVLr+dN1Z6wREIpVxEbcP8oejOcDeEU6uHfsso9SxlVPICNn+sCxy0qG2e+faT9Q4os0BbJjPdGBPeap90nH0zrX/f6sdxbVMKEP7sIb650jgK54HP/9JxxJr0kcolXGitpDPIAARiKSR/hsJnTVlaHhYDh08JDccPUJhjxtvPM49oaJSOiLzbMMQIzaX38M2ZzZODw52e0bBiAcHRwHrzOWLMnnmPXn95Z9IY21ZpKptbbBSYKupSk/6FcC6/p77xL77zKCzrD6glAzA4OcYHKqj4ufbG2iLJFuW0eYg+d3mw5yWyFa7zGryYLA5M0fWShKScxnPZ/sJYAEFG4vZ/E77RgOH8R5Xe6//QtFGxHzyoM7vnSQQ7gT0O43dtCVsXHweDowlx2XPy18rBqyBvJ1gS/jgAHeWsTuiZ6uMH3OWor1LIa12KEdb4G7O15omn6FROc2W2D3aOojOWfdG/bgQHAxsArzegqi4fwBWm+8PWuscmwUMA9D26yDKsCaYIMl9q8QU7Tdv98uzLa1B1ipsV7Mpi1vbMrOxLkvbFSmnU1Lq79VALPUrdH5R73nTTTdx/NCiQEZya2ObYHQLrTGCKB8Uc5G1pDMeWEwVnK8VtOxCoFlr3ujjhSAybBuAI2mwZEFlWdqCmtMbjx2TF7/5TVlZWmImFGyrT3zibtaednWVZHZuVt564y3WAp46dYpA+vz5C6pcivra8haBNASgQCnGeHEdlORcuHCRGdNbb7k5gOE0fQOMDLThmdkZAgmekyi1AO0ZgcsWSo3UfmHMEIU6fvw4M7jrG6gjvRypQ6NWF6rGeD0CdZh3ZFft/eZj2HrlNQslbUuWzfJ+ALQbtRrZanv37qGo1Z7xUd4HAgJrq2vMSqOG+LnnPiVHjx7jZ8APAmhNp3MUqeK9tbTu3wCYqaUEWKZLqNWU9Y01mZtbkLn5GTly+AYZHMT7i04NFiVQum/x7DNpTTr8a2nCcYbVgoXxvjfbuFsw0oNXA6sYz9d+8Kfyq9fOc3T+DMHPGSQAWJaKwAXcDFXax3mFFI1/LmaPIFqbKP6NLUE415I2BQCVZTFIYITrY56BVYa7qlxnZBdGqsAKWL0tMpCJmdl3/CSTbXOXr0k2U5PCwICsVwNgTYlsgxJczkmtNCIjX/y8LHeNSD5VgCxcdGbYGaO2OdT3uhZ+WPf0SULtu2Ey3Dv9qIr61OaTRWcXEkmhVjb1wuMP7gCsXhZeacE6OaVSXvbsHZGD+/bI+MiQpLHJ0C+1UZNMDvWraPHSUGGrhtbSZdE+J5OWGjSV0nlpZkvy7pkLMjU7T0ouaAhQb0uBw2yFt4jghYeLyCUzLMyExtQjVdzSqjal02kPWTij+ZxGnDg5LZXtZuQp9HbVvqnqtNFpx0NHNtgmi8he6cTIyoLKC4S0WV6Tnq6C7CVgLUpPNi3pRlWaqQZ7MoLWgvVRrTRkeX1bJufXZGJ6SSRflFQ2TzGqL734PfnStz6eSvCP/vtfUHQJX9EiCxG3ZA2rd1e8g83NZUIaTgnWO5g8qENfN8uwRk6W2zHo1WU0ZG7A0IOLCwyUgGxWDt58Uu548FEZ3HeIgBVRC1BKNeOODDlAJuYVV2uPMndyZll03cFp0KiStpDwYEM58QrIFLBuyfraGincs7PX2RoGTbUB9HDo8NCTFp11OOdYOypFr3WyEJrBobC6uiqzMzNSKW8pKAzUau9oYa0CrCKLSWc6rCtzgPAzKJXoN/fQI4/J4aNHZO++g1Ls7pYssvQs5MTQIWZjLXY0s+odTTwSKHHjgLk+Ncn+bxC0gACTtqtxPcCM/BLoqJwfpziapGN7w4rPwT1h31hUx5y6JIgzIwMnJvrCWnUCNz5aSKECJ1SjNJb4rT4rkXRavTNujpD/nnS4mPkN2VUE2XBPdmj455dcZ7ZHLBNqBhXzgTVjjrJ9T47LHzZ27cjRDDdr68gACTIEsHfJ9/qxJZ+RXQNzZgDHXsP6kiDkRdsINXb2diwoTa+Ql2PHjtGJxD+InQwPqogHQpCRU6sCB3HgIgFykmCk071HNmUXT4GHcAiW5dJpmb48Idfef4eU4MbqkmQbVUaO+cxS2utNIDSG4EYoJvTza+DV2wfvbOC52TM2R56AwHQRCGJiRV8fBNT11rnFSnId+fXLZ2VAtUP21oMav8c8lTI5j3rP7c/H9oMfi9mh6JmGh9QJsBooo5YDWg5QdV3/3/YDfINOtbV+b/l1sBPUhvPA905mBnpnkCC55pOOHOfKUc7awaELyoVLJ/ejiSB5m002imtvk3yO/udOtgM+hFIOLVjr6dN6bXsmyeeFtcWypTDnLD8JYA62om0snZhJVgPbzg+Pgmoe+DNU6JSQ/TmsY0fgEDZPuyjgi4E2AFaARCjxtxqyvF2W2Y1NWdzekuEDB6XQ0y3rW+us4QTQxL1+9atfZR08aiNBsf3Lv/yfUt4CmEJ2UEtadN+iLi8fteLC7/CZAGDlSkU2tzZ5JpP1FJIWsG0aJM5Kb0+PjI6MUJQTaxRU4IcfelCmp6ZIMcbn3HzzzczYjo2P8J4217c0UC0ik5OTfB3KIBBgRn0ongGUg4eGBgmace6+/PLL8vobb8rGxqaMjYL63KQYE2i6AIhQE0Zm1spHALpha3A9+C70m0NAAnYYvgeytwDGoEUb6wVCUCura+rP1mqSypj6ve4E+sDh/nF9fB4YjPQbg84KqM4ArKh5vOOO20mDhkYN2wZOTRHg7t+3n4D1mWeekQMHDgVfWll0LfIhY3aIrnkN4Gg7KWVros0Y5qdWq8rC/JxMXLwk5y+ck57uXrn3vnukrxe9XUf4zMFCQCZXfXZcG4w5Fc/sZEeT+363nyv1hsxtVp1P0bk+Vd8fJ2GUUGKlb9ajVdckVIJffR1Ub1B7QzCLTEFhhlXHG0BbOKcIJl0Nats5vivLDQcPtCziNovRffKMDP5tKL0EgzCLevGeCtdsNpumAKfaaru/9pZ5mglOy+ih45LL5OX6xEUpFlOS7+2T1XJJKo1BBrq3CwCsBamXhmXsq1+WxcKg5FsIdCsgt/MA33nNUNJj48VncL1iT1NZPrCMgn4BAim1SpViaoZx/DNFDWsTfVi//OwT2tYmUJ9oMC3HEfqUat9SZKBQh9Av+/eOy9jwECnBVAFGP7BsStDvkUa0AZUsVQhWpxnc6pQ0MwWRXJcC1pl5UkjYU6tQIGBVUNqQbE6zmtHhFDV/V5VfOoYh06QJQAWkpDhys4Teg7wnFQjSwzVQgrF5GdlSR5zZ1aD2xYMJ1I4gusTNw8a4KCmsSX9fl+wbGZSx7rx0g2Jdr0grBTlmlVBHhpWAdW1brswuy5mrc5phzRUkl8nIV777+/LV7/7wo+43vg7ZVQ9YbV7ocGtIOHYiXOQ3cgzsmVqUNWxGc9T4IVEBefCegnSqObmRAxilaV2G1QArdgUOjWxBjp28U0499JgM7DvIPqzIwEPBD/QFA6yUpmNYIJas8IeknyQ6iXqiRiBDqctKDQSas4OfzzBkVvGmLdRsrK7K1sZGyLSuU3DJIoqg3pCuk0rJ/v375NixG0mPWV5e4rXHx/fIvv37membmZ6RSxcvyMSF81KrlSO6OePOzgkyRwCAVfPSAYNGVN0MM7h33n2PHDx8SI7deJP09PdTTZrgG2suZJWtlossTOfc4P8BvHAoIWKMSOx7774jZ8+coZIwa2FQ/B4CFJZVoFGpQ5UNoM2cg51L0htV0u1Rm9HBKfLgIMrah5Yd6rSCBqIBE8uCq81pj3Zqrh3rI3YskwAoCUR06caZIQ9KvHOr6wcBGTXYuHcztH7N+febg2mOt32n6Y8k2sP/u8igjantUEqIOvlr2vWMHlPe1pIGO6j8OPy1veNv68JAOIIs+BeJhLl2Ndr4vSDl8jZFQu686y6Nsu/ZQ0fJsrN4DtqmJdSG60D1WA/O926GzDu+9ho/H0kHvf06VuYAGl9GpibOyfzEefnlT34kteV51rBSgT7k41kXE/ppa9uduI5fnV798s85YtyEv9l4LegA+8GWIm1Bsljlt33NtCNOvx6Ta6z9uXdoa9NhQu09tjYt8xutQ5cZMycrdrbiIJe93gNWPy/mA8SaAv6+lMrFPrBuPhW8x+3m/N/s3PV7NOl8Ym0lAz2WsY0YYaTU2IPS72yh5AIeWg8W78tOezC6/+hi7baD1w0g2QcXtaLCBdKCnW/7fFfDasF2DlQNZnDCo4nT8xZ/Ctf168KeswEB0xPAzwAj1urGmB1+jSf3Gq/lbKTNv7EvkjbK33fyLMaOI/staFgwE2YK+myR1ZJKqyWrlYrMbW7K0va2pEo9stWosv8j7L8xUE6cOEFKL7KrAIf6HT4ckhJ6F7g/0HoR6MdYAG6MiQL7CLYTkhAAvXB4EXTD73F24xEDkBVCLb76SiL9fX1SKhboEyBDWSgW+Fl79uxlmxoo7/Z09TCQffXqVbl+fZontyVA0N7my1/+MunCuUJBrk9OyquvviKvvfbrwORrydbWBsFmeXuTVNx8LieoUaXDHoT6cD/wOzD+vr5+1oSO7Rnnz9bXdXZ2Rrq6u9uyjHj2m1vbQnZPFeVRqHlF4FwFufCPzyQEJwF4Afrw3CAaqfu1xTGVinm54ehRqr1PT0+RmTU5OcU1Ozg4xN9/5jOfkQMHDvL6aCM4OXVdbkFpSFcv501LHnBdrTeEv1yubBGILyzOy7Url0nvxvXn5xckk03L6MiY3H7H7QSqeG4Li0ty56k75fbbTzHpg7ZGDNQQlFnf6A5RvQ62MvkrowR7O6e2QV+5s6a1/W/xfrLXtgQ1rJZh9fsNI/xgwBoH4Nr2Xeit3fl2dgOs8De1FBE2hFY4ANbBEtpHLbdlWEFPViManlM4DzEO+KjDB28kdXzm0hXpKqUl291DwFquD3COKqWM9NSKUi8Oy8iXvyRLxUHJNRG4UGaArQX4G7AL5c11KXZ1RYEWrDsyDuGHgNYe+cFq/+HDQkjVhO7888LVswh+wL5/4clHzc3mwLigo7pVdTBxSAEE5kAJHuqVfXvGZHxkWDIApgZYc+psKnBkKFYzGKQxqhpqK1OQVk4zrJPTc+TfI6oCwAqHg4IxyA6gNjTKmPnHGOokLWMVHdTGFYcTjCi7psoZQdZYvaPz6f0BsGqtaotgFTztOJqsjhpEeyh8E55zM12Xgb4SAetoKSddKDgGaAFgzaLvYUlajRQB69LallydXZWz1+ajGlYY269854cfu60NFILxzwNVHq6MZEBkKo5CtVUFhHkyjBltElfDarPLuXJ9AUGBtiVui0c1lzF9GjjQja8Z1ghIgWqdK8rxU5+Qux55XAb2HZbS4JDkIPXeqEsuqEqSwhMcYWQaTPTIxtMJuNJp6OAssIY1cOjNubfMOYIpEBhYXlhgvef2xjrpEjhMEJnF4YAsKg//dIpUoHvvvZf1NahnQbRWN2GL0VMcrOch2HRpQra21jVA4ymIAWR6sETHjaJi6lAptVLpxLefuktuue1W2X/gkPQODNBgox5XW/Lo4YJmSRqziwMT5mDjO6Ot5YrMz80xa4xedZcmLqjSLMVoTE0udtrRtgnZWdC07FrmYO5wVALdF+2momfuKLIWETNHE+PpDkIRdk2N8KrNxOdpRiaO6MNmKEBrZwH5Mdm4kt8tUxSBEBfA8cY06pkW2AkeTPismZ8P7xT6e+frgxKZd8wtYmn7M3kI+YPKxm3OBQ5/rjWUFRCwqlNuxj156Cavbc/B1hh+1rWmAUkfeT98+ChpeSfvuJ0g1RwyC2JZDRTre0N2bbc9+UF+QzuwiwMLnd7jgZ7ea0tymbRMXTgvc5fOya9f+jvZnJ2RbAvtm7QfLAQn4dAKleWVjaNhSnNIYkfHamqS8+l7VJuzx7Ucaozj9cYVEAXM4nvQDLQ9H////p6SazljKdYOk7HbM08Cvk72User/zz4sffaevNOA65je0CDiu0OIvvburpru1e9ls5L8l5tbMkxxPcQZ4P9/jM7olkK35bOZfYTrSD8nu30udHeUU77ji/er6t99XsN1/bZ6KSYPeclZE9s3vxzMqGz5LiCMQ1mZGfQw9aRjkv/bhlW/P+O0qDd1lFEf45vPAlY/VroZP85v9xUGiiytWXBBkxrI5WSSqNJwLqwtSWrtZosQbkXIoigRgIo5TVbCmCF9+LsxbXxPZOBI4tgYrz+YLMBWmEX8T6A0QcffJAMkIXFRXn3vXcJjnCmV+s1Xh9K+romQS2Fg96UQqFEZVz4OAP9fWSbwDbivEfPVPqdUCSfnJS777yLFGWo8EK4yKj++Psf//Efs54f5UPoB//SSy9JsViQxx57VAYGBmV5eYWiRwsL83Ll0oT8+te/ZuAbwAxfEECC7oHZWygGP/3003LXXXczO/be6fflxz/+MTUpQFHmMy+olgZp0I2mIDsLwMpEUkN9VfgNCABgXvH8cD/MOoesLeYHdahclyypahDM7xkfp/2vVpWGDdGlW2+9TT772edJTdbnlJWf//znfC+y4ci4nrz9FLPHADkmugRQjOc4OXVNfvGLn8vU5DUKO4Fm3NffS0bZTTfdSH8RHQ0AjnEPCBYgk3v8+M2Sz6F3uO7zTBqASAWdflNqcLmGDCtU5dWbjTOn8c/Kfuj0GR0MhYh89ft/Jr989WyMlyI/uEUcoR0aLMOqtgM7GH/TrzhjG4o2d88it6qqem22KRosWKFwoNhIkzakidY2+aL0F3Q/IPGHhARBbRSwjU7GyO/DfhnYe1RymZzMXbkq3T1ZSRV6ZLWCDCt8g7SUkWGtFKTRMybDX/6SLGZ7JFcHTtMgFBMV6RSFyhBAQYud7u4ernsGk6A/g/UIZXFgxZB8YlugAFhBjzJdB9qXYPWQSCplUlJBYvG5e+5kH1ZV/dRIEgpnTUBJjTU491ACzkj/YK/s3zsm48PDkgWdD44n+P2kBFvGUuWe8XtEyAv5bMiw5qWVLbGG9erUjJQr6MNakmK+oA8z0HyxeGDc8KAJHEP2Vf8/br7LVCj4zfmcdHWXaKgYwcuFLCwMZVMYtTLlTVJOALLhNNN7Tkk2lRJQz6C+Cp4/JlXXFsR9cC04Rk0p17akt7sge0f6CVhLSIdDsVIajBwVYWAaaQWsq9sytbAul2dXRbKBEpzNyhde/K584cWPpxKMDGsSsJojywyopzK4rY1nZwEIH2W1gATS73YwY+GYQwfUEBdr6xZDgMYOMmSqfYNoKJfywGMf0py0sgW5+c572NZmYN8hVQnOoY8p+itZHbJ+V/ZEgwtf40T6lTw0PUjxzoDOQ1ybp/RANcxYNzg8QJFFvzGIKdTK26wTwdOH5PuVS1f5GlBXEL3s6e3hgQghgrE9+zSCCCn5SkUWF5YIcicuXpDF2WmBAAPk8Q1YwDC0NYcOz8UcVY6bUWlQfVX9b3B4jDWsDz/yGDOs2OQxYA2BFrNzgXVgDh2vG6gzEETDYQtq8Pvvvivnz52l0UKgiVQdUENctojS46CdRrRpdViT864UH51LEmBdptCcTA+8NOLakhyjunHtF5+Tq7/V66gTZp9p82hr2+atLdvRYW3wCDD2gMu2ev+Nfw8BD7sHzcIrhdAcY7uW/7mDH6hOQRCfsb/b/Vr7gOT7/NzZM/TgxgCr1e94J9I79J1AID7LwDLocnBuDKDaPOL6+/YfkE8+9xydLt6joJdsnDk3xx/Xs1pc7xj7+fHzbveqz0H/adT9gyPjfi/7a9g4CrmMzF27LNPnz8rZX/6jLE1ekQyapIf2Fairhg3kng/0JvzOP++kTbF5jWxfACQ+06dnTzLDutMu2RxE4MKBA5t3vw68HbPK0Pa507FHNiX80WrT/J76oLlLzqWOU1tn+Ayr3zdJu+rnzZ6HZfBt7jTAEcpzdtl7nQCQzZs5p0kQrWOJgcuH7cfkM42v365ebCUvHc8X9ep2bHd7Hp0CETYP3nYl9wX7i4Ze37bvba4ZcKZD2f65xjnifZn6PRy3UimiIVqm3Z5Np50WPV93V7h3KxkwKndyLXWa78h+uYSGB6y1VktqLZGNel1WKhWZQeYT6sHIEeSy9A/hh+E9pmKOz/k/nL33t13XcSZYN4d3Xw6IJAIJEKQAEgRJgUlZlEQrU8GKy7ItWbbX8po187P/h1kzbbl7zfRM90+z+jd3snvctlsOlGTSEkWJASBA5PDw8n3x5ntnfV/tOqfOeffRQ1+LBnDDCfvsXbu+qq++UiEg6EjAHiu2kIIpAAAgAElEQVQ9HMBHKYQaDDJxwwcffFB++MMfchwAhNCiBnRcZEbxPQSakcGB39lu73DSA3SB5gq/0NoCYX9ClhR2EMdBRhSfvfjii3LsyHFmcxGcvnDhgrzxxhty69ZtAtLf+q3f4vcvXbpE3wDZw4997GNy7oknwr6O5EVB7ty6KS///d8SfAKw4h4hpIRMKs6DzOvaxjptDDKsn3zhBTr2AN+vvvoK9Sig+6E1vRpQh2NvwQuUQuB9Yyj452lrFGMMMIoXslvwXazE6fQjj8gDx47y38gk37t3l39H/9UPf/jDghZDYKDBh/jEJ17gteMcoD/P31uggBNo0QChxUKJGWQE//Gb//Af/h9Si+lTddq0D6OjNdqeBx44RgDcajXYvgjPbWpqWr7zne/KyRMnpVIZpVvP+8rAZ0T2FhTvODM4bD/e671mtyf3NhrRstZ6bt2WaAOczUrahBSlI4BdfB2iS6/8QinBaTsLgjZouIp/QynBoEfPNrqD8L4KUQF48ss8lLdj+oYxWuCAG/0WeysREvurKhmyL93Otopnybosr65KpVyOglqxWQvngbYwfFHUJmdEpmaPS7ValNvvXuSc6RcnZbNTkvagJvl+VpqFplTaZemP3Scj3/ymtMoFKbQz0g22BH4/fMkmtFs6bfZuB66jGjJ8v9Btgu0ti6HdTcAc6L/KEjXoT4Q9XMdVMSn3UaIskcznn/0gKcEWJeVDC3dHumVQEu32O1Is52VmblIOHdwvczPTUiDbFyfpSbaIYlr4DeEBgBJM9V04yj3pQxinUJZMCX1YL8nN2/ek0dSIAHpPZZlu0QcI8MdHYKq9JpkfObiBEpwQCVBVW4IGVxMZybgYNSZMDGB5MsCR1YFQD5VZ9WFiwUQZ1l6gI2UHbLqLDOuB2QmZKYcMa7vBiYRrJhWln5VWsycr9W2KLl29uxarBOfz8vXf+YF8/X2KLkElGIA1vTlGzmVQHMPnbA/kNl3d8FJB5bAxF4OaLtdFyCioExvWD+2jRlOZ64sWt9E0dFppDaL2WYVo0CBblFOPPyVnnwMl+IjUZmYJSDWToa1RFPBqXYzVWqL1j73SDoXdu4GZ+Fr8sTT7AWoE5i2af0MNb6Nel/rqClWBt9brjER2um1pNiCgtM0NBXUWCFZUqhVuKmfPnZODBw/L3L593CiwmW5sbMpafU2uXb0id2/flMX5u7K6shKL7hDQqSqbOswcHf4vAl2AyhRwULGbiekZqVRrcv7pZ+X4iQdlanqWVCNG1QK/P7CzKcZkjpFlwno9pbk2d7a4wUNECu0A3rnwNu8XtBy07iEFForeVm8QMr7I8ijwTSqWhiuPQCfnUQCcybHX32FDxqaITRdgCVlhpW/FzpoBXnOG0gIAlt0yw21zwZx0D2DT4DoCGG6exttJvDmZWFf0fGD7Qu2T/77dY4J2l1pXCGvC6BsNxs9Ru0dzdvGnOYfRM3ABAnweOR3dMI+DcJw/VtqR9GNjawbHsv7ENk9QT/WRj35UPvbxTyQyqgw2YSWGjcHbmChjG+jU77U2/dhFRSWpgEQaEA1b435u4e+wZ4s3r8rNt9+Ui6/+g6xcvyZFCfWquHL2LwQlWDc7sDhs/oTtYFdGNA1uIvAwrB+oC/IMBTlDnAx/nzb+fk7bcXwnlAhYOKqUf54WBLF5vsuxcYGcvcCGPlulC3KfC/PLrs0HRWwepNeQB+Zmn9TexSJVw2x1ek/S48SMKX/Ndm++rn7YXPHXmB5zuycP8G1bM3Dojxn93ek7+PG32uFhYztsXSTnugqx2XqKgS8fQuivmNq3g63hfkY2ktqENGD1INo73wlbllyc3JvseuJkQFybHAHglC8R7b2uh7HZZNLFBRnWnjSQZe0iu9qS1Z1tkXKJvhYou/g+sqC4D2N/IHAcJyNEOm3tsW5zBOsb9gwlC3gfGhMIKAOAAWhC9R/HsLHAHg7/9PRp1KZO00YjGwpBJDJXUHbGQIsCOduzUKf6xS9+UT79wmeiPrDYQ//sz/5M/v7v/0EajaacOnWK2V1kBOHv4bpm52ZldmaWzjXqdBcXFuRXr78uv3zt5wwiQ0UY1wa/AqwtUwDGtW+GVjzPPPOs1EZHIzrw/Pxd2dzeZv3rnbvz/D0yq20EmeFP5PJMvGAZ2XPxAVPrDY8xxt5PRelA4QUtenZ6WsbHRjknARoXFuZZL1suQltjlGODsULd7smTDzFrhu9hzLd3dihIdebMo6z/xbmw5wPMou0QsssQtNQgucjExFhUagKFYlwnMteVSpmZb9CPP/GJTxK4FqADM8jIm29coI+I8qxTDz0s+bxSt9/vCxn/pR3tmkCbEHz+KHsXfF89LnaMuFTJlyZ5W/Od3/+ToYAV50AKiKw2djmxYBnQhtL/9TTmI6o2EJJi9krbddQWR/YarWxCCaRk9HkiW51l2eJA2q0tAtZyf5WBBgR5kiwMu0dcA9R5+5JFvXMuJ5PTR6RSycutyxdZe90rxIC1IDlp5BtS7VSkP3pYRr79LWkWAVghuaSYyaj+7IWMTOpA2SAWRDc/iCxB9mfV0UZSE5gRoJWTOWAZzGlLftAO4zuAYl98/mkCVkX7yRR4JL7EthJdAtbp2Qk5eHCf7JudkTw86CDughpFUy8l9RHnhvgMpL3bLQKZXHlECtUxeePCZbl1955s7yALAM56QTKspVPQqs6TAVYHlMIGpxtlLhIRYQ1roDZy4wzqWTZBIwcZURo6iagRROYM/QlVZYsZ3jDBQAUG9QJggAEOjCwygLmeTIyPUHRpjoB1IIPOjmQySmOGAYMDCMC6vLYltxfqcm1+jTWdmUKJXPGv/c7vydd/9/2pBBsl2BaNgRY8L+s3a58pZdeLoiSXuHcIrY0Gxyk4fEqL1rY26QVrRzKwaedkfXKIjDBiUyjJqbNPyZmnn5exA4dldHqWUSfN2qu8edTDjedTklE3iMwMc07SWbYIrEeGxgGuENWB0MLmxjppKfN371JqfvHevKyDHgPQmM1S8ReGGQsbNB82Xp6coAANqELTs7MyPjbBRb1aX5PNzS25evmyXL16WZbuzcva2kq8btR/Jhg2kRZzMG1jRyafSzwERfqIRFWqBKxnHjsrh+67nw3MsQawKeFl2W3UiOvCj0U6sMZZl9nvapubtVUCVvRnvXrlity6fVM21tdZZ461ZaAJ10BtpzBXjA4fjT0MI4TJQpaUzq2zdx4w4u/m0Nnxcc0Aq6ClGP0sVt8OtjbK1oZMawBw3DZcZjftJPsaHe/o2/ds4/a/43v0/GI7F/VZHMIR9M48n4GvUQt20rfbMaPtnVy/CfGRp/qv2pwwh8Myoq2m0rRtjvuxTttofw6fIaTyL2q2xscF9WKf/sxn5IEHTzBYgxfFDEOWmLTfFMUycR8UwdNXzOfQf6fvV/+tITIdpjjv422P/23SQvGXUVs1lBAs3bgmty6+JW+8/GNZv3NTM6ykGGpGjEGR8FxBlbOxtmtjEC+UhaTHL2FLU4DVjrOngmMq278XEB5237ruUvttpCURO6E2BxJUZTeHY5v83pns+HtJwJq+5r2OZ9dh42XPT9eFPu9htbW7nm1Kudc0JqI9OqLAWzuG5H6W3hvs+v19GDPA7EACPIZc5jBwbtPVzmHXhN/7WnC7d38tHuSlnU7sl8pK0n1Sr8daG8W8Ij1eyICE74ZFRpBigNWzXux4vB+XLdrFinCBPHzXi7IZaE3f97Cx5vlcJto7lm2wHrJ5trapoz2KZGQHPkq5KDvoYd7tRKJLsEtWj8pAv4hsbTdkfX1DoMYPO4X/sG7RbxzACbWqcMLxffQ+xfespAfPB3YAGT/8bnp6XGamxwRBeWuhQ6ZdqKODMw0mFbKsOMZf/uVfMqs5PT0jT557Ug4cOEjHHSAMGdZLly4TsCIz+sd//Mdy7tw5PkeAPFB3MfSgub75xhvy1hu/lpmZKYpFYU9GUBsiODjXY2cfo24AXgC2b771lrz59tsMiOMF4AcBT9bndroMqrcC2Gx3oDybk3wRNZ4irQ7UktV38fPAxtWCXN2WCkgB6ENICb4NSoHgFyBbrJnXbQYDquUR3jfowACu8NnW65sE2TjH6toqg+Aoj5qcmCKwx3OBYBOCBth3AMrxLJpNFboslYrcg554/CznPe4R49ZCzSVaDxUARgGc12SkhtrYnExNzsr99x+RgwcOqa6Hq71M25T3+jcA6/IO1Kk1rWpAVW07/38EVM3em71QW6f2zfwuLNHv/sGP5NXXruw6LXxodDvBElbmmok6Bk0Gq/9/H4DVZ1jBCiQ7j+WOUMiOAStEjtqdhkxNjEi2tcBMvQHWeB3bnoxLz5EhBjYAM/FTR6RUysitdy+SJt/LB8Aqo1KUvGzndqTWrcpg4oiMfvtbsoFynTYoO2rXzAc0oUIMK0TPtGROfQLaU/h4ebS+GRC/gUIMmj4Aq7JsnU9qZaG4WpYciGQ+9+wHeRfqYOuXcXJykl3WBQAmX8zIyGhZDhyYk7nZaclRDRhqo2hrA7EYGGRraxN6RbYBWNtSLJelNDImlbFJuXDpCmtYt7bB5ddeWINuWzNAPagOK+rmJKEyndWQqAOUcLIZYc+yx5bae+taps6AAQb+2UXvRFUHJsqHowaQBKOKaH7IMjArG2gJyC1SnTW0tRlDDevslMxVy1LFKLYbTM+jvheGtN/LSLPZkeWVTbmzvCE3FzYkky+FPqx5eel7v8v/3s/LVIL3dBqcUxi1pQnOlPY+jRen37wtykp+PEWXtCbW+PK6ni0q5ElLsQPLTTgAVoIsUIJzRXnk3Hk5ff5ZGT9wWEamEeVEFjqvrTV481asqFRwdVNjSmp6s/Sb6W6n3dTcggGCCEAGqmToKbZNKnAdhnZpiXUVK0tLsl5f5+cMjJCmm5fRsTGZmJri5ohN75EPPCKzc3NSqYyQdr6+sU7DDMrt9avvymZ9jXL1xkgw/xN9UK0NizkvFiUuwUBEvaf6AsCKzw4cPCxPP/ucHD9xUluIAHCE2mStfVWVP9wXjq1Z2+DgsCetOoyIbEIOHz1ZsSECvC4tLUhjZ4uRVhgKtgMIyti6liwDaa5nFGuMDLXWB+raSmc3DXD5IELcY1LtFWePY2/EgDB20ijKEWridO3HFGSDQSSxBlEJm9getNrvrB7etiOej+ULSvOknWMtNgqok30rDVjSCUjVLHrwoSJScX1b2nbas4+d1BiI25jZb7wTCTvF+iTWviSBiF8XXNdxXJjfVSdFszkQCvvQ8x+S5z/0vEzPzKqKebh3fAcRVqxZew9/WkbQz1uOh63aAP7MfqXXYgxYY1ud/q6fL8PsIN35MCdL2aws3Lgm85cuyGt/9zeyMX9T8n0EhLT1GWwG7L+qiKuQWGS3gumKbZo5KHptuu/FoNEHxdKgw7cwsc92O/S6V1k9VARiwk3as7I9LE0JNofJj4k9E9uP8Zk5qNH3XLmGiRFGY+4Opvcaepg78GRjkAZx/jqMXKDtKxKfuABFHGTxYG+vvU7XWeyg2HjaeonNhbNRNpbp4Lobd7sPKpDj/+yaw4IZBu05J8O0sPlp8wHXOQyM7w1YLciucwtZbX1+acof/A4thQ9GMgastvVyEILWRshOepuTqLF3QS6bS7YWfGjE5tSwTLtebzLbGz0/jSRqZRkTCsFfpBOtCtKgBLfQ7KJYktmjR2Rs337Z6XXkxu07bBmDgC98ATjTeAHwgMYLB3t7R/tlAvgAVM3OzsnWxhb3s4sXL4RWLvDHMgRT2CcJolZXCJowxhApGq2NyEitItVynjWaR48/wBq6ldUVmZma5m/we/hr2CMB2kDtXVxY5B4F4ZcCam3zRe7vzZb6ERi3Y0cfkP/tf/9fpViqSKGQlfpanRlUADA46/AbEByur63J5UuX6XcAEKLnOgArsr8zM7O81unJKX529cZ1ufTuu2x7A0XgnWaDtEpkGuELM5lAIMTMSWCV5ClaCh0YowB7n51qwciuUkdGbQaywPv37yMYhg8AYAl7Cb9sZXlJFhYX2Y4PYB6gBYmk6kiV81frjsvUyICoFAD29NS0lCsVZvNwH5g3lpUFWMXrvsOH5PGzZwlYkbBBqRIAK+4HnUUgaAlF4mazLatraPnTl6NHH5SR6phMTAD0a8bVl6DtZU+Gva+AFYDdC7eFsUzZEF33cYIssbtG7w+GAlbznyEeqxzfmG1nCRlgDPUprHuDanYE93fobSHDqteFljWarNB9A2Vvym7E4WC9un0A1lHJtTRbboFob6fMZ4TPTuZgf8AyuGrtoFSrebl5+YKMj0+IFKdko1OUTmZc8v2CNMstqbbLkpk8KqWvf1W2oBWNOICxAAO4NP9BW00pk4P2JpSKcb4h4BL6v+LfZL1B5Bbq4EG3wwdocf3IybaR2PoCMqxhQVj0Iab6uAg6CtjzIqVKXo4eOSz3HT5AKku/0yZPHZESZi77UJ0CMIE8dehL2W2T5phDe5dCRS5fuU7Aur7RkFxo9zLoowGtUr0iyk7UiiU4hqYsGsX7NUqtzmcAsoEmFm1KNimD+q86X1T5YQsWAFYaA2Yr1aHhhsAWOqHZMZ1a/K4n46NV2TczIdPVsozkRTLdluSzEDTJ0vgiiNJsdmWlviV3lzfl5kJdAWsOqfe8fOV735eXvvf997PmSAe2GlZzlhKOVnBqdWLG4C3tUClNIV6QeM5snh3ENEhP0JAAjZRt3OlNTNvj2Gbstn88g3wRRcXygSeeltPnn5HJQ0ekND4eBUJ0k8RFaG2o0SPUOCRrKJPOeTJT44FD0rEKEWo6GR0aZKjxrS6vsGfp3dt3GPW7d+cOxZi0oTdUnvPsLTY3t4//fuqDH1TRAfSAy6k8OGg6d+7clmtXrsjqwqLsbGlDcbwsQ6WACZFQpckqGNasBhYvIr5VCBIFRWuhsECGWdannj4vj5w+wygvqDJsEcTepPos7BwJAxQ5GJoFQIYV9wtqBjZZANgrly8z44pNFJG/bqcVgjQazFCvKgQSgpiWRSMT4C1FV4wc8nAQ+7fNF/vT2xM7WbpnZewUxXMrcrrsvKG+KQ2YbS74zKpfJ7wHKpBDWAyAVVVkzTHzMuvpc5Kt4TKwyTmpjppfi9ExPcvB6iHDs0qDPJwzPUZRdiikte28lq2OHVKt1zbgy8zqAFSqB+RTn3mRAmJwzlhj4rzW3WDLNXTnfhv+naL/+Wdr17DLzuxh3YadMw0MI8eMKhJ9Kefysnzrpty9fEFeR4Z1/obk+x1tmg41eNQ6AQwwa6zigDwPQEpgPNgzQaDSP0uABV1fMeUyAjspKvB75S9hN20sTB/A1o0HPYFasjcgcFkwe6Y2Vyz7boEeb2/YgM31u4vnRtRC2j2ROBjtAylpG++fSxyE0Ank17nPzNtv/BqwE9t9+N/qsWJw5AHr7rkVKzT7NarHT2aqEYzh/YTn67PCe0zNcJRIfSWxpvBhHGDbDbCjZx8bsRh4hnmkYCIOwBkDgc/OjHAiEqBNfWy+ctxCIsHOZ8H4xJg6FX0DtnZZfj/3LBW7t2F2ya9307Wgk2wsqdBXEd8jKw0xfGRExkbl8Q89J5tQ285lZavRjDJxm1ubpKiCIgzgCrDJkpKWCgth78K1IuMHxXQGaUNpWiGfI8AF6MN+ij0coJItajJCii6A7OholdopqJ0E6GPf0nxOjh87zn0RwAr7IXwB1PoBNOH+URe6cPeedCj+mdfz9lAf2JV2s8m+pN/45jdIze302swigX48OT4um1vbpABfvHCB/dAvvXOZ3QhwTaDV5gtFgj4ck/a422O7l6W1VVnbXGfPVbS3aVHdvy+dNuyK+g8qJJWhbwIdFr6yOWl3EdjUOWmCSzYfUEdoYk0MZLIlDdbRgMwbtPAzHwU+g9UNo/UPSqHg2+DZrNXX2ScT142xgt+PZ8A+9YGdBtDKdS/6DOALg7aNOtdzj5/l+ytLy3L92nXZDuVLxWJeDh8+TKo3xh20X2SRjx07IeVyFeFXUleNqWP2YS/fb9jaJiV4W1k39KHCerQ1F8UBosCw2RKz+LFtsYzst3/4r/akBO8JWEngNDwR+qcGvBEW+nDTFO0tBnSxV4EdqFFd2s8+bAhaijZkYrQq+c69KNvNgEU4Mj3sUAeNOYN51e71ZWx8TEqVfVIu5+TmuxfYg9cD1kw/L+1iWyqdsmSnjknx61+VJrqi9LLKtnDsMfNPsH6YcQ5A1e8DWPfIqmLiklFAfyxLpqu2OYwxnSUtoDNEleAvfugZUoLtA2N7+Mi+bkRwwgekBZ84cUyOH7tfZNCRTrtJ2i8UptBRE1mYYh70V1DS+mxlAuCQKxbYOrfVFbl6/bbcmV+U1bUtLmKlpoLvrupa+awuLk4q1UXiM417wkZmXKNOAM6hdlaDlUEbmIXbCsBsQ2f7kyAAw9Y2LAYOqj2E+prVNQoQN+QoCzWQsdERmZ0el6mRslQLGcn1OwpYc2ow8PVWq8u2NvMrm3JroS4CJTWMTyYvX/ntH/C/9/OC6BL+271RayYsWZMTZ6xsg4oXekyzwrGMMgJuvUaQe1EfVk/79Rsejxm20d2GIyOCwEWpJKeffFpOf/AZGT9wv5THxznm3LTV0tKpVpBkjogCVr9Bpv/uJ/0wMLt7ww1Z+l6P1F/Qc7bWN0gJRubx9q1bpK0AlOIZg46C6BKM+dmzZ6VUqdDIIbMK4IceYqjP2Fhbo5oeAKu1rYl7j8UAwuYQnc1w/5gjI6F+Bxs8MviIqCKLe/7ZZ+X0mUcJWEFPxvw0wOrnS+LewwdYBlj8rWYjag6Of2PDWZy/J2+9+Wve83odAhBtDQxFyqbsAxICFHpO9rYNSVEv7oHTmZM6jCZr1zksWxODyDijmXaMAfZxf5grKtBlLAk19kbttLntnTbasKASa06zrZmALINxdBkETrukEi+vifZGhQ3SjmEMHpHJ1GCEz0z652O/tTEzR9GL15iBNmPvKV56z3GNi1H5orUgoTE5x0zp1/cdvl++9rWvyeNPPMksAo/LuRTqVYNdjeaUB6jB0fdr3rKrw9Zjes15m5AGqP7fHsBEz8gAG+2z6iNU8nlZvn1Lbl+6IL/+yY+lfu+mZLstKhCoGKDWc8GSwDE1YQsDqwAEdi5UsETjRkAbnBHHIklnmO2edV/cK9vthADDBurBWzTHU4ESb8/Stt0DVpzXACvXZhAhtN9jr2TAwgWOzM3yz06/vzdg9c/cPxNda7Fds89sPDzQTAPSYUGK+CnoeOp34gBSFKxJqH274Fo4QHIOxY6lBs/jDDrro1K0/vRcjo6VCuiaHfMZ1r3WQXI8knVpurZjOrCNIXwm9VlsLEKXhhQM94DVbJ+VskTXk2ILRPeUGi8bC7M39P8saeFoxfFzChR1Zna0c4IyCdDGDmVW+vxYhwpq7KAvmxBBq1ZkpdWQNllwBcmBIttu0yekCnkA5FDyRdAJz4ntahoIIoPim6dfqSANexYEeERqtRECXYAiXA/AKmiquKbJSezfE1IuF4NoF4C0Pn/cL36HzCFFB4OK7tnHHpMTJ07Q97t27Zr89OWfSgM6DHkAJpEuxJ+0YkzOnXuCgkP3HT3Cazx69D6pFIu0OxA8RBkO/AqMCUFxvU4qcafbp8go6jUxxMjCNho70um0VBQU/rvmzSjwCNovQDJsHHwMZHyxvkEThhpyF2xB+stai4hngcwobQ2zVxqUxRgiAEAwG8Ak/bCs2hSMrQYJwBTUXpnwfwBG0fMVY7fTaGpQP5tlMACsSsxBBsV3diIRLdqpvPavR20rMsoQr8K9jo2Oymh1lNeBfrdgqrVaTWZmSUkdm5CpqRmZnJ6Rw4ePBrVgrAUA9VTrgLBP4Hr+uWCUtrVpRQnWNBxN26I4+KWsjthGc8VynqdFl2L7Dj0crV1NZ1gZAA7ZQxPn1CeOB/8e4VAHWE3EiYklNRoRYAU7tNvbkYmxEelv32DwgYrifFZ6FwbOMZ7Ai1hzUH9H8GFk7JAUi0oJxhoaFOIMa1bK0i61KLqUnXlACi99UbYHIlXMetdTNfKL0MLGMFnATgqcMwwakS3IdqKa0LTuJAU86/Bs/f6HZ8xiQvion33+vIFkGk2rifQUKNwpFg4EWirVohx/4H65/35EpJBdbUin1ZRiDgsiq5LkSOAOAAa7pNKCkw+KI07b6gzk2o3bcnd+SVZXt2jEgLhFwHVW+eduu0vjgSwtFhbxTXhAlgnSPS5cL9SNocJHLzM0t6YYVGhtE9LPEcWQwQlQLEOj47BhwkHGg8ewMbJm2drAY4eyWW2kIvtmp2R6rCrVYlayvQ6dp3wGva0QkRNpd/qyvt2WxdWtAFiLkgk0vS//1g/kpd96fxlWUwm2TS7h5EcZUXPCdwNWt+yCKJC+gwnNaR9JcQf5a06bpGJvwhGJaL16nMgpweQEOC9X5ANPnJdHnjgvYwfQh3VCKSCh2NoDVgYXOP4wuupuph0h26D9BrqXwxG/b5QMXakEAdgQoWLWbtFIa6QVtHRti4Oak1ptlEq92AzRxgUG+dq1q9zI3r1ymQ3AG+jb2u5IpVRkvYdRLyAogEhlt92OGntbPRUdymBg8R5aOYFqhMgS1ABrI2Py2c99Xk489FAEWNnTls9XawwN/HgAmQBH2HwCFcei1NxUNjflzu3bBK3Xr1+TjfoaN8oiVbUtMBSCQ31thg3HA2vegHhsuDWTmwYmdn82/jZf7NmZo61zN3ZOPeDRe9EAhmWkbWytL6mGaPSF8WB/WNdTNcq+Wm2uq4vFcgabIALTVqMbMjTeATYFYFNRtrVn51ZQrYDV37vdP97bK3NhY2LPzsbKrisp4oTnE4ucedqqhnvimlwECaFk+e1vf1ueeOIJqY2N00GwzQqr28j3ifVDZyx2+K3vb/QsnROfBo2fqqsAACAASURBVCDpNennRfqz9/p34ndUiVfyRSWfk+U7t+Tmxbfk9X/4G1m+fU3yvbZkBt2gboznCUCu64MCZSGzavW2Zi+hYu5flmH1ZQ8+w5qYm+GHu+/fnJOQfdQFm8i6R3PGBRfx3rCAT3o9mEOWFu3x2VF7XsOeTby5W2bU6Km+nnL3k9kNNON+ewZwcP1GQxwGMv1aGbZ+4nvVPctTVP33vV3w9iW2SXEfb/08GfiE3ccx0vvKrrmrBVRhvcSid2ZrfDY5PT6796h4/8TvdR/QPqY2HzlfEWwIYF2vXfdAe27eRuB97qHOtvCaUtTG9Ljbvy27hPNbkM2uO51tT9iHKDul+4FlEEDHR40j1xWvacDMZKuPGtaWrLRbsgHlUPQObTRlEKil2jdd9xkNTOp/uAZkDxWAaQKAfmC0b2alNlIlmBobG+Ue3e5Ap2JDFpcWmTHEb+AEw1fTshydG2Y3cQ7svQCD1K0oFuWFT35Snj5/Xjbq62zb8jd/9T9keXVFExsykJFKSWqVGoEuKL9Q9Z3bN0cxobGxEWk3GrK+siIbaF/TaMjGpgrerK6tUCgJZXzt7kC6HWRtNasMf6PdafI/iI8is4hsKfZ8BiUBUtlSL247BzuHzC5rV9sdhTtBRBZ6KzZmLDkK4N/WJ+nS1SoBJwA3/BbQRlG/C8o1AtvttrbeMVsDyjHmG8bJRPxAFX70A6dZ0wowDoVhKCbDT9LnmCFgffjUKV6P9YhHhnikMiJnTp+Rz3zm0wwwYBxwDXgmENrqdHrygTOPyszMvsDwyzOxQYDDOR7bbwss/nN7DADr0o5mWPVlxzC2SMh5xUs/Anbx9z2DIyMQXfrZzy9HAptKk1ffOceAuc453dfxp2IR9kuNdFxwTGV9cVty3bYSu1Qk4qnBGp4pJPbI7upDv0Q/6/ebMjU5Kv2tm1TrxZgnA4i6Tq0HCP7W6Q9kdGJSStUZJt7mb7zLudHPT0m9XZRudlwG/bwUsk2RflEKxx6V8oufk62+SIG0Yh0lZaVSGEN7r3LtxawtrHUmbfgZvqtjAj9aRUhD0NX8/zAImEPI4qP6kqKfL5w/hz85Keg8YxNCxsD6bLIGRJVc8/ms1EYrcuTIITl0aB8zrL1eW3rdtpRAexX0EQwRuB5S1B32J4UgE3sCDXDyvly7cUfu3F2UlZUNFWMqwJiDyhWyOiFIwV6s4cLpQKYFG0L2FNcLvj6/qk+Rhi4Gdi4ja5HLDIqOtX8af8INM4iKGMAJwh5m1AF0xkarcnDfrMxM1mSklJdMty3Sa0t2gPFR+gKM01ajI/fQ1ubOMms6mWHNZim69NXf/uE/t84SnxslOL15cRPmPXvnJwas6U0nrlDUw8Mg8hhRLZdG5jQWYP2vdrc7MUpw2gHgOKIIu1hmW5uHHn+SoksVROVwzDC3NGOkWR8FrJzyQW04Ng7eKfBOvTk23glJAyidCtoom/TToEKt80KpCAAvwbIwOIGeq5j3Rp3AMVFbA+GFt99+S95997LsbIE6s0MjgUgvGokjkogoLLKwJrCAqC9En8wxMGVEGGlEmVDX3QblJ7SU+uD5Z+Sp8x+kUh5El4zWRqAX6tYs0+YNgY0R7idWBOxIY6dB5gOpRP2+LNy7J8vLi/L6a6+RhrS2tsQ+rPy9c3g02RYTJ0lESWV0bNw9ePJgj8GJUAPvo/ixo6bDngRfIYofDHT62apD5TecuB7M1/RZBtO2N9JF4UxZayzW8eo896+EYx/AsIFsDJFle21N6birk2aOLN5L35N/Vt4ptLHwa8g2YQO6dGghshHq/G3MEtfNQbHeoFmqV37mxd+gsIc1ke91w/NEJnkv8Gnr3kCVLk1dHu8RALZrGQqWUjV1/5zRMzvLuCP71omghnVl/o7cvfyOvPbyX8vS9XelgPIRMHJorIyWrfR7U9Q2sGpgzgNBuw6+5519H8xwkV77ns3J9L1SDTPKDsdTy4BBNEbBVr8XeIr3LP2VzoFYJMfmkP3JOeccufQY++etNliz8B702D4Sj5HNp6T2QfraDLDadQ7LdthY2ZxO72G6ntQpZeAw0D/xvUSP66gEPgBPU78PwVZ/bRZEsnNphnV365jkWlZflq1DwmuYDbLfpP9MBzqsZZfft0DFNFth7c+CHNgudlF6zZlNtj2booHheI4gEG3xFtBXB9fXzqpWhO1LNm8tCJHe0/1c12MqC43fD7WFKF3B9+BLdbo9UoI3eh1Zbjdlaach2+0Oaa5wVlHzCEAKh5aKtwG0cg4hyQGQlEXWUIMM+FzF+yCoVJOJsbEokAqwivsoFsHQGxDIUUUZNGSq1jcjMKwihjmuFTL6UBrT7crc3Kx85csvyQPHj3O/fuedy/Jf/vN/VXou2HP5vIzVanJo/0GZmpykj7u5vcWerqhdzWX6srOxKTsbG9Js7PBae/0OW8ahXRGtcz9LMJrPl0njBe0X9g2iQ/CREVTGN6EzUK3VWAuMNj8IgNsao5aLAOR2Qx/WjvaeRx/WjpZBYNzKlbL6DhQ9hEq/0uOtJyv+Dl8Ex8E5IVwFVlNjazsqXVIKcl5bS4bJhfGtlKvsvfqpT75A8Av6889+9jN55513WAIFMPvwww/LRz/6EZYJ3rh+XX79q9dleVnbBhayBZaofPrTn2bJyugY+nQ22D7o5Zd/KttbO/LNb35bZmf2UczHwCptAQU5ESSO+4hqhtGVsgzZYJKANQlWk/toFKvaBWrj/UIN+Hf+4E/lH39+OdjmoAochEMJWFOlU7TV1mM+AE69bvWttDlJTIX115WJcIz2deWLok12HlXQzeVQItOQ2akJ2Vy4ROaotYQxKjPbdWKeUHFRs/PgJI1NzUq+MiGZfkdW790iJbiXn5bVRkF6uXGRbEnGug1p5rNSPPGYlD/6orRyqEFHjaoG2ExsCffFORcCc/gsXf8/ACsjgFZk60naCGJulqyw54pnj7K9bC/4ix85d1r7sFLuXiNdasxCnUJEF+0y3T85MSqHDu2XffumJYujsO60L6Vimcdg7SeiSV3QgdsEqqVykcpQpMsaYL2zIMvLdToc2lYCTWXRBB59W1VRl0YsLBpzmu3PaFIga0LAqulk28DVeQx9fLAJhUwSVaqQWmZD4gyNAx4uBWVCi5UBo1Nt7dcaehSqYe/L5MQY+9DOTY9LDYC115J+G0pXHQIgGF0UMm+3enJ3cV0uXZ8XQfY5ANZv/OAP5Zs/+IMhS2vvt/7i3/2p/Ld//691PCxrbNQdF7VXhy+OEHMTIdVXJ3oUEAhAzbIvAKyk12EiR4VuWj+Jl80J29xIkQ7ZCu8o8Ov5guQrI2xrc+LRx2X8ICjBY0qrDnVWmjFSuo1RgvGk0Z9rL4fAnD8DBPE9xffrndLkRquZeMpno8YtACqL3Oq4wEFC0EGvwa6DjbBv32YU8Z13Lsr6Wj0Sp0INBuTdIXPPSOLamly78i5b3+CFmg2MsR0TkU1I4GMdYIFDERGUmceffEJmZ/dRgRAbAdkIrlWRinGDUhFnoCPnPhhHiyzbPeH42DQAWiFkdvfWbVlZWWJE9OqVy7LNDXabFOKEI+pAl6Y61WmweWSgzEfoY4NubbDijEf6Oeh3d/d7tWuwNjt2TJvvev7d2RObk/4ePHD0c5hjgjXtivu5ppxa8rDj6TE06m/H1vmoAaoEeEj1svVz0gPRaC0Fm0WHI2QZzFknABDN/FvU2+aS3a9fB5g/3/ve9ygycv/990c1+KBIgj6WwuiJec5/4J4C+OG9Wn1uSpTKgw6/saQtWHqN+rXtx5kzIowbfgPHlwJcEJnJZKV+767cuXJJfvnyX8vddy+GDCv6HWKfUlGHvqnEG/0zFEqoYFlsI/y4R38PXCl7vun74z16JknqRjW6rRleAm2nNuwzj6SFhWyagUY/Jv6Z+mvA3z0V3AeQbL/zNiuxHl2gl1nMQBv3488Af7CJ1pbLxsI/Qz+X7brtuVnQKD3WZqeGZfDiYytQtTlu1+/rn1QsRGewz0zrfSQ7HCgAjjOquDYb+2H34McLc8/brPSc9v+27/nv2/FtH8b3jU7pOzF4wKq3lbSJ6UAD50YAG2Yf2AnaBVxszfo5bsdJzK2sZmn9s/IBhWH3pc9R2WuKwhT48n3rMUvQ2JVGtys7mYGstpvSr1RkUC7Jvv0H5ODBQ1JHNnRxkSClCSAbFGPxTEGbxbGR/UQmEwFhjB2yd6Njqho8OlKVbs9U+GEbFZSRHh2yqUohVlqx3Qt6bWOPhH3T0i31W3HeB44dk7HRMepbYDjRvg4Z4W6/y2zs6MiIHJjbzxpWaEuAnYR+o5ubddYljhZLZFvpWtDaefD38gT0CMwDxFIzVrqDjOwgO5oRabRbbIMTscxCjWW7p2AUzwwAHMckZZoJn460gtgS6Lr5QS5iyuH8yn7Stoz4N8C5BctxPKsR3kHboIHIyZMnOa6FXJbPBBlXCxYggM/gOvvhZqQ2Msqs6KmTJ1l7imwtvv+rX/1KLl++xGv9oz/6I5ZfIbm1tLgo71y8wN9jzHuoTz36gHzjG19nwKJeX5O33nqTvW5z2bx861vflQcfPCGFQlm5lv0QCMFzYu96nbOwCwR6oQ1iek37NbobsMa7oFFkd+9bHrzqpwb68Pfv/P6PmGFVW6R9V01ALxto5jbvjAGh/46FmDS4p10YCgGDD7uP3YA1cNOprRE0ABj0ge/VlOmpcWmsXI0CnWZ/ebHAZxSYRTAItiNLwDo+PSeZ4qhItyVri3coptXLTclKoyjd3KgMpCijvYY08gWpnHpcis9/SnZIe0ViQi8e886SE7hVbRuVBOHcA3gdGjBDEgEK1rhG+GRwby3BQPvCLw+kDQVwlHdifX36+Q8GlXJMDqUIRsaMDovWh2KBw0GfmZ6UfXNTMjU1zhQyIt1wiJEFQD8hUBO6HUSvejQYMBT5Yk5TwViwPZHbdxZkYQFS3xt68ZiMGdywXhRoIUyVB6pJegPhJh0JLWXp2GCAvANCJyZQQjRJb+kCjlhom6B9FI0IS4Cr+kpKId2VYW2yhvXQ/jmZnRqTWrlASnCv3ZB+t608azTP7g5ku92XhZUtuXp3WQQZ1myBETC2tfkX9GG1GtaEo2GKnakok058i0QlN2COHYG8Uk44Gq4uitSF4FRZNNgAq2VWh0Vn1YGBZHVBCiOjpAQ/+OjjMnHoiBRqI6oSFlY+ewESsCYzrB6w2hw0hygdvfeOlF+U6ff1upI1iqpgq5ExAwBmANn6JLxw3zvbO3Jv/q5cuHhBLkHhbgf94XqkJeE/9G6D0YdEPKg1yMRChRjUIPyeUvHVKmkWj545I6ceflgm2G+sSMAOgTLMQa1t0YhbdD+unQguKVJFj+qdFFCaweBYBQCFY6DHFdZgY2ebmwMoS1euvCu3bt6Qu3fvyA56oqFnbSKo4RwZOFvBaJizmHaQfGbBO+feId+9IdgYx7ZGk+waFYwzhnpvUQ1ToLJ5unrsIDpF4bCp8bcpZoY51mnAt9sJjo2td7Z9Vsnmll2jzVHbVPkMQsTVb2B0oFMv70Aq/VnXLewq1H2thtFnrCN7F+Y4VB+//OUvywMnTjLabQEOOnJhLr2Xw24JlF0X595IO+f+utO/G5Zx89/Z5Wwb44G6BQqYC9mcrC/elTvvviOv/f1fy50rF6QENYQQZabwBBdz6OcMz9C137GMK9eUO7mfN7o5qqjNsAy5f84G7uKxDwr7Ya/yzwTHxHPz84dzIwAqXy6Q/l2cibNgY2zD/Jrze3UCVLuyDT/XMTzsl+1qe+1zZOyGvWys7Jq4VKP6d7UXBqLteuyY6Tlqx0+Mf5i/0T4TRGSgfZF2evhsA0V0r3mKz/k8g93312oMovR18N8uEDvM5/D3b7+3+42fcZIKbNdr61aPEUqVKPQY1TslQKQxymzucW9AYiC0XtN+ohAfi3B8AoDaGCTWm2lPBN/A2zwDrMPsUvyeth1URx/rKdTuhz0I19fpDZhhbUAAaXpSOsWCHDh+jKKbq/U6s4nWz3NlGaUpHWYsNQOo9Zhoc4K9FXsnhZW21klBBdW0WFS1ZXaTYMsMqgwEvxFU4KBAy0xnHGjF+GMtWu2riV2huwQjyKzvLPB64Ifg3OwmoekfKeYK8sCx4/KRD31YtnYgrnRL/vGnP5H2zrYUMyJFZHpRUkabnZOxkZp04ccOFKxKtigDZDxLZWmB4QVwsLZGJx1JHYottZBx7bEWH3WsVQh71kakWNHaVNA8G822NFptglfc377pGQWm+RLHAyVJyM5aVt18NZuf+Lf6tphPUGkus44U/rMpN+M4aNUTfbePc2sPW9Q7lqtVAla84OesLC9H+9Ujp07J4cOHSNWGZgaELhHQJ/DuZ+SxRx/lc4Rfgsw4+rai3KpUrshLL31VTp16RPK5IrtqAMRQxKsNUdc890HsZXl8hkx8YIr44FB6/hKwBtElpfIZ90oXTgxa44CY2qyYKpykY2XkO3/wI/nZP11Sk8FgpZUzQoRVgyS2tizQT+ZeaLepa1NrS/F5Pvg83mZG9iXKsKqQp7KKVFNIv59hhxN0Kun3WzIzNSabi6Arx8G92C/J0R/KMSiHNVOQziAro5MzUhyZlF6zIevL8/RV2zIu9XZZ+vlx6Q3yUuu1pZEvSvXMeSmc/4hsoaaZul/qw8GHBFvWctjgKXobyr8HhXEAUKOto3wOuIj3gt+4fvAcg2D3oq4Tn/nQ09zvTb7HBjra4AOdEk46FvTM9BR50lDLLRRxGG0XoTWkGgWBmEy0QABC80rHQN1or5+VhYVlWV5ak/r6FicGHkRfOpINgBWLFcfkTZoT42YiJ0RQ16MDiQXrAKsqkCrtJGqLQ5J4oMbRyVGSECOdoWaTgBnHjrImaDsSR+hb7aaM1apygJTgUQLWHJQqEUnstrX+tgeqS1+22z1ZWN2WG/OrEWAFSPz67/zgfQPWYaJLtiHzybksQryRIhunmVPv4OBzqxkxhwkTz2g0bAEQ6hj8pFdqka5iDwrtfDSMyM7niwSsp596Rh48c5Y1rNlg/LCE2LaEkVkFrGh4rJu+B9nxmKcdh3gaWB1kXC9m3x12fd6xpoOFiI6KRfN+NOKTzPTYWKG2Zf7eXfZju3n9OiO/++b2yamHTwmacCPS2NjZYRNzfOfi2xdkc3OdzgWovzjRgQP72WLk/mNHZWR0jLcB0Ipzl0tl7QsbWAURAzOnogKRY896jpifaYuc4xjo4aayRseIdKosxabQj3ZlaVGuX78uC/fucsNduDcv3XZLKbKpl61/7ZCrtFPvPOHv5tzj78Oyhwbu7HtpJ1VrmdVQcd5FtdR6MWbAdzvvsQjDMADmQQfqq6IxC8bPA2ubF35++GP6teOdZzumOcUUE+moeqO3oUbh8/eOv8fRyHg92e8oSBLmJCLP1sPRzuWvz+wAjge61Sc+8QkCVka0UZ4R+lkbYN31oF3mUPHKcOrksN/Zcx82dsPW7TDwYcdNfBb6wyJoiQ58myuLcvvqO/LmT/9W7l6/JGWwcdDCBu3P2M8tT+0BzGNugEHoQC2NqydNrR2bY75oya7bAhsJYOay4ZGt4dwN0W4Hie3zaP2SvaztGRRkaEDV1y/q6OtnaXvlA0Axy0j3Tp0XUewq2AvXxiEMsmbbNEDMnTusexv7iG3nHnZiD4hKR+IxtT0Ex7Jgm81TP2d2A7vkjDInT505y4h7dlBM/0vbebt+u1YLxNr7FiAyG5lo0OaCf6wId1kBb9+iuRKcWXoSrmdgXF2SbJFlNjMNWKP57jobJ9ZRqgUOvm+AFcACJSjanixFaw/z3QCrd7z1/rQVVNru4fiJvWYXoyCII3qKcZRhDTYWokC9njSQAcxlZCeXkVVkUKrQa+jI3IH9cvr0aSYkwPRBlnJrc1tqY2MEmhAnQjZ1Y2OLTD0yTgZdCiJpDWWONFxQfTFDLLuD+8LYoHwnYkgF31FtqdYK4/7QwsMYfAS8oR8kQCaOp3Mly5pOTMM8akrhY0pGnn36WSr81+urMjk1KdevXZGN5WXpoH6z15UqNDCqFdKW0ZLlyJGjkgO7Ll+URqsnzW5fitWq7LRbsr61Ljfv3JRyuSSNTpt6Fitra7K2Xuff0bMWmdFCCW0fIT6kdGtQYyG8BMcF9P5qSdsDoT4W14znqgHOIgPlGFeAf+2NmmewAD7Ayuoa2YAYS/SuRYYY491pd5j1BcMQ4wV/GOxD28doMzIZqVZHOJdQf2hsSKyrUlHbVFaqJWq6FCGoND5Ou4wer9ijPvCBRzQRsDBP5hpqYefm9ssXvvAFOXzfEbYAgi+2ubktr7/xa5m/u8Dn/9CpU3LyoYeoIKytqiwwtTtIZNbFMqxqG9LtmtSnsQCM0XL1e0n7lMyw/qn87OcKWOE/dhE4CmVDWSo8x2At8kX1TIENYuKnwadyfW1MNNLObjKlCoqDH8aNOm5rA08fpZn5fE8mxmuyvfSugsjAIDAfAfMF18bUIZONWell8jI+vU/ylXHZ2axLo75MSnBzMCpb/Zr0c+PSHWSlBj2XfFnKjz8rxXPPUFiNQNuxfwxDYJ5hT+QeZ+35QlATcxqBF3qViJhQgAwAFokbZFkBXrW23fxaHANBXu4vn3j6SaoED3P8dN9XBQwcBDLhU5AMH6lIbaREASbd5JQeh6xZDkCEDzzLugMMjEJxmhgO0tLyqqyu1KW+vh36rfZJ8wBooQhMkF4mumb/x1i1N9qsWcSsjzWfzUnJ6jFDSV404ZgyDY5CxImNYyaI6NHmB8ecETVQR9kPVmsNdNNRTI8M69zMlEyPA7DmpTDosocsKMEYQxgV9MbaanapEnztDjKspSjD+s0f/L7gv/fz+k//B1SC/5WjFCigo2MQ8eN30yztHH6D9xsVNj4+9zCpaMBDLdte0eZhjmgMEDTDWhwdp0rwA6cfk/GD90keDcDDM1U7AHcJcwOGOKkSPOz4yfsY1vomCbj8XPZOgHc6zJFIg30/PvgO2QUQjdjeJv0F9GAELgBAEfUFDZMgfCCMVOLzX//q1+z3in5niExWy2VShz/41AdlanZWKjVtiG70QbsWnxnYPQ5KY0+/IuaAE6fg8cJzZUCm12X9Kig/AKq4tsXFBVmvryklOGT8LKJqBk5VuePggdFizbmJnaLYMJkyMq7famHMWbPx9yCA85frTZ1TM3o+4u/tkx+XpEOprAG8B4NpDr7/Ps19CEBF9+gyRd7x9aDWPx+LWPs1ZcJP3jH2oNXPO5+l8XPNg2yfBaaATHDg/Tn9tbI1VS4nn/3sZ+XDH/6w7DtwkJFwUOz0HFmly+3ahIdn1Kz+0+7bxsrmXrQBpqi29v29bFsaaA/7Hr8TMqzkrPX6sr22JDcvXZA3X/k7mb/2juT6bQYILdCiNTNa88pIL1ZK2HaGJQ2juw5RaM7nqD9tKEVxtUhpe5J+tgo+k3voMHAeOS/W65pZYr++4iBNZN/ddRlFFtmFwH5MDGFU47THA6DLBnYLymcclT2an0Ghe5gNToNQuxcPxNKAJ7KxKYbLXse3NaA6Qlrj5V8274bNR28jPLj318TfhRKa9DVEaysAxTSg071AVakZ0nFtsXiNbi759W7HJaXbslsuCGmBd7NLfo359RfNnay2z9O9Gmw2/TMN4tNBao4PD6gssERQL60NYumLhNceBy3jsVaxQhMzoxuNTGCvL1v9rtR7Hal3utIcdKUyWpOHHn6EwAf75MqKtl9DwAl9zwGyUFcJ0HXv3gLbnMAHw7DClgFYAfh0Ok1m5gCEciwJ0BGDuBHYfdhv8VIhNgWpFkjB+3CY1RlGdlszQ9i/MTilYpH/rpRHGHzsQtit22EGC0yPiRBoRsYQehXw+3KDgRQHIhWAuFxBHj5xUtvTnTktJdSjoi9tB/5DSza3mrK5vSPNdlsWVhZlZX1VVuqrstWAYFFB1jc35fadOzJ/b0EaHehLaB1qrVYlNRd+sNacDpSBgqxoQYPdCE4CnOJei8Uy7xPjivFG2xgAVTDAEBDA+LNeGGA9KCdPjNU4J1qNZhjDeC+mSFVIIOFPneoquIO5gGscqVTVF8plGUwBOwJKwWyrVqtS4HJpYTHqV4vMKn6HawcYfeyxs7J//wGZndsvx48/wKACfOm19XW5ceMWf4fs60MnH2KdL/xHXyK0156zW3Qp/qYP5sQBJ/08CViNzqv26Nu//yPX1gb7lQJQcg6CH7MLT6mR+OcBq6P48zoixp9mVS3D6gEr5icAa7HYl4mxUVm/d1FrkFMsGIrMou1oAKzAY/1sQabmDkquPCY7G2vS3Fgh22+nOyIbnar0C+PEbWUA1kxFRp77uGQfeVzaSGAWoAOUfBlIRl2ugWYbC2UvZEkNNx2REsqVQCfG+9h/Qhsc8zFtbUOjiOPx4vNoa2OgTY0ajTHBBKel9vvBA4FhHPSlkEcUBwtJmycTE6L+NYtmxZDfVgowawbyyGaGRiiILg/ysra2LvX1Tdnc2FGDgobTHfTeUkqg0jJDNk8fc8IhwM1EasZZ0IFzROhhSkTKpuaIROrAJtQQjhlvLLhXOLo5VRG17E5AbybE0O62ZaRSlpmpcZkeh+hSQQqZvmQAtsnXRPSrJ812VzYhurS6FTKsWsOKh/Kbv/tD+cbv/t5e62vo+//l3/6J4D+LAFn9C53n0P5nL6CXXjjmcNufSgGO6/AMsMZAPRmVsvN4B8aoXAS56KtbqcnDjz8px0+flYlDCliN+q2bK+JGClhh9DSOoPSGvV/mJAwD5rudRTuOHjuOzqedT6Pn+fN6Z5GbcwgKePVWgFarK2Mohkp2/UjKHiJHoN9C/AgbLqTzsXHA2EKyPpjFQNIKa06XpP7P037t2yGYztVhlLfowlWljfQKrKluhyIQoDa1mzvsz8r+swv3ZP7uy09CSwAAIABJREFUXQovra/XZRs98dDXLXJi4ogjzbOvLWSLqlDrHK7BAzsDmR7UeVDrnXjLBLNmzjcItXt1kTszXt5J9A6qbjDJ+m17z68LL+LG8Qs11d4BtnP549vnBsC9M2jg0gB3PO+cGrFbX34T8cfBdWI+GYU0ohKBucJ6e90svfNFO0jRkSL/+9KXviTnnz4v+/Yf1JYFgVppc8qv6dj27V5xIQaZyOYPW5dpJzkRHAjXO+y9vda43aM51sw+oqZs5Z7cunxR3v75y3L78tsErAJhE85H0PXyXEek/0ItE7oGukj4nl/PukeEl3MODLD67/qgiX+uu9ZmAKz+OzZ/0vM/MT9CDx4/RumAhs3jyF6HHuFKGIrtno6d3VmoozXdAAcYVdlVRS+i8basYiTeNfwJedtp1+mDRuk16Y8S/1azF3rPSbaOAU08U52fMXUe398r45k+zzDafMIOBNA6bA34LShtb1QsyGqrUmPksuLpOR8Jv4XAcDz9wA5wKu2RHUs/13gPw/mhYo/xJ6OLInIGWOOsbzSPTFMv8n3Ul0qPpdnx6J6HZFjj+uZQuxoCqFZ2oeq/GelksrLd78l6vyPrAGvI/lTLZBTFwTjVcQD4npycpqDS6uqabGxuydLSEoEV/G1cJ0AQrq9aLUmhWKDAZhk1o8yWgNWmrVkAWHFMZZAVVIk4JB80fqvzic+HeQyl7zLLCqGhbJY+60i1RlGlze1NaUEQCcfEZ9DnKBQI6NDicdDtSK1QlLnxCSn0elLNZOWJs4/Lk88/J1OHD0tlckq6FHHMSrfZkZ3NbVlfW5OtzS0CsfWNDRkUcuxGAN9yeWVVrt64LleuXZe1jQ1mnCCihDpdpY/2AzBXsUYKpWZVxZcdOjgOSp9FtwOC9kCBRTYen8MfwH/I1GJMwN4BLRgCUbj3VgMtYAYMxh/Yv18mp6YI5Le2t2Vh/h7VmOHjYsxxTPj58NmrlSozZfDlMaZoK4Qg/Yeef15GawgAtOXa1Wty88YNBiWg3YH2Q6TE5vOsXUUgACAVKsz79u3nc0Kd861bd0iXvv+++2V2dk6KJQhLQWjrvfxFXWUesJq5D+zUaGyG720Wg9LMbPwayLd++CfyT7+8Guwn6mtDfTdqps0H8/Y1KtAzoaTQzkatHDGVP76/HurL0B5awNnsfJISPBh0pFDos4vJ1uJl+gO2pm2ta3kXSlKAn5CIyUgvmydgLVTHZWN1OQDWaWkNRmW9XdEa1kxOqoOBNLIjMvKRT8nggUf4/ItFgMw4qOj9AYJ3t+9gfTG4BjZAG6UMEAnLCvSCcCwGj9BqMbTJsfIczA2WhAWwm/nch57VDGvkOquTytoKei62sWjvKNTwIXqCehcoBhcLyGoosMXiQf0BFpMuhAofJhaAtojBcfOytQUFtIY0d1A8r1EHAFacCtQuTHxucKGHj8mLW9jDbgY3zP8AkF2RLzY6U+/UhwaKcrhHGK6wscc0V134VFXj8WK3BtFDcyxBVa6UizI9OSpTEAEoF6WIrPBAKWr4mWVYN5tdueczrCa69C8ArP/1//qR/Pn//adhE0c0RWvc1JhrtDztlPlNMe1s2XfNOTaVYN0EdR17Wf00GB4WzTUHBIC1MDImp596Wo5/4IyMYDGM1vjclRKHCR4yrOS/x4DV1yYmFm2gvFE0JIRUlcWeose6xWMOUppVbvdux08rbKadUZyPlATMr7CxcYMImyhpoKEWSSntWs+F9dPc2aHhMKcVsvhYLBrn15eBIR8AiO7Nh/m440LZD6ZgN7UF52b9DmrH0eYFYhWIai4uyMrqErOrO1tou7OljdZXV+kU4PoZ+UrQ2/T6rLWLjYk58OZImlMUUxTjOlJzGs1YpgMn/K0rHfDP2wMxyyqlf5+ek+qQJAMX9h2bMxqZ1jOp06L/oIUbMpfSwQ07jr8nu3fLrtqx0/PMnHn7k2vN1brg7xb48aBZBcriNh12TR744ndQqv7il74oZx59VPbvPxhuUltF0JRiI3C0bj/e6b9bD9P3+o63KbG1jCa1TW5b3FEGyv8u/UzT56NDlc3K1tqSXLv4plz4xU/k2sVfE7BmqFCPeY6+33BO0QNvINJR4SgAVj5XY4y4Z2zKl7b+rFTEnlmc6dPSll3jM6RMJf09D1jT6zyaI1E5RFIAx+a/n5MGWLku4WyGIM/uwE3yafi1y98G8Qp/TQZeY9u3W3nTg1seJ4zLsPVt68TO4ee+gtTkerPx8OOuv4kBhges6f0nbTs8YE1fd3SulA22UYv10XfPflUqTb6iMQtvp6/N/JjIBqVAq+0EHhzbGdLPFmfHuI+MjGoQdaBKt7aH8Heh/6b6dBrsj+Z5ODAydX48k88nds/TNlGFZWLAbvlq0OzwXa2LRHFXRrYHPdnKDCjOAsA6yEOGKG5FZoG3AwcOELAi24rMH4ARajA1OKy0TwA2rgm0R8xrLSpKXTCm+B4AJICaKusrCMXfsX+Z0J5n+RhgQaKF9PHAzKgUSxQggmAd9u3NrQ3umejdDgFDJDNgR9lhAEnaXo+CS9MjI1LNZmXf2IicfexRefIjH5fJ4yckUx2TXlb3fGTeUCPY3liXhZu35Ob1m2xlA0DV6LbY/nF1oy5Xrt+Qi5fflTpUitFXGkkU9q5UMSpow+icNuFLtfEc/z4CGFoCBvAJ/xvjgIC5gtWdqH4YOjPWXo4Bz0JOjh87rv50PicPnTwh5x4/J0ePHZXtzS25/O678vprv2Q2GNlxA77WzxVjiLIYgGz4QOPjY3LqoYfk6P1H+N7q6gpFrXAudEL4yle+SlDMAMZgIONj4/S/kWXHPMA145wbm9ty7doNZr2fffY5UpsLhVLovR0HcnevVn1HASvKstJsDVvxGkDzYDZef/F3DPjjTwDWV1+7EpZbaDcDJij8voEqGXNNBRvNYCiDp5jPUcM8/p5+vIPE6AlhrZgUzJpPowF2XctY+2BWsDhacgOwipClbJP12li7kygDjG1SSEBiZTDJmJdONycHDx+VTLEga4sL0uu2pDoyTkrwRr8sPakhxCnFfF/azZJUPv95ac8dlVq2KJ1yRgYdrV3FfTAghVId9pwdBMpvKMUESxZil6jxhYK1UX7DYGvwxCj5qKLUzCsDIAXULCvYzbx4/gnOf82CKggwmXncFLdrcpEVxWDRgkbY7qAovEShJKSnGRXlZojWNrqoiuVSEE6Ke26BW99ug8IAkQwYF6XvgaONY0HtV0VgtL8Ybp5cefaG1D/91OMmh0vE9YWynai+NahRsc4nEtRQlWAFq3o8pfmEug4OhnLz6YxaypG6Hn3WKExPjsnkWI01rOXcAIl1LXzOCBvxWg3r7YVVuXjldkIl+Ds//EP59u/94V7ra+j7oAMrJVgBDhXuQkSXG6FTlE1vTumNMAZyqpbH43iuua3RdPGzc/hss/MbKo8DOmaxIuWxCTn95DNy4rFzMrrvoGSrVZ1T2NgovWU1rOpR6oKK+7DqNExGz6x59FDgEsCHgu2kYTJcsts51vNiMaaBiT0EA5rR9YTINCNCIfPoo1gaUdIm3npLuuGqQdTIts71uEbNNhvdcJLqurtAGWjnpLUm66RwfIwswCjC0gCq2GjRYmdpaVFu37nFjKpu3h3W1cJBwEZvWWMNOFkAIRDngnCLvy7N/CV7CeJzi5zb2HlKrnfiMA46Bn2Caxs//wzMYfcKy/4a7LveCTSakh3PnpnN1TjjEDLYgaJu/aY9wEw7ijxW1Kct/D4IrJmwR5wRjYV7vCM5zHFOZzUMsPqsnPI9YgoiroXRyuCoWkDk2LFj8uJnf4M0rOnpWRUxQc0Ka44QfIxpTcMcfl5rFJ5Mr729I9nD7svboPQc9s9l2GfptYh5uV1fZg3r26/9VN5+7R8JWAcErbrWwOyBzaZD0BHJB2EjNLHwzkDkiESbZGBPBPtnNTNpwLrbFu0ej7Qt3G1v1KYZ8MTftWFVHGyMHSW1YWnAGoFPlinEds7PM53HceAova4AWOEsGMAIm0qUrbVzqMBH7MwZeLTj+YDLewFIvScfoIvvK73OokxAJEq2WwXXxojjl7L1Nu/SWV97PzG3wnUlcydxGw8//np/AGTx9pwec7/vpOewZe/NXtHFCHNOg2V63PR1p+/PApXIsKrdDsJDPsthWdr4UpOZeBck9cEG/yw8iHaHCfA3OKBOJZgdGEDpI1uuz6zizqAnm9KX7UFGNntt6VA6N7QXC31x8RsARGRG8feNrc2AK7SlEcZdWS1ax9lsNXgN+K6VjllWsbGDrKcG96JM/QClZMp8Yzu5qJ2TCt5oD1x14jGf85ms3HffYaqkQghppFqlP9rc3pb66hp7sO+gpV3QvpBeV8YKRZmsVmVutCZztaI8/PCDcv7jn5bqA6dkkB+RXg59sDOSgX/b61CJdWt5RRYvX5ZXXvkFy+Mm52akWKvI6uaGXLlxUy6+e1XqW9u0DmgZpCI7UGLV7hX4e1SnLQqgDagCoLINUF4FpvCqlCsEqwCZ2PfZjidXpO/NGsRcjpk5tJqBGM5zzz0nT5w7x/uvr6/JX//VX1PJF61v0IoHOi0MTHS6pGZDGMrovfCrIcj05BNPyGOPPSqjtRp9A9SrvvnrN3jdM9NzbL8G5gF+X2JpmvrX12/ckFu3bkp1pCYX37nIbOvDD5+W8bFJ7mvY77Cv6fq3HcvP0phlgndb3YEDrMa0S87qeL+KrUGaIhwDVlCC/8RRgkMPzoAlkDwz2xTZygBW2Ym5j2QTgi88awCslMBTU0zAasySoCAS1rf3C5BR9YCVDWqyHSlXctKoz0cJLLPvau6MnYjAPfBKQbq9vBy+76j0cxlZWbhHZc9ydVwaUpPNfkX62RrXBTKynZ2iTH/3G7I9fljK3YE0EScOnTWYabW2ebBlMBPop4ySTQSQMln1P5Fdhf9MLBCeB5OUqllEPwrrC+seZZ7ZDAXI6KcjMPO5Z56KzB3rKJSPSKeYDV6DEQLfnUXVhRInPBYAAGu+oINtRdCgCLD5c7+ni4otEbQGlYAGnOUOHFU42VA3K/CGFLAqLZcV16ENAx46BoNgNbQ7sCnJzdnaSBgFzUXV4YyaqEXkkDqKKIEwgSuGNRjB0JcU168CBYGOg55V7ZZUyyWZnhyXqfGajFZKUsoPJI8iYRpSrQuAUl6jIwLA+vblGyL5UMOay8k3v//78q33WcMKOjAAqzndBhjUFVAJiWHOn9/c7e+M6ITMLPuRsZWFGgullujxGL5w0vfpY9l42kbH42BiFspSrI3LmaeekYcef0rG9h+UTAWAVaOTAKxxWxs8DFMxVnC318saqqc/x72oevHu/KyNCaXmd9VRBdA4cOrSbhwNNNl4mQNj9xsfe7dzHzlzAWiY4bJrGPanv69dQDWACTCgcKdda6ERIqt0PlEr1GzI5vq6LC7ckzu3b8vq8opsbm7I9vaGbGxuRAYBgBU1ISZXb/fK46TqHnBdHizi713UDwbwbuOB9w2A4U9zDrwTlv4OonBpwOqNsioDWruAZN1YGihZhtU2HzuXB7D4jDL/UNosKS3bHM80YPXrhc6ko2DaudESK1Fu4INIqXHz68Qf28YW9221t5YN0Hmi+1LCoXR0cbuW559/Xj75wgty5OgRZmA4B4PIAvqv6cwZTp2PxsBlI/eaj35u7n4GuzNQtm5ipyAGbsOAjl8rFNXo95lhvXPtklz81Svyxs9/Krl+S/rdFnE41DuZWYG4HOZTK0S5wzOz4KUHOJFLY3R/q+8LoMGy+sOCKem1mTjuEABl9528rzCXQ4bVxjoN4PwzMJtNoJMCrDbGOofV7dkLzGGvs/Yxtkb2ukZ//jRgtTmTyPx6gbjox04/Yohx99eZDEAlM6x+//F2Kr0v+fWczmr6+RbZ7xQI3YtlyOfsgpvp8bXAV3LMwr6TCEqENe1o2MykpHo4p+2F3leOeyzEdBB4BIVOKcFGoY4Dof5e/Tr1vlMMoGM77H0JbxO5D9Af0kQCQZ4NVgCszACjrpaU4K5sALT2+7IJkBN0TLifOoaQ1VyOjo0yQ9NutVm/imAqvqvZ1Dyzqwy2sj4yDtgTyHX6BGPqAeh+bPeJ7B7Ws9ZXqhqpCjFpex7Qi5WOqKUpkxMTzAoaKK6vrkin3aKoIn3cnFDEqFDIgXIouU5XJsplma7gv4Hsm52UM+eflRMffUGkUJFBFirEqhPSrq/IrUuX5Oo7F+XdN9+iuq5k8vLhj39MSqM1Wd5Yl9ffuiCvvfG2LNU3pYN6YKjhQmkc4xqcetSIQj0e9wTFXtwT5oGypTSIgWdnJUtgoCAzCdo1WFUQXVpaWom+iz12cnyMCQwkZD7z6c/I7MwMwfHG5rq88rOfyfz8PTl08KDMzM1Jo9mSOuuQVwiW2Yov7NXImB8/flzOnTtH2u8DDxzjWMLfuHENYPSWvPrqP/F6cJ0nTz5EUa1Gq0nVZABjZIYfPHmSv0MrJABVKAdriyDYE2MOGeMuGXbSNahrotUVWdpp7bI8gcAZ3lePN71H6b93G629ACv9nhAk1vWngQZtJQMmZlyHir3L2i4hKxudPwVYkfFO+DDGnACrk/eYpfBrNtOTYr4rhWJGmuv3InuSsFNos8RAZMiwZvLS7Rfl0KH7JVPMy+LdO7QltdpEBFg7mRHJo8wmn5F+a0Qmvv2bsjG6T8rNtnRKSPsPSNNH7Sl9DrMFwGzosxzovgCsnKOttpQKGki3eYv5Z3WsxJ6B3Udqf0G7aAy6qiWT+fLzT1tyQhd7ELzAjwgSEU0Bz5jOMVLDJdI20CoD6WfQNdg7kU19gYqRQVW+PE7GmAFrVE1BM0/Ayka6ok6aAVYAPkbOgmpWDBa1mB8SSBGdK2RNmZVgCitMLEuh60wJtTq7Zx6k0AnISbBUxTXWsOIeLLPs+jPiu6BSUil5clxmJsZkFEpoyLD2e8yy0iAKGmhnpNkVubO4Jhev3JIBaSFqeL/+2z+Q3/ydHwzZuvd+y2pY4/qPZFsMTAZzWrxj5N/zgM2MmfHcDbDSaDvRJV9Lacfyi9o7CwZYNcM6KY8+9aw88OhZqc7sl0KtRqEPJbJov1W23IhamMAO6Ya818v33Eo771Cf9tcC8mP80kx6fP1xmx+rzyYFOkUZ8WNn52N9qJPr9k6bLUDvwNk18HsBHCV20z1uNk3l4jPletF+ZFZXakEG/LkDsYr5ebl547rcuXWLqsCg70P4qd2BkMIO6wDg7GLjh1Ibg2KubyjmlynU+nlEJ9mBZKOkGw0Wn5tTANVDvLQlgEax7WX0WTtHmhLsgwC0C6Gmk9H7IGbgswI+q4sxQ+SXtbG+ebcaETpbcH7IKnCZY8v2psGT3X/fsgGJgIcySRj5TvVwHfZIvfPpwb85jDh3lBUITe/tWSCTprVKsbKnBUTU6GlN2+c//wX56Mc/Juj1ixYBzJjntJ8vBTpCMNpvYP7vdE7/fwDWYXZmGDgyO5EGeH6d+rFKH8P+Dee2sVWXa5felEu/flXe/uUrIp0GqUuwGQh4FvNF1RCAY9BWoSb8x1rWEIBLPBdf0xk8EpvjmCP4z9er23gPu5e9AKt9dy+qOAFKytz5eeJBhs2PCIAhuxpMnNmg2L7pnEiPbTSeofTFQJ9f10napKkPx5S0tFOHc8RZK6vPis+tYxAD1gRwsgCzY9LsPla8z3l75Md82HozoOX3vGGBuMRvQzkB/QEXEPKgjX1C3cs+496XYgQl9qiI3aWAye8V6p7pmHkA6edCJLoWVOQVsAKUBPAVApe6vyaD1z6gNoz6buvUzscgf+r+4801VnTXYwW/I69idzgG25AMBsyw1ntdWe91ZBv7Sgb9FJWZg8weMy/0t1TrhHY4ZNmQBYRKLgAsa3yzmnFVZgnoncZKwDkBWLVXK3wE+BZwY1qtJtVutaYStFiAzCIzWCb0c/9998nc7Cy1HRYW7snGWp1r//7D91FxuJjPkbUExVPTuqjWRmT//jkplPKk+TbqdSl0unJ4alqmKzmZqBXlwKEDcvThh6jwi0zh9uamLC8ty+LdBVmYX5Q78/OytbUtW62mjE5MyP/0P/8vFOqsb+3Ij1/+mfztT1+VhdV1afT7sr7dEBA+4UvjvoxZU2E/2A57xaK3MrthQFU9CA4yAApdGSq29gke4QcBYOLe1usb9NNRgofNAb1mWadbKMjExLjMTk8xs4VAwMkHT0htZIS+z8lTp6RaG6PPjueGzwE0f/mr15m9feGFFzh/kDlHUmtmZlrOnDnDbC/Oh3LAV155RW7cuCFPnntCZmbmZKRWIw0Y2eurV6/yeXzsk59kpha1xAiy5bKF0NWDhWH0FSN8EJmc2PYMgqAd5DmGAdak3fCAVT8xmnC6Kgufoa0NKMFcx5oHZ9IOzwB60gzK+BJFyhYphdzYL0jUmF/qASveV0Xg4BMHv5F2nmVpxjrRTCzGIo/gS78tlQpsSJ+A1ftJcbbYgH0MWAdSlvvuPy697EDu3bxBZkF1ZEK2exXZGlSlm61JAYHgPOSQJ2TsW1+X9eq0jLY6spPrSrar18V5hsxoWNP0jXoq3AVWrmVYO82WlFyyAHMMWX0T9VIMpeVoDBoBQyLR1YZv15fMl555St35wE1hnSFoCEF0ieY06KKwqB0quK02Of32NVKrOVd0g+LmEi5eH7/VU+j3SB9ma8CQYcUiC+I7fPhWHB/qR3E9rEdA8S0pCZrZwDkYRQpqrrEhC1lHnjrOQNLxw/pk1jdQgpkdhq+jasIsxA+A1TIS3GQCuEWx/zha28xOyWi1KBnQNNsNgmwsUgBf7GubzY7ML9Xlys17pCVgyiJyhLY2X/vt9wdYUcMK0GoABRPV17tFPYrCzPROjG1Itrn6zVIbaCuH3m9YBK2pHrhphyF9XB37vBTKZamMT8mDZx6X42fOyujcAclXqtF80l67AbDq4wl1rQpk0y/bPFHon3Zq7TM45lGmnTEnH3E246PGzLKtYVqq8u4QwGrjYYDG5pY5HBattfeHOW5G3fTHiO6PGBTS4Gj3ZPRhWzsp4SVeeo8UCzo1mQyV+LDxQEwJf4JGgyDSvTt3pddpy3q9TmowhJdQV2CS2jY31JGOawYswk/nK9RKeKfd1H/VsYqdIssMWjsBHJe/MycsohprFNucf87DQAm292xO+7mN8+Fzfy02hsmMTKBPkeKu8zn9wnHhkHRA9w+sD2bog8Nn3/e/JWnMtbowJ5zmB4G6QJ238bN1YfPCHzPhhLqLYyQxNEOHA2B9WDWApA6/jYNtRHrdqO9A/eo++fKXXpJnn3tWZmZn2SBcr0fXE0n4rKvZrUrrry8NWGOQkwwIJX4zpJ4zPY7DAEYa/O0CgwGTQSuh3diUqxffkDd/8VN58+c/k0oe6qjNoKWQo2PJmlVEYTtd9vtDtpW1rIH2F9lEZyP5nqNQYo6ZgBUcOwM5rE1ygR0/P7iXBO9m2LxLA1q7Dqrnu8xbOmCSHjPLihIUsJxmd7222njOwGj++2u1ta2OfdzY3dbsMMCq8xlBvuSasvtI2z0fkNH7g3MZzx+7nsQYhmfij6XzXR03e/k1Zmvfrzf7u/9eel4NOy+PHzIXHqD6PY9BL4dX06CYSrOpl41RrCCdLBfQ9R0URtOqw+FYajNiJhl+A+df56QKF3mbHc3nYLMSgDUc09Q6/ZxO2K3wvfTchb1B73IDCjJQ20nbEjIj+KzdG7CGtd5ty0qnJQ0A2GBzeR6sTZcBhAJvJgQoofZr+wfHGEEnOMsDBB2tRznuHWI/Sv8FYEUrnJg9UJB2B5laqBCrqA+ykUZbRQAXv6tWKtJsNAMoBnV2REYqJVJjv/aVrxL0Ivj72s9/IYuLi9JobNOhRxs7+DHbG3Xp7exItt2V0XxOKpmBTI2U5MDchIyPluXI/Qek2diknwugtrK2KfXNJho4Sq5ckTNPnZV2ZiCf/eznZNDsyk6rK3/145/If/+7n8iN+WXZaHdks9GUDmpTgy5GqVwlmEcmGjWBAAjoa4lnSrGjUikK9NK3CMFkJJagrqzAdiAIxCKYCYDLTF/g1e2bnZMTJx6UVgM6M9sEujiOqS8//cwzcubRx6QyMsK91Nbsnbt3ZGFxke+9/PLLFM7Cb1CigjY2Z848xv6emDOwrcgEo1c4wLa2QVGGH4WlkIVjuaHuY8gmg06jLE5APxWWpB5IVKqjdi/aexKAdXcNq2IV+75lQy3kEx0lYJpkTT9UggFYDUMAtBKIsjWfakXY2ol8G8xlV06l9j+cn3pK4d/Q+yH+ga+nXUDsZYF7vVO0ZNLexeirOui1pFbFuTvS3V5O+D+xzbNg1IA109CVEakQsLYHXbl77aqMjNakAgGmVkG2szXpZUelJANpQ1S0NyVT3/6W1MtjMtbpSCPbZgmOlmnGmVaA19A8K6gBaz0r9xkESQrQHELPZV2bFNWlnolqv5DJAWwHdgWCx2CwdnR8Mi89d35gX1BKeKSCo5kIUyZVVgOD16AmkJYBVaegXmWOvNXWYCOnIeNpQE8z6qWKRmSC+AMi5Fg06Hel0Qc4HW1VfbTenkTGGWZ5UYgOh5MPAQrBAbCSA52g3gQf3bWEoAEkCMZE0Po5rZFVwIrP2Pg5tMJhetqyS0GwBYAVvVgPzU0TsA46Lek1twmyPWDdbvVkfnldrt1aoCGC+4TI6G/+7u+9b8D65//uX8tf/Pt/E4PKXRtjMuMaOUJhDaedBPwb44ZomjnRMRg2WpH2+POOjYoehfonKudqxCb8odH0XEFGxqfk5Lkn5MGzT8jozH7JlSpSLOUDPdxaIBXi+k4s0syAXHnvdPgIto/6ph0Dq29NOy++LULUvoaRrWQWQJ2/uHbbX0N8zLBgnFfPa3KU4vQ17jqPZXNUh0yz+0Hgygtn0VgFmhLBLpwDrqQoAAAgAElEQVTw4DDifUQjEdWEyi/6m7VbTVm4tyDXr12Vne0t/hv0CWwYbPiNdZpy1OkspUR/vKNn9w2D6TO50dwKWUFvTPF3pSYh+6Vzw2cR8R6PBSfLFYT57LNf82b0DSxrYC3ONA4bX8u62vl5n8i2sT+dtjTAexCIMOca8zd2TpMbnwV4WCUcWszYPcG6gRFi9UQ2Nqaaadl2u29tCRCyKS6LYd/TeqwWlSApYOGAUrSGA91aNxsNHDz66GPyta99XU48dJKtH6x2NUt1yVghO9qGU2A+AlFBDs2Om15nfrzTn+1ek/HzNxtq30mDM/9bzkGo0sPuhpZXrcY6xZauvvULeePVn0oxiw0ONXyILGvtKqLA2j87KAMHwJrthyIHqGzymPHZ6DOEnt0EndyzAtgP2R4LsnjwEtmlUOcZmjlLJhKtCzWkIfCJPSVERZXShlq+jEgFAcOgk6DADvsSbINuvD5rh880CxUzCPx4emCW/HscsEvfg/Yh14CQHT8aHYrj6Vzl77heFaDYmrB5kwaPHvQZq8K/F9mWFEi04JfZkfT9+eyhKdZG1+tEqMzvMFaGn1/0Zxwl1Y+VzVO/X3pgypIZZ0cT8zmVMeax3DrTNR46GYQSJ1IFg5rmXutJryXeFyECCT+D2QbWNYIGqllHv279fSXG25Ut6L2FGiqWHsQBxfTzsn3Ki3Ny/zfFYQBHBAE5n7PSzAxks9+T5W5L1hoNASkT4042HYKl/T7rFzEubCfDkqK8JiU6XQJOOMIqqqnLRwOvSuNFttRKKHaaLe5zaO3COQQl34ZmBzF+pLqSEqx2xYKfdJahtRJEnPLocJDNyMH9B+Thh0+x9dsWsq/37kmTlGPNpNFHbTalkNf+rKB6FuBgS0/KmYHcNzUlcxMjUikhwwkduJ5sQGi00ZLeIC+SL8qjT56TL37ti3JvbUGOnnhA+lDzb/Tlx3/7ivzHv/gfcnOxLvVGi5Rg7AXYY5DwaLZb1ICBg8/Af6Bp4P6jZwZfKgg14Te1Kro06L4LBs6nXviUnH7kAxyXy5cvy5tvvCH/73/77zI1PUE6L97Hnxj7QwcOyu1bN5jBhkjSSy+9JAW0zUGWLIhewRfBc4f6L5Ja8xivFtSa8/wdFIsfeugU5y2+g2c0MzMrNYiH2boJ2UMAWdwvnwv60LJdpVKB9bV32diwNdTq9WU5iLvGn+ux1H7puwZ8bclahjVeVzE9+Lt/8CN5xYkuablEYO4p0zyyE+ZjkEyzB2DV/U4zrsRKoZ2XZlDjlweskkECAwE9FV3K9DtSG0ECoindnZWhAXuTXOIazg4kny1KJjcihw8flWavLXevX5Xa6BgpwfVWQXayNelmRqTYH0gzk5Ni6ZBUXvqybBRrUmu3pJPvSUkK9C+xprBQce/EZGDeWm04sqZkv4W9IwRUMTawB94v4jDh/QLOV2ZABp+Dssr2kb/5kecGMDSWQaQQUTC2rBmNqIDauqZYRlNfRHlB6wVwVABg3+tiEPWJkc8MSoYqh1mkVSOVjJyh6DoAVqUVa8FWq9VQvjJpU9o3DpNfRaBUiY5TN6vOIh6qUa/MQQvkcQe4Y2oc+ePIAoVMECilWqyvwLkYzmlZO9wfxgKOJADr5NioHJzTDCsBa2tHMj3tJwWT1umJtPsZubeyIVeuz8t2ExknNFuuyje+/0P5+u+8v7Y2//nf/on8p//zX+0BWF2kZsimxYkyxEHF2KOo3iZR2gmxTKSNpy7oFL0rFL33zfkmNaAko1PT8tATT8mxM2dlfGa/ZANg5e8ZmNCevZRECZivn4Hj6YFDWgk33pCjZxzdb1JaJXbM4kiX1eZqpjGZfePwhDpmf+ykM6NZhqj5byA4+5Yjw5wycyIiRyfUNaQpyFGwBYsctTGgHDAoELcdQsYUBv/mzRty6+ZNWVlako2NOjdr0CrwDLG5w3igZoSbOByIwEYwBxPXRGqRVfyE6L4HWLze0BfVg0APPiwT6iP15qCCusX16zIP0diGaJsZc6OhxRuu/s7AZZS1pe8WA9Z401GzPtxBDa0ewgZoWW/bFPm7qJ2HiczE9Ea7NwY0lOQcbUawFRDl2DVngkqg30DjLEtYR6m1aoEhRMobXgzLZTDpjAVaILAazgs1xQ996MPy4ou/IfsPHmB7AVhHUmwC+Eo74BFAdcfm2HMdJIM5Nsbxxu230GEuQvyez1zb/Ldnnl7DPjOnWW3Yem1w3m5uys3Lb8q7v3pV3nn9F5LL9LhGNLLbV4exj1Y2AHPhKUHIBUFR/Ee6T9Bk4CNU26Kfa9AIc8DALMciZDDTIM/WM8eFwV3NYAOs4liMiPcH0gNAjjKdEObTNhraA07/wx7ElgihXyRFC8O9M4AVJQD0eq23HvuB7tEn1q4vXuveKdN5retSy1dMTd/20/jpMe4dg1bGROPghz1Pz4bwFH2/NtOAFtcQzUm3Dsz+cL+NhJfiK0rOPAsg6ruJ7DZZVHE20wfc4OBruw99DQOn6ffMBqSvKbGOhgBWXU5xC5mI8UChR8xuXLfa9zTA9PuGte+AD4Jjwo+wQBz7xXe13Mrsrbfzdo9+zJkVDfaV4lo20UI7Qb2WeLSjgAW/qzV5DLZikptYFPYfUJR7SCoMSGetd1uy1GrJarcpmUKR1M9Kqcy+3wCdEOQBkESWc3NrU5qoX200qAy7g6BrGJtCVoU5eQ8ZABkVFLIaTYAjTWIEnyGblU6rQxYSXgR71aoG34NQlbXJKJfKpK2OsS61KMvLS1JfWmF9PPbPdrtFH7VULtI2gs3RaTelwvaNA6kUIV6UY1/ofrslY6WCjOfR6mZUCrkegUFn0JVGuy2tTl+KpZqMjI3LB587L5WxkqzWl+XLL32ev++0RH7yk9flP/75j+X6vVXZ7os0WAeowTkkWQDoB8xs43mjpll9V8wBUG7hf9PMhPI6iloFGjV6dB4/dkyeevJJ7mXIdqGVDgLg+K9er7MVzfe//32qziPQBmA8f/cOg+N4VhjHLpgsKLGBEnG1yoADynGgofH2hXeo8jw+MSWHD98nhw/fryUtyJCa0FiwP37O634Q2xhvZ9Xxen9A1db3sD6sur6D3YgUgu09/TMGrPF3g8WQ7/7hv6HokmEfgEcFrPDZNFur9xNU5rnXKHPUfhMnU7Q0Ur/LXSjkDFVclYFMZyO1xQ2uUGvXmbcjFbktY7WcdNtb0mnUo+CF2TL1L3TtIslIZuMgK7nimBw6fITz6ta1S1KtVaU2Oi0b7ao0ZEQ6mTLZS91sXqqjR6TyhS/LanFERrst6UhH8kjYsL0UxJGaTDQWC0XJFrU2HOcEy4l7A5hBtHvq12JkNcOvCTc+FthGBqqzxH34r9NtS7mfV7Xsr330WWZYVQTY2j4E4SU9jE40i0wOECELoDGkrr1RhFFVoSO9ERgGRMtYmxpaNNCwsu9pnsagWLAMq9KP2gCBobA+WGLlIYaNLnJM0QYHhqw/kHZLC6tjUGWbgBmxQKsJNRHc9MM5IB5grUaMEmx1bmbotei9KyNQCZ6akAOzk1KrFNBUSAQteQgyEA1ArQZ0m0uytLYll6/dka1mhwIF/1LACrCK//DiZhNttxZ4SgIwMwT802WyPHDFtSLC74MNdq86ht5xjWldEfAKVCVSvC1ahQBCqSJT+w7Iw0+elyMfOCNjIcMKx5PODR18Bayk44a9sZ/tR05i4voT92pGxijdeo0+w+q+nrwHNUMJJ8V/V/+e3KiHAtYwx7wznjCuzvlIBwr896LPmKWJHS4yCyhh35EV9Eqtr8vG+jrrQdZXVylLX1+vsy0N5jwEIfAMKtWSqgKyRrXLyKbVu4CV4KN+OHekDmygMiX6YYAiHdDw92AOkgfqNp+QZcXLO6s23gADdn46qWk6nKujwjjju/zPFG+NxjmE9mtrxAMNOmeiGVa8AAotw8r7DKwLqom7a0k6kTFQjoBreFb43v/H25s/WXYd54H59qX2rfcNQGMHSCzCQnAHRZHaSFFcRJCQbEviLmkm5of5YWL+iZkJ2ZoZ27/NxESMwxG2bM9EWGFbEiVQBASC2IHe9626uqvq1duXie/LzHvz3noNwo4JF4no7lfv3XfuuefkyS/zyy/TwN6YmQafJ99TKfYwe5QTaPLv5XWCQ5/MmT0fD+ShBhz7CZStL3zhi/LUU0/L6toeqdXqKk6HQAfqxu1aedCQX/v8fk7eblsSM0u798z0V+L8Rwfa900ErHGfcM6tZyLOjW53RzqtW3LhxNuycf6E/OzvfiwFKAQD6BF0sR26lCEmhA8OFWySEjwSKRmATdgyQe5A+4qn5RDewox2KmRY8wAgs48dlHAPE2VrYNX+w4Vosy3g57+jGCFrLzSDRmDj5St0QrRUgQI39uxxYLMm2QJZcW3kbUsKptKgnb/fwQr1FkJrqcx6zwX2mPU1wOrXdjAWywFSRkK6LqaBsQQU2tuiLcHvpq25CFgzLW/ytt0DEhYs872ZLu/dwdCsrU8BdRxXDKpkzxkjVN4BtPqziRnWdJ7SgEK0o3791LnWrDx+XP0Vawp+EkAVfvx55NdFYoNCaUMSnDQRFv98wkQKbLW4P+lTGmUPgDX5TpQoGIsBlOD2aCgbvY5cQ43jsCelel2eePKX5LmPfUyatZrstFpye2NDtm5vUmQJfUl30Hbl1i1Z37jF+kmcW5E55xl42HHUwUHAE/O43WoTrCFwjr3L18O61tdUfyJh60DQCR0qikW57777mHmESMxOuyXvvPGm9oEl8FC6JkAZpqoGZ3yi2WGAVbDU4PsxAzvqC3Ro5qs1WWjUpFotyLg4kg7KF2CPylVZWt4rzbk5KZYL0m5vSbUi8kd/9D1ZXJwXiAi//PJb8n//q38vpy5dl1u9kXT66K9ZMhot5gSgJg36l8q6lp2d489D7b0GS8ajAc++xfl5qVUr0kA9KVo0Vmty4OBBJoX27t3PIPc3v/lNJl7QExXBBYhNnT1zit9//vx5Un2hYQMmD6jREGB6+NFH5eAhbQW0uLxCum+ziYw2GAUIEqgf4GPjCRMyqzCYu86ATIoz9c8/7Pnj7wNgXe+osnLKGAkJW3ujMkl9L7qlSU5t+6y+/uIP/kna1oYtNJUSzPIgMu40mEYGEAEaOAcWUA3nsftKOgRPpHig0GpcEVwzbYmUEYTBDoylpwGnwqgth/Y2pLezzhpgD0phvfteRxQGvgECu3qulKU+uyzLKNuTkpw685Y0Z8vSmN0rO/1V2RlWZFQpyaQEcdmalGZWZPELX5GrtXkpj4dSlVHC3qtXsad3eDahL3p1BmV6GhxkSSlJFR6oA0NXQaqPE2u4DHxo7YAAUrFH4JN1+h1ZrM5rgO+3P/0s+7BqrDoow4bouxp6MrOlCMBqqpVp/YWCQ635TOtWkE1zwKrZSmo2qlNoziwlj+m0qmHAKDQrqwshSdED8DrTXnk9WidrVAJw+rmcfNxO3fH6WYu68rsJfhXl+yHmUUxcA411k+VjtCVMLJxcyH/vWV2RvauLBKxIxZdGQylaqw8Uz/cGI6k05mT9VkveO31RdroDCjEpJRgZVq1hzcdu7vQawCqyrL7AveY0BXZZjr0fkLzXnLqpO4ow4jDC/HegffpnPVCROvC7M1uMesFHTDZhScq1uizt3S8PPfWsHHnwYVncc0CqDS3YRzbBM6xwuF2Qh74ZNl0u8hWjvOmjjcbNo2FZoJke2MEw2aZPHKUc2NF5SQFxNIw6z74izLyYIxmdg+ik5w1r3mlLDLTRsrQ+QyOjOEy2Nm/zMIfoAwwQFAWvXblC9d9btzeUIUDOvx5W2EOoXyHdyjKoCWA1SnCaLbSG8yH6r/s3WO/krwp+/KCnYTFhh/TtTiNXY62ZlmzLjujsAVC4wWKdil2Ic2T71h06vM97xZJuFno45gMCfijGTCuuiXoJOBa76mwtS1WqWvsXm4F0X8UARwCsPEy9Tl6FT2AbCMIZ8kw/Nw2w4nY9UxoBsmcMvA2G71UfDw98mx8yFEDZOnhQvvLbvy1PmIAFnDVX+AYAuxNwTPd5YDVEAkFYwPl5zq/teK24JlLQlDq2H+ZaepANWZ/d6bTk8rmTcvn0e9K6ekHOn3pXyhCmQOaClTx6cuFsQOVMaVhkthUlTGVkXZl5TUN87vRrhNm3tWWMQtCG0eEg4LXbHqRZMT5tYk8lTGJEw4JmWbUEWmtO+T48E5P/Zy9nC/BijRa1UaWCWyJbBcBcI1TQh2LiSMcdaljz65XDScBTGoDw1xywMk5vjn3+GWbZJGndR349OYhwkJkP5GXATs5mxtCI7wPfwxFk6rRlQWYMqPLZxIy4lbJ4kCZmozUek79WNhA6zXbjWpHFlZ8v35e+5v0Z+D1qJlozu24T2CrQ9BamPcP0OZqysNkVAAoPLrGu1Ox7/O64D+N36t6KmXYITqZtkHTJZgN3cT3x835SWFSfdsqDNFKQ/mgsndFI1rsdubLTktuDrvQmIvMLC3Lv8eOyuLAgEF9BOYu2WCrK8sqKXLh4SVqdjtzcuEVVe/iO7LXM/udFqVY1KKs0UX1msLk7Ox3p9QcygB9DkTp7nha4oH9JkRQ4znbv9hzAkllYWJS52TmenVDQh9OJIACyvdQTGALwaekawB6yrPVKVfbtXVN1/k5btm9vIspMpt3+1VVZXZqTwagnvWFXWu1tVDlKuYLaY7Q+RK/0vpRkJGuLTfkf/4f/XvYdWJN+byw/f/2k/Kv/5z/I26cvya3eUFq9PhMrVIVm/bCK6SkQ9C4Lyn5ENhXrFGBbVZa19h7Kv6gfnW02SYtmj/btliyA/jk/J0+ifOvee+Xw4cNy/Phx7WE7HsntW7fljddfl/fefYfXhFASRBwfeugh+chHPsLnsbndkrvvuUfuuuc4BfCgJKeBGasvRRmBiTuaMUy3lxpE/pselmEMxwe0Hbls/7Sz54Ne251hdV8uJRO5f+f7J/naxI5m2+G8+IM/ywBW1vhb7kVj1XqweGvOsQw/ELCqb6SWAltcBaNSwMryKdBkYT/c7gfAiv076m7LQ/ftkxtXTknPFLYZrAidJFiHb8AZs4DkWnNuRZbW9kt5UpZTZxWw1hp7pNVfks6kLgNmOWtSKVaktrxf5p//klypzkoZQRAwnbzkCC3Q0bJGENSpyKSsisnwU0j5Nao0T0gry4v2iiKRYNKitnU4kBFo8NizWPuDgTQaswpYv/zJpyYwCN42RhdNlirDw4jF22WZacxY6lsfjPqYKfUvA3Bg5E1cRs9Y1B6ps0oH2JxuUh7IcdaifhTlYhSMsuIhmlgKolrIyDo1joe89fMhfdIzsHCw7Tsg0sS6V6sf81Y1oDuwDxdvQME0D3JSZdJ+eaQ2G68adMxmoy5711Zkz8qCzDWqgv5H1SLqFxQEdLp96faGUp9dkPXbbXnv9AVpdQBYhTUIsYZ1GmCdtvn+/J/9KQGrHxxpM+E0w+rPIDoUBChT2nHgOq7Cqu9JI49+EOczY1MPVHMEvYIWRrNcVcD64C89LQfue1AW1vZJrTmr4BwHCCKCIEEgw4rIGgbImi4UqUynRiX3HXrvxfH4mvsgw6V0czUK05wovV4KfCNYiIB1VyQwfGkeDEeQGv9+J6fdo7ntlqpwb9zakO3tTT7DixfOy/UrV+XUqZOyvr7OvYP9wkPYesjRobV17gATzxE1BikFLBXwmQaiE4BlomQ4KJ3q58bPRYIiHdDXjQdVolPkc+lzj1rlZJ1mnGuzIyFY5tfjGCyglqnpCs/UQXHcA3r4WW16Oa0h8+vy8SGIGSKf+fHqI1bj7z8EjxZAi9lVBvZiKig5iPWTHJsJYcQ9y+tZRshLEZJ/h1p6OMbKKtHAwbFjx+RLX/4yhTD2rO3V7IIdfl6bG/dHvLd4L3zPHVSCfxHInLbO43zG5zFt/+X3LWw/bPDm5i25cum8vP7KT+TSqXdlsHFdJoM26VDDwlja44F0cXYUVKG9WixIdQDAiroykcqkYFRhe1JGiVI/20j5FtH19ZueX2nGOQ8EMvvGgaE9W1WyH1MVdYRed0ih4Pz0rChLIKAkjzoiBC7KWoKC1QRnG/XWVofLeaFN1B7WyLByzxuQzc+bjytro5yFkoIyj7jHDKtfK7WrGr1I/m2rfdceMGoph2q2Z5o99vUQ1xzXQrgJD6j5GsnbWlrnxDZkBcQiJTgRjgzgMLXNWokYf6YBvfh7v58PAqy5LZ/sdfo9sM8W5Iv2NdpIX3/5Z+q2h+NnC7cxM2AMqBB8KZUwb7PudN749/tzhP/EVu5evxqU3fN2Izk/jaVAgRmzmxRdgpAo2G6gh47Hcqvfk2udNqnBPUUtSnmHvzkYMMB66OBBglBk7PrDsbTabbm9tc1MK8BRtCO4bxf6wbzA1iKz2ul0mQHs9odkDGC/oI61UtUaVV8y1C6xoIlmkiHoVGKmFQsR48CYoBwMwAeaLBhNqBHmmVco8PvrlbIgo7S2uiwdKBr3+tJptWTU78nq0pIcOrCPgKM36Eir05I+skXwjWCbJwgSQXymK/XiRA4szskf//AP5fh9x2Q0Kshb75yV/+tf/jt59d1T0iuUZQdtcxYXCZzb7RZrQ5G5AkttcXFJqrUKQT10ZTB+AEuWlXQ6UjbA8uwzz8g9d98l/W6XdbnvvPu2LM0vyLNPP0OQCr8Un8GfDzzwANv24DoQmrp06ZIGwzE39Tppn8fuOir1ekPqtYaUqzX2UYV2CXU32B4Sreign4BgiGZY2aLM5z6otOd9kFhy489+93um75Jpr06jBE97X8xf+HpJs7IpyMVnI2B1YMlggqkEp8kNpewirDotw5plo7gltNZRAbBibTJgR7tv7I8AWJEIGve25LFHj8qp934uA1BzzZ/I1N1bQgAZVk3uFaU5tyaL8BvGZTl95m2ZW6xLtbkmW50F6RdBCS7ICMmtYlVm9t8lc5/+VblUnpXKqC+libIa8Hwg4qWiUxOyEEoNE5IcCoM/LLc1DFCqmKI4SgMAbp1Vhhap+L7eQEbtHWKqymjC83GITgDAKl99/uMTHKakBTvosydq7r1RghVesYVK4pGlICA5iPxQMQCgmwsqcnpQOC1TDyWNLHAhW/0E62YArHHosw2HwiEaDJPq5o0D9jh9Ty+WHGZ0RkMdLmtyY/aEANvqhZIge6ocrJljdS5dOAFzg4c/N9uUPavLsrY0L7PNKqP6jXJBKnBCRiPZaXdkpwOVs3m5uQnAmmZY/0tVggFY8R/HpOltc/idshIyy/YgEsCZU5P05+QtQ/yano1zgM4C5zs0Z89QcI0SrIcbOPE1WT1wWB566hk5cO8DMre6R6rNWX3upMHBA6NUQaJMx8hPEb1sNQI9zfHKO73+voyDeYfx6nqJ3lHMOugB56In+e/POl9x3ne7KHd0ynJ1gcyQqMVI2unoa0ojQa3q5q1bcu3aFR48UOTe3LjJLOu5c2d5kOCQBGiFgqLWuWbbUDggozHRm0qpIcG5TEAR15SuDp1rlWlHTUw0rO5UOtjCvkw/o5/n+63OLp3XNFjgIDI5kAL9LKo9+7V873Fcngl2BoU7TKFdRFwbzkZAcEvHmt5n8ncU/toYYoYnOrLIvrtTlzhRmj5LmA8+DwAkeYfRg4CJk2oME5//1KGeUCKets3q8HzP+jpWmpcGne45fo986cu/JQ8//Iisre1VeXl7kKrnaVR4CyzGa+X/HgFrBAsRpOz6jGczcowcn4toQzK0sPC88gAHNgJ0oJvrN+TS+bPyzmuvyMUTb8tg66YUhh0Zj/syLhekMxnJzqBHUROod9bLJakOS1IZAawKgSuzrBO0SrMD35KFSRbaAx4WiQaAdHVKUm89I+P3aXuJz924WtFeDcAQQlmLAdaJra1kX1gNIJ4NWS6VqlQBZuDUjdAiTbPCDCvxXNS9CxDmIjGkHU+hbuftZmqP0tZeOnx1JLEy8nWn0f6lyQ0EZ7LZQX++kbXh6+SDAGsyxhyYdHtyp/WZWlsH4Nl38l69BtNAtH+X77kkoJUr/Ujv2f2ZlG0Sx5WvkY97PApkcSwhEIfv9SCfz1s+gxyvtfv8s/o+aIKMRkkbGCqromuC1Wri2sm5H0p6dK2a9bBsVxp8xFpIASv3Pd+Ty7KGYJYlqRPRRd6vtUNElhM1rKhm2x4N5eZwIJvDHl32/Qf2y6OPPKL6JUWUlo2lOTMjVy5fJoibnZ1n/ePWTksuX7kql69coW4IQHWtWqPQD8bF58lScbDeBqx9xZ8Qa6IITbHMtjOwCZ69wp86N+4nqtPOrKAHnSYFaTTr6oBbwgNAmAq9DOxr1gglbNgNoNfifbQRoyEd64XZWVXjZSAe5WE9ZQ9aQkTVpsfS67SkWRQ5srgg3/2DF+Wjjz0kw8FE3j95Uf6Pf/Hn8tr7Z5hhvf+RR5n1RPD6woVzcvbcRekNhzI7My+HDh+i5goAKxR6ATIxfwABEFpCizmsF7Tv+dSnPiU3ISLV2qY4I9rYHDt6jIEC6CAAmDeRiV1eYmZ1Y+MWzxFQgwlUOx1ea3VtlYJMe/buZT/zUrlCCnBrpyPb2y0yCe+++14K5gCgq8o9m7okc68xWxUp4lwbu8z/njnvppwrH3SG5X+ngPVOKsHcjSmLM6ln1WBGBKzx39/+/j+Wl392xnwdE8S0en/YSeoAoUTQGBHIsALIAShqDanuU+AbzoEzPulLeEcHZV+wZaPtPXjM3iliMu6RnIFEGDZUadKTe48ty7nTb2mXFfP3Mn6zBcRRT4ubQ/BkZm5NFlbXpCw1OXHyDVlYaki9uVc2WrPSLzZlCD0OiJwVyzJ38B5pPvd5uVSZIx24KkOyGsg+wd4z4TYmJMra7mY0QBIS94sSQG0viOXgvgBwB+aA7LIaIOqYav/DnZbUpcCzfNDtiqDtEl/Vf8cAACAASURBVMoJf9sAqxp8yyAw+2h1rO7pm4OBxanWDxH5NKuZRNpsxaiemlIVoP6mGTbl3mtmRkFj4oThMXqLE0TqWJvR13SyiyxhXKGOhge6R0tD6psG32XWlb1HgQyPLOs4Qt2giSA6lZGCHuZwx3oyfH5+bkZWl5dkbXmeGdZyYSSNcpGAFYYI9JRWuyfl+gwB64mzl5MaVgWs300owR924yG7iv88s5pGZq2+yRaCUwmj0+HzlT8QPcOK5+YZb4/K4PMErGGA/nk6oIqZU4MTRHsKpaqsHjwsjzzznBy8/0GZXV6VMrLyXAygtnnNaeyQOCHFD+0opjk70enNH+buUMT7c6fAh89rhlB+dMZVXCoLWDOfyxnMXeqUYY4i6IjPNgIf305+n3Bu+bw4PhiREQ8H1Pfc2ljXmtXbG6RPrV+/Jus3bvC1HRwO1ovPD2PPAODPmCGPWnPujOM9Hn3z+YkZDHW6VOQiOnw+3/nsnztL+ByDH9ayBu93UOvPxecjAX7BuEaQ5qDbx+rrOlEzzzFB8k4gs8pBKIbRvIzwg6lvGoUwASr2Hnwf1e/4PRrQik4r91boT+v34yJObpQT2xgCYL63fB34nCTG22yYr/3k93bPCPjg+YDK9bWvfV0eeuhhNlh3NXYe/haY4341Nkze5sQ1Ow2wTtuPuMadQGxc63EfYi4wl8hc4D1wguK6iPPAjtuFody6uS5XLl6Qv/ur/yC3rpyXcfu2lCYQ8xpJj2C1L53RQMaQSyCdSKQpVSmPNbMKwFpFbesEveqU4ks6unkAMbvnts/7LXLsJqCU2INMho+zwLo9hwPYyQCsyK6Crow/NW1t5ynWExQV4QzLWGYaTc2mor4aLd4wVoBsvGJjza8LPaenA1YfZ7Rv6V5LleR1j1nLIwvExnWRtaV6D1qblTIR/O/O3PA1kbWtaeAmvs73GkiIIDeC32T+bWDpmDSYlv/J7xNnf8QgU8Ymm0Jy9joq+kg6o/3Cx+T2Lgbv4pkY93NsJRP3g8+V28j4vOK13M6lYzM1Z9SIjkaJ2jltGQKK5vTF/eZtkzL35yKJ5k8piMa9mjhMju2SjEmPpsQfcH2PzJqwDCtEl4aTgnTGI2mNxnJ7PJTbg740FublC1/8gnz8Y8/JoYOHSL1999335S/+4i/IGKrXmyxvQGb00uXL8v6Jk+xXyrY9Vvql9jmWnWl/VmRWKTg01OAzqYgIFFklAO+RnRFUmFDPMHWa3cvh66bOPRwNtPbTEjjxLHUBmRrBmGaVUFpFGuRoSJVhlhvgC0o4+8xPhliOgROUO6CErDYZyf5mTX7/974pn/rkszLsT+T02Svyf/7LfyOvvPO+1Ff2yEMffYxjgRLvhUsX5MzZ87K2b78cPXJMAxfFAkUYW+0d3iOyzaBZLy8tazcMtBTa2WH2FLW3qysr0mzWZXlxiRRnZGnRgxbA/JFHH5GVlSXOIVpnMVg+HLJtHnq8I+N8c2ND9u/fz9rXxeVltq2pVGpy8dJlubG+Ic9/7lcotFSpoh877J6D1WxAPfpx+bXvtiL6fbs2/Id8AYD1+o7r2+iHkjLDDECdRhX292ftzYvf/yfy05+dthEouwHPlCCcoQz4CagddeMF1oz+5z88D41BqvfpWCoLWNmSzpIRDlh5jTGo6wZYBfXYI3no3j1y8r2fs8tKtC34O30Rw1hF7gGc4QWZW9orCyt7pDypy8lTb8riSlMq9TXZ2J6RYWlWBjhUKyX65ktH75P6s5+TK7V5qaH8Ztynfg32JQAr6s3JACsUVJAJqt8DzA8bzJlvD4ZRTBjp39lpQRuJcNuOWi2ehw30Dcf673U1aPT8k4+whtV/2OTV+gJSoTe0eEmyVHYAp3RTV6K1A8oWghpudfZQdG4dxyyqEdplJKBU6aFwZhBYUN6+RiS0cB5F8krNcAeHDwIiLiHKCGCHrDFpzvan1uDqjy4wU2B15Vtr16J5YKvJsyyjO57Y1I1aVZaXFhJKcHlilGBN5Ui73ZNWuyuTUlXWNzty9tL1pIYVRuOF73yfdaz/OT//+n//nwX/+YHkh7wvZD1PTA3V5kZtrzpDXN9Jw2FdvC4ZHumebsyTBc7P6/ujgSFYxaGuCCfps8cDpVxLAOueu47LAugGDVXo4zUATCm+hQJrDVKw7gu0PlvUcbP5c45j89/776Jhiw52dPacShHvw+/T10TWUUujQJk1kzha2Ii7KczJ2kpqyEJuwAIs+Sbz/r3e5w5CB5DT32lts47v0oVzFES4evmStLa2+Tv0iGPjcNTNJJHKNIAU7wkMA9S+YUh66Kvjo4e0qZfqzkiioAom2A476fnIoBMT5VZ34mDe6qApjOStW3a1TzBl1qS91W5hE58X0ift8z7OeIjZMNPerHbWsDVCyEzm1Yd9H3tNrPcw7JOv4o5QKugVwVxSaxMCGFz+QdmaYIIgP+uox7HzWVu41oGs99iM62waIPQ9gM+hkTqybvfed59861vfZoZ1aXnFhC7MxoVaPf8u/468/eEYQ1/S+Htf53kglL9Gfv/g93h+OIywNq5evSrXrl2jw7SyssI+fM7WwHrD/THYUoJzWSAd/vSpE/L3L/2VnH33LZH+lpSLELeDCvtIusOB9CAoBpuCdQ2HcaK1oGhoDrCKA686KREEInPpNjTaGN6XnWl50ORqwXHeIhhwiQzOb6kovclQ2qMBa1iHOOsrWmuMJuoIwhKsmmgNSlxKoC0XS9IANXiioNXFNUgP9r3GM1B7jvNMo2poNpOvqoyegdy9BvU+Q7YnANAIHDP2NZyZ8fknZ1CgBE8VC9OJyywVX4vJWDWdHNR7zTbkssjx+yOIyD9LB4Z+LuQzo/FZxn2hta2hZATigIHl4GdoBKH+3UkNq71AMJmrFfUx++8SG53fSH6NZO61HpDBTaOlYk+hfhJnRhSo9Jl2ZzmzZ+2XHtBM6mqdKn8HNpafDN4rMqnBRqTIQa46aeZvFUgJ3hqPZb3Xlc0R3FeR+x54UL7xjW/IkUOHeA7duL4uFy9ekldeeUUuX76qbWRaO2zdomtcszdwEzy4qtlqgEkNNBP8jybaWxsMBdRfQiEc7wE9gRoGoKlqWYB3PwB4xTkGJxs/XM/WHzbuIU2qWDs26xsJESOKy5QrrBuFeCXe1dlpkT5MUqfZFABK2iX40tifZXTOQDa2KDMykr2Nmvz2b3xRfus3f1XGw4mcOXdV/sW//ffy6rsnpLayIqVGky16+oOeXLlyRbbbbVlaWZNavcFzeW1thXYVa907A7BlYa3GFndYJ6A8az3lWJYWF2R5eYn1q7A/8/Oz8vAjD9OXgIAfetDq3oaK+UiazRnabogtof3N2XPn5NLlK1Kt19mq5tOf+awcOXJUFpaWqG0zP7/ItmraAo7eY0LIjEmDOyz58HK0GbsDVL/48/oOB6zRBHnmNJ5X9rhydiqxLL4TaR9ACf7JKyf4mu4zUy5ABr6gc617UsEszwuAUwOs7iNmv/8OgNXbvLH2VAOV9M1GPf7dM6y10kgee+SIvPGzv6XCkQZldH968tE7LACw4gcBnvmlfUwqSa8sZ869I0urM1KuLsvNrRkZVeelj8eIsoFJUdaOPyL1pz8jl6pzUgLNfdynr4P9BQ0hYDO6YmAclKCIXZV+D74VgsWaSceQUBbIcSGQZDaedekQZmV/2KIMWi0pjsZkSEGkDSJu9Ku++OwTBKyO8CmLFEULEudLnTHWCOD3VhumOCmtJ9FJUlUvGmyj38CYaClxen7he/FgmRnSPUKgio2EhaGA1a5tBwev75lVi7xhDIgyqmFV75WHgtP1EvqWOosYOxwHdwA986sLSKOsvpjowNh3ot1EvVaR5YV52b9nWeabNSmOB/yPdJECmiIPpN3tS29clPXNtpy/ejMjuvSt7/5AXvjD73/Y/cb35QGrG1QHo3knhQe17Xdwy/OADtfEAgFojdkzz9Qlh5CVxOcjYBSLAEUysSm2AEHZrjVl39G75NFnPy77j98vzcUlmZSh6lfjAoWx1joFrdvScSpg9QxrYiZCzUMErBGo+sbMA9G8c+VkdP9s/L1/Xx7s+jy4gxKDJN7UfpqTnnWC9OrJM7Pa6fhaBKw4mNqtlmzcvCnnz52RM2fOyOWL5xnt7LV3dO1b/Y0KbqANVC/JVvlYowOqyoJq9PG69krVhvMwLknI0c1yZCMEyqc7bz7nbhDdAIMR4eq7sd4rOpd4r2ct49zxmvjPKMY+PxinX8uzJdHxi3M9zZGMa9f3gTuM7ri5Jk8aec2qFuq07JbVV9EeF5lKo6ex12d+o/sYXWBJDz2N5ucda7w3D6Ac2KEGHHv4+H33ygsvfIvOw/LKagJY+awtWMU5oJ3eLc7m65LjspDF7jWdjYjGveZzmj180+9hvS1rzfpy8eJFUtrfeedtRuYh3rF37z4CFTxnz/hg5KNxT27f2pCrVy7Jyy/9tZx+/00Zdm9JHboeBVDtBoJAA7PZ1v8NNWSU6jf6LzKstUJJKsOCoPlZBTaHTKs0WMIzwwOYNt8e2ODv7EDNBO0YV7aSEcum8GwsCAFrZzKUHu6BmV9VwkcQFTR+9tcFOCuXaBMBViuiQBUAuwgPZISzRDPCoDJzjaAuz/YGHHmAXzgBPlbaprB/o53LAMRcaYA//2mAVc9T/clnFv2akerqgaa45qNNjXbdr0m7bkq1nnH3NZXl+OwODka7He0pxhYzrPhd3Fv58yzajQg0Xdsi2v14bmT2iVPLbT3FOffxeGBK92OgDedLRmK5g9keXANaHPBFcG908JAEMMCa+DLJ5E9pZ2cP0+9X17QKYUZwnT9T0/vX1oMUFYOPZCrBSUtEBlMAIEXa6MsJoNPvyOZgIJtovVavMVDVbXelUW9wLwCEQVE2OTdwP7YPsXeYRaykbACAMpx3uAcKzFFfxc8UpUzDNqJUZggFV7tW3XpwkxXhGWZLdiTrw3wlX0uYn1h77Ew0fX4qdAiqMudRJmRGOcDFNSq1KplGqK0nHwY+aQn162NBW/r6eCRrtap86QvPy7e+/tsyHIzl8tVb8v/+5Y/lp2+9J2PUlvI7GnL58mVmWTc2N5nUARVXg1l6/iflAoEWjvGtrCzLEIKkBBZKxd2/f5988Vd+RfbB9pYKcvnyJTl9+rQ88sgj8thjjyU1sD9/7XU5ffoM291AvwVr7+7j98rBAwcFPWtB2Uam9dd+9ddl/8GDUq01WO6lWQjFAcQCtu7+ywErn0j+KP1Q/44Z1tRe7P5oSv9NrV4meBUys7/7o/9VfvL3J9UXYwKGYUTzp5QinJQ6+uVwjgxhw5QhwnrXkrKOGPQOVHUAXfxbA+5WpmC3j0CJYiAVGIMCsUyGUisP5e6Di0oJxjlC3IKgg7fJsbZC+B4TxES98fLew1KbXZC6lOXc+RMyvzgnk9Ki3G7PyaAyI0OAS6hj9+qy+uwnRR58WLqTmgwnQ2F+FXgQ63o4llK9Sn0GnMtlayM4HAzJmmAbJZQv4GyrmOAqfMEByto0MFiuoucyfK+RTOifjmTUH1LkDICZCZOvPf+piTqCKnhExJvLDqmRVsesN8Did8qorkSFogZ0TfWNgg5MPWsNKwNY9vA0c+vROVPDAnzBRqRMlhpiAlarr3UikDutjGBxweixRgqVU1NzmS8uqJwTrpnXoG6KaJ3X8saWOp5On0xoGOr1KgHroX1rsjBTZ4uFEfrGDgekhSBq0e2PZKc/kuu3d+TCtVsErN6H9dvf+6F86zs/4Lxl48533n8ArH/+T9M+rHfa+H7/05zH6MDgm/xAjw5rcugFkJI6DykFWJWeVcZeP5+qgAKwrhw4JMc/8jhFlxb3HpByrcFABJxS1JZoTYMelM7VBWCdDHc71D4reZASo93xsM3PokfbCYa8jmTKVEdHJOPEB4EAfMwdV23PY5n+ECiJhjVxjIKybf7ZxKFgvW+3tmRne5tqwFevXJaf/exV2bixLp3ujsrpV6vsh4ao6ebt22x3o83jteecjz06ijAi/jt3yLj+PBsfAgMkaodwZJyL/LV3A5uUMpiUF+B7Qj10/P547z6WCORcPCKC32kAKe9su7MY94M7aXHdJM+TB7lSLf3HzIu+PkUR2t+XWYfB7vjc5B39+DlfS3EesS+9nvxO343XK2UEgEpy/wP3M8N6/N77ZGVllU4co67hx6/v9zFtrTvgiaAnzEaYl2yblGnPI64TzYiove/3uwStZ8+eZWYCgh9oRg/nGwFNXAv3fvHSOdncvEmlbGQzZNSVSxdOydXLJ2Vn+yZbOTGmDYc9oVKhTzbocBXNlFgtqGYti1KHE4vMK1gGuBskX3RT0BKZmkKSUaMt5Ps0U8b5gbly5wviECbdxPstgQY1kSGyvzKRHiT/jYZNuf4hlEHVqYGjUmKdm05rsT+S4nDMbHANNbRwOKykxW09AaurzIbghjrPWQV3P1v82fg64u3eoXba91BiF3I2Mr/X/Rl7EItxAKPHx4/GtTD19cThs4bzwfaAZha/N7GnOcVgH7t/V1xz+d/d6Rp+39FOJvuEPkxaw56bGn2GOeaIz3mcJy85iN+R6lFkr8rPJXOhjj9bBhpgpcI/Ezda2sFsDi+hQDWOJz/eROXXFoTX50e74GOMfyYZVvYeRjAlPQOBhkgNHIsMxiL9yYSiS1d3tuX6zo6MyxUpQ2G3WuNZ1espbRHnWQcAttHg3oeP5QFY7HFkaRozzUQZuNPZSVq2ebcKCA5pJtZYQYmPr/AafqUzyjBPvk5RUsN6XRAWc317fZ1kAlWh3RJ1I0zVH/eBxAuzqHDY+wPSkvFTg7p3CHyxTADMCwBWGcveRkO++OmPy++98A3Ow9Z2X/78L/6j3Oz05fZgJFKrycULF+Xq9WsMWqOlDDPOph6uuZSJzM0tcA53dnYocgNARL0ZCGyy/l0F2yAqdfexo7S/FJQa9hSMTvBVNQYSETxgS6HRmJTe+gzUhdVn++pXvyYf/ejjUmFroYbOX7nCwBzapGgYJgtYp+2X/1qv5TOsEZjGczE7HmVa6Nr336R+7u/+6M/k7149rdZ/grXnlF4AOOCjlJHon6YWAQI82gRSnw+DuUP2QIs9r5VerEG3Ampa7SfacYaOiFcAWPvSqIxlbaEk16+cZSIoltu43WEpCJ4jkkZgg/YGsrL/qFSac1IbTeTCxTMytzgno8KibHYXpF9uyLii9PnmzoyMH3lUCo8+KnWpy6A4lkG9IiW08DSWQqFa5sIe4JzsQQEcCsFDA94AnB4oVhYv5h9rzceK9k0afAZY5ITxHuHrjrEXsLJ+/eNPTyjfbypXfNEEjeJm5eFn//P6UzxTOg0UplD7CmoWISxbV7D1u9JZ+B16YLInqzWh1u9OqRuYUNbGOu3J1j+/39TpADZ1nKogzLyoOxiW9fCmvXkHlRRWvJ/X87pWIH6tCdPIZ5ZrTqWzyYTGgBnWxQU5dnCfLM41RIY96e5sy2jQpzHAqPpDkVZ3KFdvbsnZyzek1YPrUpSZZlMUsCLDmkbE7RbvuIf/7T//U/k3/0zb2tDpDA4p5iVmsDgv8dAHFSGhcDqggHOgtcR6SIUmxzYKL4T3QTEzYTVxxgVOnodDb4LDakPWDh6VR559Tvbfe5/MLO2RSaks5bKqMDMiROqva6xqdAm1kmUz8skmj5HmHNUtA8im0G/jZPIAZ0AlS23Ge6KjFg1Dct9TKKz8nYFAn2/PenpkLT4HzxTcCeCpYUTt50DanR25dXODwggQo7h48YJs3bolt2/fYr3S6sqSrK3toajR9vYW638gpEDxB6Oh5QGcBxamAZUImvj8Qo2408zz8xI/404xp8T2CWm8Tg12YxvohzGD5fOUvyZehzGD8zINsOaf7502T3TcuP6MppfJ1lpdFOu0kjWXHlZ5R26aE433EMBMURveZYNsj2YyLiGL5WOLzn5c73DsqpU6b/mjjz8mL774u3LsrrtZj4RspWdW8/so/jt/T/ydqwfaG9P7VIMTPxOf+x2va6UhtM0MCo8JWJEpgMO0Z+8emZ+b10gwAKsUpLXTklOn3pe33vq5nD59Sh776KNy+OCatHduydnTb8q7774uQwJWC5LCmjPRAFXOnpUaKDCV4ZgZS/RjBWCdqdaZaUWdKOhVXHtA9xTlUzuUADAXtrMMq86Fo1x12D2IWqigIK6gtasF9KAcSKvflcFkzDqxCurq2GoHlCc0RC8TsPbHynQYd/pSHk+kUa5Ks1w1/QD1mPyUUKcarBQD0dhjHkgxwBpLDTwAwedmz5Y2hudBemb4esWay5z3uXOE506wx9HGOCsirtv4/ggS4zrSGUzP2hiscgGP/L6+kw3NOHNGm/UAiK/b+Oe062TGFrOepDimQb84Jt8H8XpxLG6Tfc6T63gJT26v5a+jtb6WqfI2LdaSDuyYpGSCWZN0PrFW0iKo7Cy6H+V7HrVsytYxpMdb9fWXDNBUSbRum2tvHFp9sW0MrgPqMoI3BdnoduR6pyM3um3pYf0CrKIzBFspjdi2ZogaNynI8sqyLCzM08agVhK+FnyE2flZac406a/o8xkTsGqmtc9Wgc5+2bi9ab6OZmNgU+Aswdd0RhkyVlinyOzgWggCYTywAXSiUYfuvSst0cHZCEF8bkHuIxWn0udNT5dJmmZ9hmMFAATzr4isLwNrWuOO/tgIdxVHfVkul+UTT3xU/vh732HAfmNzR1558115/9JlubK1Lbc7Hbl44RJ7r3Mc8K8ZRNeuE1QtrtfIrPEAb7u9w3NzaXGRNatQjUWrk0G/yzFD5M1FN8F4wzjhT0AdGGUaUGcGmxBroFatk/eK1jVf/OKvymOPPynN5lyyJkH/RcCAYn9IGmEdELAmfJ38Fv6v+u/uYCRXt9sGIndZk0y1QowRpX8nWsjUvX77B38mL792Rqm/qEdOAOuYyrbTzlaK/oGVONF1p1ooXEmauEnsINbnnQFrcgf0Y7APsX/6Ui+PZXW+KOvXzmcAq9thtVP2WAywotZ8df9RKTfnpNwfytXrl5hhHYznZLu3RMA6rCD4O5aZ4aJMPvJRkUcfkdqoJpOySA/JJwBJZE2RQcVeg9BZpYTsFPc19hLOPIcsWraid4HzBr4M1iLsSa2GwAfeCyEzDcLh/RBxQm08sduvPfcUn4ZPoh9uPCj5f68X1U3LNjKeSaCDrOp8/FzI2CDyDcCqtBoFRi60oIBXr528biuE13a6FSnFFrMJgDUeli7SwrrWBKyqgJRnZz0bazekG0ql2/SekHmzegiOx6KUPCrskMDwsOm9hvXw/j3MsE6GPRn0Oiy4n2nUqbzV649kuzMgYD13+QalyRH9gzIb6MC/8/vf/dDZVUwrsqv4L8kk2gOf6nTmDkCXCc8f2i4P7wt6mrMRD8+0W2aaKU+3vz5HGM1SrS77jx2XRz/2cUEN6+Ke/VJAAT5aq4CzbpkDlTuw5lV4xia6NO1wiI573lnw909zHPSAsyx6JkSQXiUfgY/fT6Cbyw76JxnE8G2YawfilBCfv0htyztK7tz4PUI2/tbGTdarArBCVn792nW2+EDtNBqcQ9UP9KOrVy+zfgUAYDJUim/M6NEcYh+YMx6dLv9eB0L4M4nEeS2cBUfyzmCck/h5/z5vWZWZy1xGNw/G/FnFa3t/02lZyg/KIOTXuj8zj+TF++E9O9uXioZJjlEPBLMj8TM+1rj28HcXW/I5ievHPxP3rK9Zf25OW3SAPm3dO/ULJDOM/elnn5Hf+eYLcujQYZlbWGDLA+dg3cmJvqPznbipWQctPVzT/TTN69i1to0uOxj06FihvuvGDVWzhJMEhUqWCjAopM4vatharS25sX6NtdsI0NSqMB9tOXniDfn5az+VQb/NYAZ+EMVl9oBtxdAgXpVAuecIVlV5t14sS7PSkCqyrKMJRZgIWq3HnWscOGCNzytZT67CkKZZSfFDKR/+RK0Posvbg65sddusM8Vh3ShVSU1WnUQ7J8sl2e7sqFLkcCKNUkkaKNOADeXB60q1GiwFAAd9uIRsn/UxdnoYqcEmSJh/LskaCqQ63+t+j/nMqK9fbosQ/PTnm9+PcFZ97+dp7X4t3yvZM8tEqWzQbn8S2zTlnMuvsTutZQ8GeQbSxxxBebRP0553sr8NsOZta5zrfIbV5yPaNWzN+D6ePeznnGpy5M90nYK0D6vbFOh8wFF0wJoWAGiG1bNru9aDuoOk7rkTy/KeYOfutLe10MtLu2Ac1VYyyInrWQuTkRSlP57IzU5bNgYD2Z6MZAvKn0jGsJWhlqVokERbsaFPKBxUKNB6SxXsjWq9aiJT9l2lUiaQCfvR72smvoOepaAkDxUMUzfF2BHeEoeiTezXOqZQjGZFNSOFPaS6EAoY8DMtyK0BVw386Jo1thLdmaLUq3VZXFymbYNv2NraJGgkpRh7G2JMKBcYDWSxXJYnH7xP/uR736Waebs7lB///avy5plz8v7lK9IdjeTmzVsE6PiuRdSfLi5KrVKjfUEgGxlSzVqruJD6swV57rln5dChQwzwoY3QzRvXCYYA8hkw3LOHn0F96rWrl5OMF/w0KAAfOXyUYn4zc/MU93vwoYekVkOAoKzUX9oGXZuZzhE6imnL6L/6aw5Y0y9WJiieXTawr8BUf7yWPZYvpn/PAlbVEPGsKejfxERJEkWTevR2IfwHQUEm3DRoo4EOnH220xnkNSYOlanTDKsHFdVuaPaPu3kykGZ5JCvzRbl141JS5+q+b7qGtZ+3XxNiZasHjkm5MSeTnbasb1yTuYVZGUzmZbu/JAMA1rLakvJ2VSof+5iMjh+X4qhKmlK/Bt0IVeTH00bpGQArRJqqbCmlDJB4NmgyNO1p7RlWjLExAyFGtO5CiShsg5UpYT6tS0zhy5/5mGFU3dxuCRdgkAAAIABJREFU4BNDGKLueDB0DkIrCX24acSWzrEBWVzPmz1nnV5Tgwp0S9RaYgOyDia+Dq62Z46smD1v1CFN3oQB9x8CaEvnWkuA6FjTUCfqjpoGSOg145E2dmYthQnOGNjB59CEeXlxXvasLMpMDbLmPUGAvVopSZN1GWhk3ZWtTl9u3GrJpRu3pY0oRLEk83Nz8vV/8Afy1d/9R//ZgBW0YM5hoGz7gswfvPHfoPvkHVf83g90v0YCdvSEVTAfzIvnQzkG2qko6mHbHEa/WpcDdx2Xxz/+KVk9do/Mr+5lZBVbFTRaFyNAtEk3qmVYA2D1r82P2/+dB0nRCkYHKQMOHLDmavniWp4GzOK1I4BwUSszbxoDT5w7z72kbIU4dlP2SC4dARabfuOgv7kuO62W3EZ7mytXWEdyYP9eOXbsKIVcAGbfevstOX/uLKk9GsHNKvomTogFnmg4GDhypcSseBL3RWKyLa6fcxrjfeTnyw0Tv9cMVWbfBRGzOK8+Tjdu/jtcP/9a/tnznlUGN0Nx1mUcqAhGg48gEe9J6yb1SSrJwsXiUlaIB8CS9eI1J8FWuZoljK/XPvl441jic/J+uW574z37QRMZFMyugg4oJZmZnZVPf+bT8uu/8Ruyf/9BaczM6qmabwSbo4rnvQa/J9UlCEd7EoAMXGlfHwHITLM/eA2KuAxSsf1EjwwCtGdQUZCqzDTR6N5V4xGpR7Qa/0bQr8Ogza1bN+S9t9+Q7Z112Vi/KNdvXJROe5utnuAkgS6EOiyWmZDco20e4LSOQM2TotQAVstVFV9COyAAVra7gRNhUoseSENZiglAxWCW7g0N/bgOAoKew1JB+oUx2+wAsPaLE2kN+9IZ9nVdjiZSkyIFlQhawWoxhs92r03nGeC5Xi5LA5kP0hrVvuoZpvMHZwf3it9DjAK1cYk9MrG6hMkRnrc/2+S52jN1cOggzO/Vn6XbswhS475M3ucq4OYApgBqd1ZqF7jkoNJayzxllsGE3E/Gjtrv8vucgC2UHfne2nWxEESL95Y5N5Q2lrHVmTPD3FzUccUftzP+GkFROVVMdxuAOjSehIH9k5wj+eCZ9dzGewFYVXRJ2WieoeGqcfG53B7lfTGOM5axt94yUUy3wWpr3AFP74l2DDZPu2xohtWK/1nBmSjgKnQejCfMsF5pt2WjhzpWNvdQqruJYuLecS04qQho7dmzJvv27SVj6PbtTZ556KWqHQ3UyWXVHijATJx4T2oFTFguyLpiRqEl0kFLGtM2cUaZzw8AK8aC+nIVZVK/FrRbt8GcxyC6lZ53WrKGz6CFjVJAMW1jKSM4VamxxZj60n32VO9bT9mxZUiZ0R32pDkRefiuI/Lf/eiHUi9XCVj/8uVX5KdvviVnbtyQWzs70m0ry4j+5/y8NJoNZqY7bW15B+V1yy8xaAAbAzbf/n17pVFHsmAsa3tW5N6775HFhTna3q3tFufmxIkTvN/W9ibvHSB7fmFBVlZX5Itf/DW5Fyy5uXmtJYYyMqBJEeeP0n+15E8z69Ff8wx9tvY0ni7TdiNP7Sm/+DCfm349pQSrMn2GZZ8wmuzItN87mDUjbG2UNEvvn3/xh38mP/3ZGWsFqjWrLuZVNLCK7/Ozn+vWspDap0xBKe6VxzX+aq87S8LtcjmH+5OgmdtGlNKN+zJTE1lsjmXjxkUyFaOtjT4xSQcyUk2Fsciew3dLsdqU4VZLtlsb0pxrykgWZau3JMNak3WqjWpVpFWVyic/Kf1jR6U2RrukoXSqWqYCrYhBr0c2QRkB6FpFigBFepCpv4k2Pv2+gmlo14RuDb6P640a93e5gnY40C5BQElZf7AnFE77ymefo6n1C/iBEw8wRm/NoGr20xWtjAbM4p60wEeNnzrP2UNOG8t61jLJPFGeXUEiDCGiO6A+cEwhxe40rPzBkHCNA40rAQEe/Yr3gFopgmOjR4Hz7W1wLBulNFWmWJPQCiJyzXpNlgBYlxdlpg5udY/KVpVySZqowwBghVJwbyjXkWG9si6dwUgmxZLMzc7K7/yj78g3/uEf7gKscZvmt2dSw2pgNX9ATzvE3aEAYPWf6Hx4VDHOZeKgWcdcv0byeUyHxQEo8BsOVL4XUZBaQw4cu0c+8rFPytpdx2V+ZU1K9QaCignQxb1qhtXS6fQzkUXQhZwf767nPc2kTTucI5Vnmh3MUYLz8xrHER0Q/j33kKIAlkrvp/8pXTgbRZ/2Xdh7OHzQWw8Kf2ywjrrxTpuZVFAmEIkG9fzWrZvys5/9TF5//TXWsqKQ3oNNahCz+y9OmVNX85kSPs9AO0NkjZHBXM1YenBnM5AxSp9X6E2AW6j38nHGrEziYOeo7vnMiH8WfyZ1jFbHHm1OnHcHfu7AevQdVGtdyxodZb29RTFJjYfT4gJvtqY0MwvTj0SHR02zh3Ye3EcAhDFqpH53JF8dgKyQXdy7qNOEkwRVx9/40m/Ks89+TFZW16Rah+hFIi82lZo0/VjXV0kpdRuaeU46xml7MwFNuf3H94N+x+CIcP1euHhOdnZasrq6QpYA6GdoZ4F7A8WZ9FhGVlFTOmLfwPPnTstf/9V/kNub12R7+4aMRx0ZDLXdAhyzpKwBdVqVEgEdrtPt9aTf6THyix5yzVJFmqWa1FDPKnrIlgAW2D4Gc41yBVV9JEUpV4/pgDVhVVj7ikG5IP2ykA4F0aXOeCBtiEuwLAbKkBqBrqLFDg53omqtf+0NtX6HrxdKVA4lbR1A1x0ks5M4nygahV/B02CjdhMHDDWsePoqXOGMJmMomf3zdeT0W79P3wsZmxcWyzR75XsrUoLzgNXt5p3OqNSBg4hOztHK2ezoeOWvG8+qxNbY3nIAkj/P/N9ZR3u3DgBYU9Gm+F7QNWF1wbmNlfgfoUQAjz46kkrB1YxYvLdwANpf1U5o7aI+c2TJCFiNXuvt1rzV4LR79WtgfSWA1eibfha4v+AZnzhHDNngsw6KrTcvsv96PYxT68H7o4ls9vtyYfOWXGlty0Z3KCNkakCHR02a7S8HewB+sAfdbodMjB1r04LgLD6D38OBhTsGx9WZJhrkMBEXZHbRl7WPnqwDGSCrm7Ql0wAPs0XWq9oV8qMdQcA4rp8I5PFdAM4R0NKJdqaezUGlpDX5Gv9Ue8akiJXMwcfFOKoyloZM5P5DB+WP//APWB7Ravflpddek7959TU5cfmSgEfS3ukyAMdYGWwE9omt7UEfwTmwq7QmEu/BXEFr5ZMff07uvusu2bd3rywvLUq7tS3NBnwH9Hi/JidOnpTXXnuNNqdW1b2HljXQFThy9Ig894lPUCSnVqlLY2ZGDh48JHPzi1KqNLV9S0IdVxVrLz1Lt0IauHda+wedP/q73cHRD//Z3Vfvjcay3kYQw340Paf7STdy1ldLqP/6/mhnFJgW5cUf/Rn7sHIvjPOANe0y4J9lFhXzQ1SvQU+l8qqCsCZRHcgqXVj/Y7Iy+WGZlbMGPQEDwDrpy0x1IvP1sWxuXGaQFEwrP5Ld76GWCNYiFeZxwhZl7+F7RMp12Vm/Kd1eS2bmmsywArCOak1qMTQrVZm0q1L65KdkeM9dUh+B6j6Qbr2sJS+jgvTRp7c/4NosVkoyrup56gwG3ASyqTyfzJ5ib2F/enCxVq9yf1eqJQJggHrU6oNJwtgvztPf+tQzE826qIMbnU5MuEeYGMFOHBqdzCQbwyfpkblUUXDX9ZKWMUpZSKTgmTm0YngIigCwGu85AoNYexEPQH4PaxJSOfwEMATAGp1XANYk08RDPihqaKCeUUM6gCatDrU1SJgrYF2QmZoC1iIja0Vp1OvWv6ov7f5Yrm9syZmL16WD3rUFZERm5IXf/578zu9/h4sQ8xdxT8xuxa0HOjBqWLmsXSrfaAt+oeg4xgPYo6DUa07Ed9RZ1roQLxjPjiUeVIwWeY2yjZhjtSxA8n3YJNU6VYIffvo5WT54TOZW16RSa8gISsp0xlgpRkfSFZ1Z+yITk19PvRSPUiUbzhyx/OEeQU5+3Px3yJDHudHPeQNrn/GUAj+d1mJXS3pJ6V1knZ6c0c1FIzyP5TVzGAfuEa2Zup0ujSDElFQgbiz9blfWr9+gUaPYRqEgGxs35f3335O333qDdCFK7WtRQ8bQatAn0vqh1AxBM22J4Ps7yUiYUWYfXrd4Fn0EkssEsgxw8TmZIU0UiB0A5WKmOp6YwVRb4uUHsf+vU0U1Eqk7Rf/Uv3vgTJ9cml2O68HXSswoudqjO9cQeqM9czsYGST4BfZKcCoTm2h2QSlA2kaLTmig+CXnZO5gRABHHTx9B9sslCoGWCbssesgwvtG0xbx/SVpNOp0LH7vH/4Dufe++2VhYUnK1YruyV3RbpuhXBYo2hjOk72Qt0NeL5q8wzL2fO6sP/W+v/qckjVCP02pT7c3b8q7775DleCd9hZ7Lh45coRN5yEgtby0QgXROltgFQR1WOfOnJJTp07I6z9/WdodZFxuSKk4lD4BK+i/uh55WxQy0WwJSlHgyKH1E+tG7ZCEqNFsuSZzpZrU0ZsVWVYDrYnLAMaeCUK4emParkWNIAFlpSj9kki3NJFecSK98ZC2DbTHwWigOsIYG9QTYdukJPVKWaoQhcJqNRYCsuVwMFFziIcLGiNqW1HnxsASxjexGtxShUAbWWLU3iLLivEgYp34jnSCbH/gObFuyWwUfWhaA6WmWv0dmUSWlcTYEnUBK3XA+53mFgPIyZnjgjW2flDXxXo2OPDMy2kW0VlP/Fwo/WFw2N+fBI7UQd+1RnPBs7i/kr+7sJRn86wjgP7emUFuTxJCUeo/+D6wQCPnKmFSaHuQ/FZK9SDcluG69hzcybTuCu50ekuHPKshe9dq0nXOPMtTYJbMba7aCu3fyNdcSTROiI2BPpSxmmB/eG8TPZdTAbMkRp/Y3NS5V8kmPlNjb3H85gwjawqs1huBaTCUy9ubcnW7JevdgQz4fu26kM6fnvtgSeCe2HKs30swCkFipaKaG8gsN6rG8oOzO1DAjwDTCA7xkIB+gB7g1IRQJdUB3me+E+y477lmoy7LS0v0Q3GGzs7MUggOcw0myLmz52Rza9PsM2iwOkanDHvgk3Feu38VAbUSM5spAlTrNMEzH9cpV2RupiHLzYYc27NXvvEbvy4rS8vSHU7k5dffkP/4k5/I++fPS5d+qp1PCHTBeRcRqB6jtU2vC4EkZHE72r1DUNtaIxPrv/1v/kTuvuuYLKKEaKdNNhZK2jCnt7c25ec/f11effUVAlj4D3fddZc888zTHB/GDLt+ff2mAt6VNdKL73vwYanVZ3lW6eKgdTVdkry6flr7ybdOCWrm13p+0+uy/8/LsEZfuDscyc2OPv+cNfFdbmd/TK7RQicBWvUnvBxG5B/88T+Vl187baJ/Dlh1zxQhoBSCvj4W5hvBOksyqV7HatR6f53JDqX84n/Kx9Gf6HvRonNy8F4AVpGZal+2b10zNfnss0jugZIPegaghnX/0eMyKddk6+o1KvPPzM9KdzhDSvCoOiP9woilKtKuS+kzn5LBsWPSHNd5tu2gdSpV7gsywjqE0FIFCt1lBnFhTxQ3apkO1hNKePxWmaS0VlF4xtU6AvGaSQVzAFsGAatBt0cdCnao+dUnP0LAqs6W133qZFGRzuhtDlgVs5rgRMK6VXpnatRT59GLu/WosD7qZriDbo05Hvr9vX5fhqxfVVCkJT0WzfS/hxMDxqJi0SV32iNg9c0SnV4e6jYAjX4ogqd6MCZygpoLnQc9dwp0flCnurg4J3uRYQUleNglJxxOLzJfowFkxofSGxXk5uaOXLiyLm32IipKc2ZGvvEH35Gv/6M/5ALMA9Ypu4rvAVj9twGwxuyLhVySgyV/DWQtuVeMyubOTKxXpNMHh8GeD+8WWY6w8Vw9NoJIrUdNsy8THEbVuhy851559NlPysrBY+zDWq3XVC2M/IZS0qcS0WCPT2uOY4pZyVCPU+CSZPwDJTNvFB1IRbpoNvpuWZA7OEGor/EfNzwK8JUCcqcfPcDSjGoE2D5/fj1fp8ysoMZlgF6NA1IoxwP82SctGBRglyPHoX7hwjk5f/68bG+BytNOVCLjsJLoMHr2hboKB+qYeweq0zKYaYTQsrWM5qc9Uh24EeiZU+g1QN5OIAs01XYMTFadeyCssSRSnckGZWnL+Wfs11DAmtIk/dnkabXuZMTaNqepeeDO6+Y5NrND6uRrYIv3bcGsuD70vvA+rYvaHRyxQ5AiYBqkSDMaBSlVatpAG/UgoZaK80JKobaCwrOEUjQUHb/9uy+yNcwsxItY/6HKCtl1nq5Uf6Y+j3H+77ygDYTnFKT9/cxYWLsI/17tdYtDp0AHqt3ZonP03vtvy5kzp+SBBx5glrXd7sjly6C8b7Lh/OOPPckMLGiBb77xc5mfA4DFuuvLufOn5b333pTRqEfF4U6vzf6ETr+m4z0ccs/g/MC+x7kAyi2i2xBemq/WZaHalJliRWqoYwW4N4Vi1TVQVWutOTKCFpwIM9iwi4PxQIaVomxNBtIa92VnpA3UGYAwxVA8I6wVCC4RQKCtDrKp1v8RYBOZV44d9T6WrR9MRmwLMMazxCGPTOpwKPVxSRYqdWmidhnxz6GuTex3F0rzdcKh+jkdyjvYosdr75ClMcCqwdu01t/rH10TgmvadSg8OxH6LCflIbaXXTTEA41xXaV2VF/NOGGxtMgYBvn3T7Mn+ffg3kkjhfAQgYtRZzlma+WSZFKiCri2EjLvhp+NTCTaOdq/tK2Rj8cBq9t3tUvmNNoZ5ddKfBMHotb8L9q2aDv4nZyt1BYiyEEmgvsrlukhPTejaq7BAvd7GXCwtYHv0N6+ajc8cJH9vH5UAao+s+Tz4QikvUPbOpwRk6IM4NCOJnJ1e4sZ1hs7aPWnoQvOCwMr6t6BEQDKabNZI20Q2VWlEcKOWUeJAlhsZQbqajVkaT3QPiFVdTBA2YECVly7UkFgVzOusDHeext7GuJCDzxwn9x/330ULLp44QLbyM02m/L444/J3MKivP/++/L222+z3QtLFawrAOwzM0VGR8Y6SwKgaMMxmUijVk+DjfY+zyTBBuA+ELwCYJXBUO7au1d+6/OflwMHDpE2/daJU/Ljn74sZ69ckQ562I4mVErudvvS6XRlZ6fNdjqYM2Re0b4HdF6MCRlgzOmxu47KV7/yFfnl5z/LJMvN6zdk4/oNJlaOHT3KljsA5e+99478+Mc/losXzvHze/es8WyB8BX8VWS9sf/x/ZjPZ5/7hIwnJak3Z+TIkWPSnJknDZoKwUGdOrvnubI/0Ge609mTX4vT3pfdc1m/TDOsAKyWcTHsoqyGVJPBAZ3l5DJsIrUvDr4n8nt//L/K3778PocSA1XwnytQjw/14G7f1B+AzQaLCGxC9X2Z8GS2c2xK1cAhGoBC9rU8zpYjpPcP42HqJKOOLM1WpNi9JZ3tmyJVLb1jWzSjiFPF2RIMCDTJpELW59rBA8zir588LdVmUaoLK9IezEp7tEcGxYpMykNEhKTZmZGlX/t12dy7RyqjCmtYO4WRlBl71KC1UtPUp4S4GAJN2DfsxmK2Chn7ehn+6Jh7EuPDZ/GZmabVsLL1JWyFzZElukiL//IzT6aA1YSSmOoO1N2sU2tGS7PpCrqSrEcaXXCjHJ31BLASIKRCq+5AKxBWo6aG0cKwBijylOCMs+sOuYYv0zR/CM5kDju8bqAC9UHsCeoNn63XGDUFEsd0Iv1uj5EtANZ9K0syi75Dox5lomGCq5UqHYx+D0akJOu3d+TspWvSRlubidJ4XvjuD+Sb3/lemp22FZhLwiXrkoD1n/4vAqVgP3wjhZJGyhxkPSQDFTXUFnDTmTPmz8TrWAlsQDewOfR5SpxuDMKoSE5j5AKlIlwqTABhKQgsHTp+nzz23Gdk7cjdsrC2T8rIROPz6EGGwLk5C+reaXoES9OpbPGafk8+pmkOTD4Cl/m3Zwk+IDKfvt/HY2vcU39THPU8GFFnQz+nvdh0X0x/X9oGKNZoAgTB2LHwHLLyjDb35eyZM9q8+8plZp7QN21ra4uHCnpVIgo1QvsP/7FMK+aKwExHk8iHq5OjkcGYvfbxOqjxsScBEttb8dBIDLLdPMZJdV871HEN/47Ms7Oseh6wJgDTnaMpdDy/pgNmXSN6T+kUpI6o309kfLijh+9H32e1PcYasOfoB6F/Dm+guFv4Lzqhaf/VdF/EPelgH38im8759YAL6cygnKnao89VvEe8HxRavAan4utf/7r80tNPydLyitRqdYIefi43Z9EmxPmJz3kauEgmk55qKg4Tn6PXeyr1TVWYIeQBNWAIgly/fk3uv/9euXDxrJTLBTl77qTc3FiX+++/T+bn56hI+corr8jpM2dJb0RPRtS24u8LC3Py+BMflcMH97IO7Pz5U/Ljv/lLGY56pBYjqINMK8ZWqVZYSgIbDVofxRyYyajygOR/UmIta6NYkgba3VAx2FR3nYeBYGrQAnK7iWeLgCa8digBj+sVaRVG0h4PpWe9I/35sqYwMIiQ1QEVGPVyZQrTqIp2ydpxIJuK+lc+Nsyh7Q04oigxQeCqMhSZr9RlplCmyjFSuQTC1paDf/pe81r0GNS14CIFLYKGAf4ehTHiGZmsc6tzdMAWA6Zc/ya65PXYDopj0OZO9tv3h9tLP18ikPV1GG2pvy9+PlmXAAll3UvYs9hr6fWMIXOHrI0/Q//OGJTD9ztgzTvSmQyrfdgBqzuKfq1knYTnk+z3KePSNajgDX/Hd2lgK9UcScZj6Ytpokv+HdMBq7b5i/d/p3PV4XMmZsvMrTtbJYou7QzHcmULGdZtudbqSpdtOLjIFbhahLpeLctXv/pV+ZXPf44CQq/+7BX58Y//Ri5evKy2kIFCvW/SgUsApDoHWppR1iAVe04qZVZF3kZKEe72EpuKe4LY25HDh0mN7EOoaDImdfYrX/ktZhFv3lhnuc1f/vVfE7Riz+B6mD+0cwGzxVV5cQ4DLLLEDEwTrLnQysvBLL6XSsX2X3E8kka9Kr2dthxeWZGvfvFX5cEHH5ZhsSDvnz4n//FvX5Lzly/Ldr9P1gnKrXr9oTQbTe579GzdMfry7e0tFaErTKRWr1mJRUUWF+Zlfm6GLI92a0vWllfkU5/8uHz+c5+T/Qf2Efxvbd2mf/H222/KG2+8Ies3rrMsad++fVJnm5y2dFBaAVG4RoOtUA4fPSb79h+U55//ZTl85JhUq02C1jv/pIwo3+cf8ObMr/L+3of9nL8P1PQbbRXos9Ls5M8sYLW38Dz2rifkK+TGI/LtH/6pvPTKiSRokdhDfEUu0JbaSvVRyHDBZanxoaBT97eesdr2xrUSIBiYpnGyc5ECVhl3ZWmuKqXubRl0bkuhBtuggrj48Y4f6r4pa2cyLEmhUpF9R4/KpFKWy++8K7VmWRrLq9IZzklrsCrDYlXGoPPgvGw3pP65X5bu0SNSHQCwTmSIvqm4JpgMZGEaExMBd0+GINADsBqT5Ogfa6De/QfYauwHfSYqRgXgnjeHha99/BmaTWZYzcGlM4eJ9BLDQA2GweAhwf8yZJaE5hEdJHcMfb2QvJSULhpAMOqjg1VQNngjBhh10JphdUpS6uhqWx2INiWvGZJ2JzSpO7JBJLWTXq+HqDWEFfhvuzstWuNrfjjutHakWinL4sKs7F9dlrkmCtoHMhkNmP3CmJFh7fdHMilU5Mbtlpy+cFVaHajXqQz5t3/wI/nW936Y+oLJlnCnMJt5xav/+n/7n8RFl/xAiWCIFK6o0Bxqh1kt6tRNy5y6I4HP+ILJA9boEBAU53pL0Xmx6FAyFgDWWl2O3PeAPP6J52X18F2sYSWn3QCrsFeXgjkKnnCjqnowKXR2iPs1/X6nOT8OXPJzEg9apUhl+7tOM4LqsNuqDtH3lFAcEGkwYfFavnYioJlmoH1u4xw7YMAB3dreYsuaS8igbm9TrAsR4ApEXoYD0iqh7IeWNuwrR0EGNU5c86Z86vuhUFI6k/Y2VjqwZld1bfh4HXxFpzE6qZAa1xZWOp+smXGaek6wDYcp3ufXj8/V64qwftyJU2ENaxQPGkmi0JtOtjos+p1xjtXh9iioZlScmpx3QP1qcY3AieD1SOtS4JDaF42A8poQAkA9eqBQuq3C+8FiUNCmn0/2XU4My+fU3+NzSDzk9Ye2h31+UmCs845aoz/6kz+mavTS0rI2krfWEpESHO9jauDA1kzeOc2c0jG1Yu/3tYa5wRw4EMLrULa+fv06HTgoUdKxHvfk1Kn35Oev/73cun1TDh7cL/MLczIc9wlu33v3BK+D9Qla/OLCohy/9x45cGCvLM7PkVFQkKG89tqrBKT4Pu0/3KczVW/UuX7gbEGRE+uUGc1SWaqFEvubztea0iiUSLOqIt4GFWELaOnZbhl0rAXr8UpmgiWoUJOLFjbdwlh6JZEdGZKy1x0M2Z+cLBIAU0SWDbyzRtYCPbDTqOlBlqMMClSpLBVEmBHIw970Hq0QN0FmUIupebZVJwXSmWuiwlHIsOJ11uhCg8EoYr4300CyPUmrgYSHQYvrmg5kR3hZRJbORpBkH1fXRH/i+U4b7HoTSblKSq/z9Rw/69fI20Zf4/57txNxLeYBdbxGYu/YbzA99+gfmAgcSdGhZ3t+3cf94vvTbY7uU93/+bFnzwGfNWvhYEA3BrfiHGbuL1AnfWzOdPJ+qbiO2h3NbPBstTMLWRn8RGX6+Mz0l5aFxV8twwp/j9nJ3Pkb59vHmQesfMbeaIp/L0l/OJKdwViutrbk0uaWXNralj4MPtKqxixxXw4MtU984uPcz2ALtXa25dKlK1yonGmcE9inRQfrJTq3EJ5C32m0zgCwQnkB3lwmzV6znMi6em9X7kn0Mq9Uta8r+1leA3uuAAAgAElEQVSXpFYpy0c/8hF56OGHGGDr7nTkpZdeYlAYGSJQigEIMeeL0JCo1wmMYWsgDEWlb+uAQHtoNbI+735WMdCAc46KpxQ/IBBfqc/Ilz7/K/LEE0/IYCJy4ux5+U9/+5KcvnBBRoWCfPTxJ+TxJ5+Ug1CCn5nl+d6BkJCIdAY99rX2utR2p8MM8srqMjPGc3OzHA+YHbhf/Il61pXlBTl29LDMzc7wfra3N+XNN96Qn/zkJZ4tAKvb2y25cPGSXLhwkcKZ8F/R1uYzz/+y7N9/QEqlqhQLFZZ4eexleuAzC1inncGZ8yb84/83wKr8+TTB5n83QMdsZyI4llgr+0uKczCeb//wH8vfvXrSjWGGP19I7Iye5XnAyoJVY1jRjzAdHXV/tSaWFQjco2iH9CEA66Qry7NVkc5NGXS2ZOR95b1VkwfY3dcDw2FUkmKlKmuHDsmoVJSLb70l9ZmKzKzuk85gTjZ7iwZYh1IoVWR2uCCzX/iibB/cJ6WOZsuHtaIq1nPfpaUk8BOVcYTAYZnMSmVwWJmIaYRE24v9iDpqzWQ7YNWgfmYev/z0E7RwqjOnGRm2pGE0zGs1zEEFlQGqYyY6Y5UxdohZxjXWf3ktifWyNNtji8AiBF4fl2RXtQkzjbRnWK1e09tzRGOPv4O2jPqlhLflgDUhrNohG/A1DHXi/JIypvfviwaTqyXOFpnBVCKdXa8RsB5YW5F5yDAjmT/qiyBjBTWrATJMiErUZGO7I+ev3JTtdpeNnmEYvom2Nn/43an704en0DX98bY2dIpDf0s+TFrF1IGPB64eqkqpUfDukdq0hYk7Vjz0EorS7rqB2NYmmX87+JIotFGCD9/7gDz+8c8oYF3do5Q31gJiMSolWBe4A0T0jgQfPiu65MYqOvZ5B2Oaox2NnCqfRkXjfMQsVXNz0JN3RvIPy53C+L78WO8EAPKOCt6n6qigL/VZS9Nut2R7a0va6DXX7aqaYbXCBuQ4nC5fvihXrlyxXnVeG2Dqi1YXoM9T6WBsAh7qTyNI5d43sOkgL7aTyYAco43H4IFTy7kGAtAH8MvPjwcY3AC5MXKwyrUY9iyBaKrqnjplIeyWzqfWSuadhOgseFTP91D62TTg47bND5pMxsEo8+l96OZzQAt7ocIxqZK6j8f/jA4h90BOHZSfl1ICuPNrEY4YPvPELz0pL7zwLaoDz82jL54mVp0SnHccPszBH9fsdAfcaukCaMX3ON1NDZFm7GhzxkLnc2NjXa5fvyLvnXxbzpw9IRcvnZXBsCvtDnopdsi8aDSa0mw2CPg67W5Siz03P0OBByynjfV1PcyTKHjatoIZEMswQLAB9TQQdwBQrVPsqCAN0IAhboSMDYiQQ1XbpehWURV8IWyk9WYI4lpvSmvZMUJmtVKS1rArm8OetIY9GbLeCw3Qsce0RocBEESVKRahEXXsRcRAcU6hdKSG91jD9WFxIv2h9WTF3AlEqDR7VC4oePXWPADfFQgvge4F+tUEep1KbU7U3ek8azAwY2/A4LBSH7bPYQskRNvV4UhqKi3zzxYIVjetiTt3PENwzIyjA1OuG8vi5sFOtJH59eh7Kga48lnWaXbX93e00Sx7ydkI77XplOC4r3ycCeC1z/r3x/p3HXeqsu6fnbbftO7NThULYLngT35/+X0kUNeZF5kAgTrA+C5cZ2isEqpImyKEz4NmatIffS7WgjD6QdCdIMNJe4jGli4+R3GO3Y/QjErOT2CpF87wovQAWEcTuQbwubklV7Za0oefBZq2cYG9BAMiK7Szw4FmUSsa1NbvtzpbS1cQfIFNUa2a7cS52ZOdVlt6rFWF4nCVQBwBJD/b8Kf2bNUfFRPUfQnQ4OJJ25tbBHW4PkoWIHIIANjt92X95noiyAZgiGu22jvavpH4c0xAO9uYZdYVvWRhCwloIQpXhW0oE3zDOR8iK9zry+rcnPzG5z4vz33sORkXS3L+0hX521f+Xt56/31pzs3Jb37pt2TP/n2ytmcPWRqD/oBgEtljrAHSgWHRsC7g+NdrpPxij4N5xYA2MsAQgxv0pN/ryNrqohy/66jsWV1lyQZAPQLg77z9FoH6+ydOMrO6fvOmPPfcJwQtUBCYwp0+/7lfkQP7D0mt1pByGcHKNKkz3e+ZDlj9WbjtyH/2w5xZmUU+5R+aYdV2P6lfrZlTB9nZII3aOc++Zi+pn1PAeiotFwraKqUprIn0vNL6dzwHBCq4lz1556xW6/Wt0Af4K2tzk/GYNoTSigeyf2VG2huXRPo7MqmocrPjBd/H+Df7cGP1j8tSaTRl7eBBGZdLcu7nr8vC8qw0VvaQEkyV4GJNxiXtp1ruzsiBF35HbqwuS7WtLIc+JTMKWlKD9W89lmmnjRXCOcd55EkG0wtxBpL7DjjvQGfXftBWkw+aNGrXLSBKSvCXnnnC5Ms0SoYv4ya3aFvisFkPVtAP1alzNUqdQs8q5AFTzIpkDahGj3XhmGW3RYWDn9dJMqz20DzSbYsiWWj5iGLu9278ojOsB5e15MlRgpm1soihKeroggdgrVVlYX5WDuxZkYXZhpThFIx6zLJiPAPUr/ZHUigBsHbl3NWbsgWVN4Ldurzwne+zF6tui+k/EbDi76hfRR2rO9z5jKILRuWvp/OT1tJFASvSpYJSKQGO7Wp3DJJDFJsHj4o07lS0AlQdjoWfU7GFSbkqR+9/UB77+Gdl5dAxWVjdw95MlAWHohnl0KdnWCnElHM0ps3QnQxZdDzSjW1y5neYa3c09LOW8bf3xoM673w5jS6do7TI3R2cDzK4/CbMOTIscJqRqel2+R8UgqGWiAw0s1RrawSw169cZnb1jTdel1u3Niy6bgJKEHpBDaxlF+lsMZJXoICLKi1CsELVAD0ynx+jBzf8827oSXMMdbAxW+AGETMY7YW/7lPvgQ1dLlnKrr+HqylmGUPWMV4n72Tq9UKrjxx117/Px5e1UylrhLYsCC5knObgpOlzV7+YB8FwaH1Y4WB5k/vUsY/37Ps73gP+7s3tQW2D8Ue20fei18xWylU6Jd968dvy1FNPy569++iIUUHPG3SHVlZ5Jzzurzs56j7P8SDPvzbtPdjjpM3aPobwEdomLC0vytmzJ6U7aMmbb70m7773hrR2NqXV3pKd9rb2F1xED1mhWBLmnOqDlYrMz81Sfb2902brBewDz56pUZ4wIIMHAVowhcSw5vGsHNQR4I1loTmTAFYwRuBcMAPKcgSwbIpSxevoE4fr4hyAzQNwc+G9UkE2Bm251d2R7X6XznexWFXqPZ4XHAjLpLCUxtlJFBZSx5YQgawVFZuboB7PBbXwHmuBgFIPKEIjYj3sD8hyQYsetMlR4F2SKjKu6q5qwAjOQVEE4Br2jJoMZtt1PGkNNp0K7Gk43HZmkklDESXLhplwk0f6d4HOwLRw34E1nlYylje7+TXHc8ezg4El5Psl2pBoa/33MaDk7zWuRYZ1xCCVCaIlcehfcNbkAavuJRdL0TvL72F71ZamnT2WbXebGW2Qf8cvAqx6XSs1oEpuhZlS9Qk0a5OKQWn7GY7PHgAfbw6w0r1iwEz7GLvwZnzG+fnnvJsyewSsHD+y2gWATyFg7RZErrV25PLmplzb7kifCsNwXk3HAj4B9gNaYEwmUrZ/Y084KPf+ngTSyD7RD0UfUy2AxXpGoLffA3hTe1syQSCwMNQ30cAg2sF4D0h1rrGv0OUBIBdB9TH3AsYBAc3mTFOOHj0qR44c5fx0+0otRla1tdMmM2Rze8uoyhCbqciBgwel3drh84F6P0CrM/yQaVKGhWY7UbM37A1kZWZWPvXMM/KpT36agPXS1Wvy0suvyKuvvyGN2Rn59d/8ktx9z90ErHCKEcQe9EfSYlnEQLoDtAvBsyxRHRnnDwArBJZw3/yeYZ9aK/jeWrUkx+8+yk4XyPQic3pr45a0O205dfKk3Lx5Uy5euizrNzfkmWc+Jp/+7PMMAqxv3GJgrjk7L2vw64pI+kDZNU00pOdLPu2iVNtf9DPVh/tFH/qA3+8WXYppoTTJpmc5d4SxDHaz8nxsCWDN4Qz6N4HdyKBOsv/UblD/HkFJ81coMkQqqTPXNCDGcwR23AQU8d3ZAJ4GWoifxl1ZW4DS73mpyECGFtRloMQxjgnjUYuI/6sye7//yFHISsu7P/mJrO5bltriirT6Tdnur8ioXJcJ6DwIaG2V5eCLL8i15UVp9CrSLJekSxNkGGAwSvoYM/EFEVzLGpdQvmDt4pg5Dgkkr1+lf0omJnwe67pQcDFHnUSeFV967qkJi9upbqY/6cGTRmiT17GpiSzSmJ6+P/2c2oi0v1jMIvh1eHibg6mI3CiXJv3NiU5a+djIMu1EUroSMrKoXco430mIzu7JxuQvUxzADks6BgUVodBCf+tvYHRgZosKIr1uT2qVkszPzsj+tRVZmGuivllk3KfKGgxgv4sGzkMpVBoErKcv35DNVpsUGRTJ/973fyS/+70fJUdJBJkx9+fwCaP/d//8T1nD6oA1GxGybGUIIMR5wGHErEuoV8Tv4Qziegkl2OlARpFz4OLRZGQ/PWpjcQY6Wd6CQTO1SCFU5Mh9D5ISvHLwqMyt7JFC2SJwQL2kkKSAlVRW9FBT2S49ZDOU3JQm6XYpAslkPWWEJrIWjO8Pk+v3EQW9Mo68SdBHUJo/uB1IxNf9W3lA2fdNAwjcfEkMWUVZ+r2u1sIMUacCypHVDYvw4Lt44bycPvG+nDx5gnRLKiQaI4L3Z6I3sa+njw2/9yymb/xpgDUPyungGAU4ubfAoHBg7vMZ12UeCHsdfD6gFeeHdiRsCEbUxt7gPu6ObGDD90WUxI9BFwfKfs950EpxrWBb4tjdFvpnSE1LWmRpiwW/f4jlkEiQqymPa9SvzT3pRtiuB5AWAwYj0D7NRsGporNWrjLq/6M/+hM5fOSwrKyuMgqZcQWm1LDm98yH9QHiOs87sriGj9efI+pOPCgCJ/LkyZNSrUGoZEdG0pcLF8/IK3//kpw49a5s72yR5od2TdVaVTrdHdnZ6RCsA6SirzUA67Fjx5gBaG1vy4ULFzgnUOv0Z4JDTgE7AjEqduT1NKgVQvYRYhg1CBzBMYbYEUwVACpo6KgtJYAtSMWEcnqjIQHrpAx6qWYvEKAblkRu9TqyNehKq6eByFIR9VsaBAI9EfOE4BAUvXHvqgis0XWI86kStpZAsG6wZBl+jAvRbAJnOLUGyBEMYVReAStozQ1RqjNBK3rXUvBpour2oIoWhXsJa9JrovGeehFiRPr92Ns8ZzA2C3AlIMTPZM03BOscsuy2iPItcnTNaBFP3v7lAWv+LPO9hD+dEpwHtNF5i2sy+S76DsoicgYRgz/u/OVot9PWte/ZdK+nmQ5ddy4YmJ5Z6b2mquN2oCUlAp4tiDboTnszP1fO3ADKcP0JXJ/BEleJDxs7+9TS5xb3Pn0b01xgosIYXPG5xXOENsvYWtMBq/oBELtBXuvGzo5cvH1brm62KLpElx3lVwicWGswzayMmWHBwqk3G0lWBQAJrDVQ/ylEY+dDDH7i957l5PMqILMIxoMyl9z/5HkFsMyFoGq9yHLO2PcBvCLTMx6C/lshkENwkGfqZCyra2vy3HPPMeuIcf305ZeZdSW7Q1d7UjfIdTcY0q7BYVc7qcEFdrkZjQmK4fPMVWvyiaeeluc/+7wMxxO5emNdfvzTn8rrr78phUpZnnn2GVnds4f2BAGBer0h1Sp6YY6YRcakDEcTmZmd4/er8NWEbC0AVWTDQB9vkkZdlT2rK/Lw/cfl8IG9vCbWP5MexpiDAN6ZM2cJyo8fv59B0RIUnPsj0qkRdMCZqYEOBXleGJquG8twhLRM3ieI63BacPQXnVH560U74X4GaqnR1ibNmnJnJ2e27vPod7o68K70T+Kzo4YVGVb/PgeSXGeBEpz1mcxeGN2V5XDw2dCezVR01W6mgXfEvZm8D6UZyTXpF1iCZdyVvcszsnn1jFSkzxpWXMt9Qd8D+BPBS0oKTiqkeR84dkwGhYKceOUV2XtgVcrzi9LqNmVnuCr9Uk0mzLCWZNxpyJHf+5ZcnGlKvYs2cUXpo4YVvocFVJHRd4ZGo6T7BsFkD6R7yRIFJFE+ab2F3dbWayjNMu+Y9hX7NGVs0Rf65acenXi2kZNhh6TpOGfWDA8BcOGtVorRL28HEZSxkriCph8ylNXEefOG14FL7mBR6ciuzpuxwAmd1LeIHqeZSsP0A7bm3NWNbXEyByUbyFsdhhkVjZXbj1OTx4hOVWS2WZd9q8uyMNeQGjwf1rFqxA4y4yiOL1SbstkeyuX123KLdJURnZgXv/MDefEPvm+hz9051mz8R78fokvIsEaHO7+ZFbRkr6cbyiXRtf7DHXAYY/w9PdDV0eLhZBfXbGq6o/U7lKaD8In3hWP0hG0ZVCX42AMPyROfeF6WDx0jJRhNWBn9hxNlPQOVqmuZdThbUzblBxms/IE6zfjhtRgsSWdHwwFJYt8yZYnBMzMco9/T5tsPcl/T6XJJnZupzwkZziTaqLWz3TbEDTp8xqCdg5YEx5KiS2fPyNkzpwlYoQyMLGwm0h+yi/58MwcA6YgadEl4MdyWpv7r1C5XzYt15qBGBho6ruvr0Oc2GkR3JuFEuCMWAV5+rrJGPQtYOf+GxJyuGOfTwZJHbqPjGe8/nw32azjQBejguELtajwMdRwmWhYON0TlSdW2vp2IdGtWNA3e5QF5Clh1FEyKsb8fKJqpWJMeuNAFQbZVMyi4VrlakyeefEq+9rWvs9ZoYWkxQ6NObPgU/sYH7Zk77bU7ORnx9RQopBlnn9DLly8TtBWKIylVJnL1+iX58d/8J/nbl/6KGdb5xVkCVth7CICAlob1hfpTKofWG3L0yJHkAEbwhoJKpBmp/RoMenoQc/4QANIyEZznAL8FADOASLw2HpEijLZCAH91iKCUylQSLo0nBKxw+rrjofQRDYd9p0NvvVPHQ9keDqSHGlooyRMgaxAO66TPNYC6H61l5XnpNtRowVTeR5AUtE4Iv3gPZbT4gZp8tSrNSk1bD/QH0umhXm1CYN2o1ii8BLVgtLgB6IagU9KKQsYyKI45dig1QrkaNDCsIdTLNgtlqZWUbswAiAFnz7RizjRDrfICXlLBwKSdDpk1bUqZDjRjxlOV0pMdnjiN3uImsOfsTSnA5dpPFMntlLdWUBrLy2Zr8mPS3snmGFHkSltO+XDyINjtkmej+W8DtlxLpLh7/3krr7FAsLoHsewkKz7pGz2CLP++PGDP7ze1A+78GxME9FKr+Xd7rAFMH3XypHJWwIyX/8HJ8CB9qjicH1Nyzlm6MgkqBm0I2nhTwAZgRYC+XyxKWyZyvdWWK5tbsr61LQM8B2RsnOFWVGYEAlBeUkC9Bb4PKtn6HIYjtLGyBIpHzO3uRhB9CXXJAFMzMw05eGA/ASMCNgBxqH3vdnrUhcD18Mya9TrFibBWcQarIFqPtgRAlP4Rs8+aja7V67KFrGqxQrCoa0SBAKUjKPJlfb1HY34/2o2lrCuAbiiGq31iq55SWZ594kn53Gc/xwDW+sZt+clPfyovv/oqhZVA8UUtYIM1qfPyzNPPyKHDh2kfca1a4/+j7L2aLDuvK8F9vcmbtqqyMsvClEMVAAIFjwJIAiRBkBy1emjUAgmKEzGilZmHeZlfMK8T00Zsid1Sm5iJUT9Md1Ns+RYlDUgR3pQFyvv0/no3sdbe+5zvnrqFZmdFRWbevPeY7+xv27XXLjLRB+K9eqMlt27PydLSItEt62urDGympibk8MH7GLDeu3+fPP7IJ2TPrp2s9qKiWq/WqLwnJiZIXof1gtkZn5yScnlE8sUiK+NMjRtxlrKi66gifMVoCQukBvTFx1dYh9qTuxmlyCUdTGL728NEDwLWxSoqjYMHow6y/RvrtbjiGh/LA9q4Yvzq938ov3j7oiZG4Qpz1JDrIx0Zo96VF/wcweLjanTUGf0vVFuNaIiBNNcRQg9/Hazlum5a14lvQl0j+HVdyUhTZrePyvKtC5JLdVk5DZNP7v/Qv0ALAOU0I7liUWb27JV+JiMfvfmmTO/aIdmxbbJWL0qjt0M66az0U23J9DLSzEzJ/q9/QxZyGUm3RfLwYfPgHIkTspzTzMQgJCVDm9NsNWkLOXLJ28QM5stJEki2YJ60gF07x99x36y0GkEVk9Fuk15gwBo8TYMJES6UYFjlSbHRGLDarClTImHFhsvu0NHkMSJWTO3vCStRWuHUXgDP4g04odZrqw/WjK05fVofdgMZGEpnTHQ4cSS3DknUEQageqazPxCwmgENokg06SNTtXPbZBSwpvoKV8HDajYBT+lKqlCWjUZX5lY2ZWWzSmIOBqy/+T3+97DQY4hog0RmJy4R/8mP/qmgj9WDEVcMyU3uAUJocICBd2fCgwmcYmRkJDL6OJ5nszXLg8UCvj42wngtmiVm+y9iJaUwAmueZcB67wPH5NETL8jk7v0ytkMDVuVWwhZVSKofizAmC6zvpp9CBeSGPnQ4ws/5vbqRDX+PDG/wASgEFfSwGqAK944eHXNgkueIXLKPqfLeoUwNgsUKOBzdRt0C0T772wDngfFElvTSpQty7swZ+ejcWZIrIGB1+DKuXrNVd84aczmgG29GxV/z/eojH5L34LISVgKSTpbLShiw+nuwtd2piuVPGZQ9UAwTMBF6wJNDvg9cD9n+9CRLGAxrVKuBxqDDHMP+PVkT3qe/F079sIqz3x+++1inUNbAVOmVDnwePVR6nNih9usM146OutHqu+r1fnqeyyCE7n9CNzE5QDKZnHzzN/4nefLJJ2VmdoajBzRXG8hviP2/y6b6ZYLXSH4SveXhvYTH4c8hlKGfkkazQWgTmpE7/Ybcnr8h777/lvzs538vS8vzks3B2WvbWLUu4XaQb1QUUYHA/0p5xBJlSjqmo4aU5sUTbhocecCqiSqOBmpjViPIlfqE4GKcwEhOE0KVfJ4BICqu6GfFfwSAWOdGvyNN6Ukr3ZeekXG0QArTakqt25E6h6Sj1xhBsyUCrZ0GASL68DA7Es8a35HcQHXV+8qZ4DM2+jogjST0ajNgHikUpZwvUg5AQIUxH7CnXAtUndM5GZEMCZjAdByNHMNw9lSX197otaVJ8gsgotSAlTN5QU0HAa4G9M4q3ZO0sSWjykzIGGDUDF41GOuxnQM2c7A/FMf1/e8BxUDFgWZ5cKbhMN0dypo/U9cJoYwx8ZnwU0N7pz6yjUKxa/N9TsSMj+9J2DbKdOB0h7YV1+MtNJGe8uOkjQMh6uccHM7ma6Iw61gfRcFX0Brh+yppu2I9ZI5IRgNx1y1+TbrVB2dlJ7c/P2PBHZPywSiS8N7Ca4h+tuKCc4kkUUvYD2Qg5YxHkVa/L81sVhaqVVnYqMryxqY0MGu83WUlEeRIOCcgwSRus6IHg99oTnCa7+31435U7ucIfocAMSaLcj06OTkhu2dnjQ0fc50b0Tia9XUkvZoMikfKZe0rtb526COkplDtRZCIu0GCrNYAIznING2V0TtubTbQO22iK3QGLEhoFB2knAb5kpE8WQEA50IyGtEttiYYzI8/9LC88OkXCL1dWV2XN996S/6/n/+MwTX84ZFKRaa2Tcno2JgcOnTEeplTJHvDeo1PTJEIaWurSpIkwJUXFheoc5BU3b5tUnbN7pAjRw7L88+dkHv37mHSDgnxd955hz4w+DHAoDwzO8vZ3hNT2yVXKNrISiD1MHotK/2IuVbjAE/Q6j71BEsseQ7rdthr0g9LJml8HyRtVPL3MDZI+lfuc2Ae8HJdkU9eWeX5w7nQke2MCxme2U8GuvjsN773+/I6A1ZL0IJsj89WWzAAWWc1PUKQWouEJbIZgHp1FElRXJmhB9hTbdBtjttjPUMzIU4QCEUFm4SESS6NJGddZraPysLtK5LL4tg5Q104QZy1PnrMBgnHpIHRUZnaMU2CrdM/+wfZsXuHZMZnZKVWkEZ/OwNNQcDaTkt1dK/M/uNfkxpJ+2D7cpJGTzbacMjF0Jf6VjUqYGbSBR1vA4Z2C0zpU0Jv5gGL15ZE2ErYaOyTMpJWsNNZ8GKAZzho8TJYf+ql5x6zR2l9ZVZN8N4eCDKNmwWaYEzDIvqAZKpIn9/qVVYLWPE3ZUXTIGUgoPL+GUuzukNGogdnIiaWGdelEBzCp3i1GuhqkKosh+h9UoGkCdXv/O8GhPkIUzg6s5HzkNi7ZAaczopWAlmQGsBdC2HHyCmhdD29bULGRkpSyMEJ0oAVmZZmE4xyXUkXyrLe6MjNpXVZ2ahKo9WmUv7mt78vv/EdsATH9dDheaL41T/50T+T//wH/+cA5Dl0CpLGxQNbdSaU8Ch0vrHWnp3z5xcGrNzahK4EWREb06D6WntPVFkZ+Ju9XlmyBN/7wINyHAHrrn0yugM9rJrVQQ8rNpM3XOvmRMA6SNAzzMiGxvxu2bjwHpNKMTymKz4ygHIERfKMuvZ0gvHHKADQLJvuBSNTSfRKhudNKuIw8LY4zJzdnjQbStKATCdEsER6euH81fnbt+StN9+UK5cvsoevzVEe+gWDxP7gBNmZy4AHW57d8nVUGJn2G4ZBnt63Pg+vrPrvfo7wPaHDEwawWFZ3ZGMHVWVn6DgGa0XgbF/OK9NnwHOyzy6W4bhqbogA82HtI/HDDJ4N4c1O8GYeb6SP/DxByYciYaRVdNSDkU9+P1h3D8A55y9i/IvnsIYV/nCdNUttPW6WLIEs+jNxOULwAKIeOnHZrOzYMSO/87v/i+zes4ejB5xgRiHmrlPuEOhoTX6ZQDXcDf58k0FBqFPCvanxhAfPmpwAqUoq1ZV6c0tu3r4mZ86dkjfe/Ae5efOqNEECgv9wIKHvWaFA0q/BIA9BGiqL2G+QewxvDGcAACAASURBVF4/qvzQtxYghpUr6t8m+AR0RBSuBg4p/4OVF3srl5dCJs2B6KhuACaMaiVIjFDhhKFupfrSyoh0stpfCtuDoBKO62atLlu1Gp+HEtaIkWQpMQmSuiBsQWVZGXQNeuuskJZAgv4B5BAVVIyBAgEUiJgKJFsy2K7dI55oMV8g/Hc0nWPQihE9CLA9YAWrcBsMxtKVer8tqP+QiwLwx3SG91pMKzuqV1eZlAPhHc7XURInEtL0OGqPyCNKExwVA0xRZwRGa1CvxTB2temW9EyUU0M5DHWXJj1QYTPWfRKTGA+DcSiEttP3UOhgImDyfectL6Huci00LJnk82j9/Q5b84A1TGxxT7JvUxfGK02R3jKd48cMdUGon32vJ+3aHetqdhevIzkck5EoK7p+afAW6vtwP/v+oQ2zP+h7PeEXIK0Cb10/ZxVmpYNhwkPvVbkYgCagX5bKSKcnUu20pJHJyla/J0c+8ajs3LNfqs2mfHTxkrzz3vtya35O/RIGVXlWRX1+Kqqh2puOOY56XrQF0PYAVZDNazDZbLFCo0kORZEh4YuKLXu/6fhiH/Q5xoXuLVq3mg3qWvhBeY4Jyso/+pVfkR3T26TZqMr8whyTw7inrWpVbt6a4/lxHEL/EZAykRGjK4Csa6FaRE4KVNEUlp7PZxnoKRRS+8MxcoszK8kWnpGjhw7L5z73EsfWbGxWGUT+/c9e4/3i2uATw8agYgXIM7kvel0lVyrm5cD9h+TIkQcYVC8vr3BUzfz8HGdaUyYIj+7Lww8ek1//9X8iB++7V4o5rT5fvXpVPjr3ofz4xz/mOh49eky+8rWvyXYGMyNsQ2H7F/QDZmhGzLXqZDtuwQNWlQnvH9ZEIquxQ2D0oe1I2h3//W42a1igm3xvs9eT5dogAVl4HjPzfMnF3YPbuAA2WGX9+m//UN5495KmuFSgjBugL90WiMMQPGhCFXuG6JQe4MKoq2oQqQSRVhhhI0iaSdVer22tcVoVahWUwIitRla4xqqnpSPSbUgm3ZOsNGR6qiJzN69IHv3gaLEL4P2uX6DDcuBEQMCayTDZPbFtu+RyBfnw9Tdkx65pyUxMy0q1gCOyGiuphqRbKalvv1/2/KOvyRZnojclC2IzzALO6xg+QJub9UaEbkIFF7IEveQtI3he1Kd5zFMu0ZYjGYTX8F4ErBzVlhZLLnliGsG6RR6fe/6xfuQUGkaSUCCbOUiSBqt6YL3AnOhsI+w6tAJVbHSU2SpUhgh4w3NEVRtavbiSqFKjtOuuCEnlTugo3ALtcUB8g3I8Ak1HOvJvPkiXmWMNcmN4MgFkFsQGxFJkCuLwF5vpBfIAn/9qfR8WrMORQj/ASKkg06iwVkqSzyLDjZK1lu3RBN9sovepKFutnixu1GRheU226g3CL775nR/IN7+DHlb9Coq3yX1kv/flx3/wTxmwuuDRLAVjL/x1N8CDwYk9aLsHf6/DEP1YIZ6chpiVu3g0AIXKKqNeAffMmTsI7EnBWJsjR+WRpz8lEzN7pDy1XdI5JTLBBoayi8AVlLc7A1YPfELlk6z0xUHDYEY7qbBCo3+nooqrUp6QGXTMDd6RqFjpOsfswuH1uiPiijg8XuggaTVQDSzurdGoEbK0urzC2aqQNfSy4u8gW0Iv4PkPz8nK8pI0W40gATTIHD0sSHZoX3gtYXDpMuEOlctPCLsL1yd0/sLnEr4O4ovw9yg4tD6NYdl8RRoZOsOykQys4QDAA0pAvN0543momwYh4OHzjuAoZpX8evDdWZrDwFxZJG0gdiKojyslqgodoYB+QT2uki6FDipejwPW2Mjrc6C00ED5e6JnAf0rWuFBxv/lL/yKfP7ll2V6ZifhW5Q3a5/w5ohwDySd3mHG35/tXRRQpGvCNfP34nrDZ+t6m4GKpBlkLi4vIKSTUjkvrU5drl6/JGfOnuLsv5XVZdnc2pTNrXV1XmHsbVQTKpOE1dLGIGBtGzmKJhx95i/UCFiG0bcGxAQSPyCugkzA9sB5ZQIIhCOZLKHA6PrFf+R5EfRxTisIjbI5Opct9H+m+tKQHiuVqIICPQOoOyo6cExJOmdM+t6/imcEJ3dsfJznxT0wmdFu0rEGEgJOqtL4oxctz8o8kQ74e7Op7MFwOHxOK64xDUc8L3lJy3i+KBP5EnvfcuhJtZb5Vq8j9V6H7MVgMu4Rc5gh2Qwrydbbi8QrmqMIS8Z/9M1KSopp0DlhxJ6OHFM/QKWqgwSBjUugzbDqbCg7YeAZ2qSkXCVlMtRZnnzwfRDKV2j/IrtpQWFkT52x00lGbDC96+VIhoOLGghmEyUVt4teAUwG19G9mD0OdXz0XjtXssIa6s7wc37MpO2ClxHab9WxOn/adXVIPOe3OGjT4hsftAHaOkQ44l2+1KvTBLWShGk7iyZvlXSJNBUpVEW1wtotFaSVzcn4rl1yY35Bqo2mXL52UxZXVrQalc3I/fffL+PjYwx9EByurCjKApB72EgkYtz5xfNAkAgyMuhERVFoOxbRDJmsTIyNSXmkyComSQwB9bVeOOgFFFHarWbUvwk00zdffVV+9Vd/lYiP27dvyD/84mecwbq+uclWHVQuq2Tj1YSWJ3zhIWAdESg2oRtoq7QyRB+awXCGsGDMcNXOKK2YUbbAGJzNyuGDB+Vzn/2cjI+Nk533gw8+kF+8+YYS6nXbsrm1JWvra9QTqIjRY81hakeR1VeQQx0+fIQ6anNjU65duyI3b95QVEeqL+VigYEA+ldf/vxL8uKnPy2VyigT4Kis/u3f/FRWVlbkyJEj8qlPf1r27ttPWDAC9LWNTc76LhZHNAGHUNyD0KghLyE0QGRQXBz5oonqX/ZrmB8zzH+7m27x11u9nix9TMA6mEeLYb+xPgmDVe4+eeV3/kDefO+KchMwwLROXuiiZluyKNBQRyIodbI3xLA6qsarrx77ZNhXqj4AEwsePAP5mLcEEopr3v5InwG8CE1B23cm1ZHtU2MMWCFLTobquiu02+rZxxXW8W3bCSX/8PW3ZPvsDklPTMtqtcgKK2xHX1qSbvWlseuI7PvSl2VDUOioc/ZxvlQixLwDVv6WsgkjQQRfH5ZV90XcR86AFUz6RR2R5PrRk4BoWYHtR0JHE03Y91Y0M/Rc6sUTj1rAiiyMLjyrqlZZ9R4WVVQgcnD6v7himlSsrFyZw+kGiBflTIrmmCUVamQ4rGfIHVHKvUFw/HjaB6RQDmQ58TOrrRQiVaL82evHXm31yqupXpSjUb3BXoKjwYxpxvsWFGMeMeh12mSyGi2XZOeOKRlHRjADgdF5WrgWNOM3mh3ppfNSa/VltdqSWwvLslmt0Xl6FQErSZfiQN1i/tCERtUSvOsv/u2/lL/4d7+vIp2AEDG4tIRAWMFxR8KzF6Fj4Z/x1zwb4+ymmjCOafCHOR/6PDSriTXmc0F1oVhmwPrQkydkYmavlCe3SR/z05hZMNIl1xJeebAKq99HaLxDRyS8jmGOdzI49PUKlVrSoYAWVxm/k5QiOp6Wk/mf7Jk00jGDWXhed7D0OXniJQ5uvYI2PJixuYvsh+7I7Vs3ZZMECBfl8qVLcvP6VTr4MNL4YhbXCFv8ebkhDHuxfI/4mlFOCAuLyTvwN4eZhZXRYQ6pV179GvyeNcut8HIMbU/qBZc7KiM4WgZJw3F8PXypI/k1Z8QDVq9w4/3hvbN/KIBsD6sa332vxOUi9r2FLMVBtSKsOFOOrBLt44DgYOl1xT1LoY4LjbCSfxhUMoIHDTqT+DuTchhzks/L1LZt8oPfAtnSfpnZNcugh8/AYfUx2XqkK/5bBt331Mc5EgPXnXDosc4e6LuBdHkD7BUZ1HPnz0q73ZBr1y9Jrb4pC4tz0uo06FR2ey32Wl2+eomBJp6pyyHmleJ0YO2E08dMbq+jukQ5yVj1hJOIz8A5RbY4rIZh7dAPC46BZq3O3jFUKcnvgj3M3tC8TI6NS6VUJglTL50ieRL6WDdbTal3OtLqYqZjW3ptkMPo2Aw47UhSePIF10SIOHt0AKPVZASDUbLUapDNCifuKa09cniOzEJ7Fh2wwlabjjbsDRzfUjbP/8VUWsqZnIzk8gJiC7IDm/iChRUQ5nqqJxutujQRZKaEBFYYhwEkEkhYeoBg4Ti5ghQzOcKQ8T/Tzyg8WlG8NFGUc7f7ZrM0SRIHT3cLQOm0B+isYfo4DEh9f4ZV0TBp5j4AvwcCG9oC/EwImhF70EkyNIl/PgwIve3F96KToYX3pEGHkoi4zrvjXoZAjf0S1Q/Rve6y7TY31H2hTQhtvf/M4CiAYHvvfKiPydA85MvvPdRHem4NPtR3ipOfPtfb389nY+gJVmMpI84OCxik2n8tKoF/JEPYYSOTYoW1nSvIarUmpcooZ42ubmyQsAz799HjnyAjLZK02MP1Wl3qIFnbqtHBxVpxzjHXPy1jo2Ny330H+FyxR25cv07oPPYuntPU5JQce/AobfT8/LxcuHAxquLgfnAc6FPAYbGgk5Pj8rWvflU+9clPycbGqlTrm/KTn/xYLl28TAQEEmUNq+5m4GdiBB2IoJhQ8hEi2s9OWHCzoTYahGxWUQXaAsmrSH7gN3HEiM5mPnTggLz00suyc8c0UXq1Wp0M6nDssWfRZ7q2sS4XL12S+YUFVqJR5UVfa3l0TKampjhLtttuEUYMzoubN24wUYZKKvKAuM8Hjx6VB44clpHyCGURQS2Dh25PqtUt9suCWIpVuF5fTp48I5WxcXnsscdlHDNoC2WSZnngo60tFm4xcRzLn3OduO+kJDq/fND6y9iu5D5M+oWYMLlYVUjwMHivfj7aFfZD2Huf/HtKXv2dP5C3MNYG/itjJoX8Eqre7ii/QlQwU/ivvgf2K+7NdBRoNoW54RqoMmCjT2+cMx0lk6UXAJ0GHQAfC743m1HB95DmXOK52zc4VxiJo7Ag4D6vFpxAMJnmOLbpmRnJFUsMWC+89Z5MTk8xYF2pFqXenWJQKumWZDt9qe5/WGY++Tmp5wCFB/quJ9lCgWhT8CzQJiBRQxLCtKCzFnBf6LSwGIa9lC/jnIWo55mfBRJLm3kVEk0fDONN1b8gQhM69lNPPdR3uJsbAq8uRLAhLqQ6Rh1XiKwkxH0ZoYL1gJUXYcbYF1DxznEAip9Dpxi/A3bghodK1B++CZYqTx3yrkIYY5X85jWo0GDKEj1q5DTFFRFiqDMBLauOkhIssH3Yht0aDIaOeFsK6H0aKcnO7ZOEBOczgFfBsbSAtQnl1pZeuiBbja4sbzRkbmlFtmp1ZrO/CZbg7/32UKOiL94ZyKK6ij5WfHk2InQE3DHwtQwrRRrUxGRLXF8zwD4TjtUBo8D2Z+O9ICH2K6kMFOah0GCuHZy1Yln2HDosDz75nGzfvV9GprZzY2mDOjIscUXUASVsBE9ok2G/+8ZL/i2839C5Do106KSEzgigfpTzxPmjIDRKHejV6jVYdjSosvraq0HyPo7BubLqIARjhoLqgF6reuEwOpyZZrPRXnvt7+X0qQ9keXGJsyuje4QiA4up90aZoxnC1vR5ArIVw+TUOVNoFSt3eHb232XJkweRKnd4WzBc3vd0HKiootSKkiqdpDOr16MojSTJEe/LYLYR9oAb2PuJ1Tj6cd0Z0H2uY5VCRR0+/+h5eg99kFr15AMCLAZbgTvs7RDURwGxnD9vnNfn1iokGHtB2X59DaPA1BbTgAX8zeUpfD4D+9wgwTj3y1/8onz+5S/JzIySLXHdLWhma2Ei2323PRTq6nBPhXvHn3tSN4d7zXVJqDvgcF6/cV0+/PAcdeo99+6XOqol3Ya8/e7rUiyCiEgYsF65elFu3b7JLDWrB120TSAIN9KFfo+IFhDdeY8QdT8TR6hy9KRawzxEPAPN5KLiAJsDsiVkfdWIdqXbbDNwzRPCCXhtXvKIWsmYDtgeiKEAyxKdWww4YUoEYxHqGNFhydZOq8NBMplsntAmPH/YBVRsINNw+AqogCADblU3ly84E9q7j+x4V/po9APUt2BBdld7aAENxhxZVJvgaCKYnChVZLJckfFiWXJwvuAsY2+Q4RfswMpg3Ej3pYoeVumSdIn9tHBikN0Hu3IOLTApBqqYS5sFaVSnJ5kO4NCoPLsr6kx0bp8HAyEPWEO9F8pVUuaTBi/Ux+HfXJe5DvOEq8tdJK9DLKjLL3WYEZm5P+CJQt/DoRMX7pMwOe7340mFKKgNZlpH+8T2cnhZ/n72Qg4JWEN9EunwQGe6vfDPGhiMp4DehtPHCiNYbK29wwPN5N5P7m1PFKiuisdwOcunqZUBu8xwWckotFZmhDDuszBRI3BQtSqKtOpGtyPrnbZkx8dlYmYnq3Mrm5ty+dp1WV1dl8r4OGcxY89if6KaCehtLl9gQOsM196riSQwe8aN8dkdZSYozIZPT0/Ls88+TYQD9NHJk6e4/kCkYH7q2uoq55hj74NxFw4/KrxIrqF9oQtCJiaaMDqmStuJoA5rBSgkjgVSKfxdGYqhhwmg1wS+jZhDMKP7oy+5PIJpsBfbyEZrR2KfeCYj995zr7z80suyZ88e7kCMmTl79qzML9yWl1/+vOzes5tjbD44eVJe+/nPZWV1jUm1VDbHKiyY45977jlW2La2NuXq1cty+eIF3hM6cSnD6ZSMj4FgSnjd4+MT8thjj/IZP/fsCVZX0X8J0qX5+QWZm1sgLProsQdlemY3fYZcoSD9VFYAt7Cuvsgmhz2Het9KzhnBMPniLxewhn5DuKeSch36J0ldhN8bHUCC4x76YUGr7o04SA2D22EV2G//7v8hb7wD+4axaGhZMP+E6BSfPoI9quhQslszEDUiJRIoGSs2YeNA0wDurjOxofPxHIhu7WpcgZ+9co+EJ+qZYLLHNaDdBd/n5uaJGoARC5NYWDMmypyAFTYOI21md7FKCvm78u5pGd8xKZnxaVkB6VIXFVYErE3JdVPSOnBcdpx4URpAlGYVZYFkTi6bpq3izHEjN2TLX67ERA/WFnvYfSEkqPLlIu106JPRX6L/ivVzlIcWC6n/jBgz9dmnH+k7wZH3bGlMZ/17qrW1b8h6hygYdJLvHrB6hYNshE5K4fT+ESjUAwD35PQ7Mtg+2wnBqs+EHbhBg+xRgK2Kyr8b+6l/d9BxhOq0/QMnBYuk871QitdAzsdUgKNOCZgUWsb+sk5HCrmsBqzWw5pjwKpCC6eKc7Eabeml8haw1mVhZU1q9SYzgN/4zg/kG99DD+sdJnzIa1x8QoJBuoQvJ8lJZq7dsQyDBK9+eJbDHXh37Fyo4wprEEya4aQcBDOg6DC6NbO+F5+rBMHPlEfknqMPykNPPidTCFgntrH/iTABZE7SWhWiDClmRJV94hwqdjFkNzTooWK6W1CSVF53U4CuPqMNE0CnXel6r058zHBmljp0Lu/6HOKsXNJRGPbceG0Gj2evXqshta0tWV1apuN/8cJHcuXKJVlZWiY8SNfN1tAITfz5+3W4k6MBqE+nDiqZZCjUQNWrEfgeO9ne8xlTwIfHxNn9XO78+GsatDrRga6PP09+BkOzrS/J19TBZpQHVnWCeZEWiOttD0KLomsySHDSUfZzRwkYk6uwcoPML6Bk2J/+fDhGxoNBW29fnyghYAkk7Ek6jVEFKp7J6/cdygH3EHq5LX9G8IHNgdPrVZSIZ6bzuYLs2rVLvvWtb8n9B44IHLJ8sWD9iRqoOqLF1zMMCJLnDtco1BfDAla/fj9uvPfj/el70D8PiOLq2iohraiQYPROr49K6jnZqq5JOtuXhYWb8t57b8sHp09Ko1nTSgDISTBfknoO7i6yyn0SJGHNR0fK1quGrHWa8LdaTfvK4DyyUsCsc49EDr1WV3pInHAea1dGiiUplwrKzFnMs7fM5Q12pt3DaDJnglXWeFRWa+22rBvDaL8thPLCcUNAC5bfXgfEEoAqZujsgUkU64r2GSWD0v4/h8TR58cYD4yvyeOelYCi38YInj6hwZg7C2cTAeZ4aUTGCiWZKIyQIRgjephSxR4D9hLqI4OANSXNTF82e22pSZe9rAgc8AXHGOeBW42euVIqK8V+WvK9lOS7fcG4vWwv7oflNVtSKb7+gDwJtelgX7g+Cvej2mNFZnmymOY38BpDm45jhBVIBiMB5DzSFUZMFinBAB0THc8q1x4Uxj2ecY9++HkSnFjia1gw7frDdV74WddKyb0X7h3vY3V963vGdUlsWwaPHK4VAlYns8Q+9IRzuPYuY+FeHravNcDVY7jtCJ+Ft7yE+ouNDHQRNGDluF3KQAAJRu84YLGSYsC6WKvKUr0mVVRaQMqUzkit2ZbNalWaHHuhfaTsdUtre4yuiVZ8dX/ilP43fb1Y0CoN9ggErFGvRy1LCAzLZUAOe9yfCOwA6cVxPTFLPcb4W4mP4PdxLyKhA1KrbEr7Y+Ef8hoy0b6mHSD8EbPTm0zIQQcpgSNHIXNNY6K+Hpn/S2V10ilnYFFugPhJ+/ZnZ3fLyy9/gfDofDbPHtT33n2XwfNDDz0kI5URWVic53zUsx99xMpyNleQLv2qvuzetUteeOFT3OONWlWuX70iN29c5zgg9O3zeXc7smfXLrln/z1Sb9Spl2u1LdqWifEJGRsdlT17d8vMzhn6sYBAo4q8sb4pO3fvkvGxCRkdn5R0FoQ6aCIAmkHd79DGx9v7zoAV+nxQXvU3l8HkPribTUruv7v93kTAWqcU3/Ujeo7BgDV+c6S97Bgp+V//t/9dPjh5lj4txAhkfsQcQI7QXdptM1mCPQRiJNqiDv6GAA9JTh1DlcHcUSQ9umnGFuThYoVSmRFgO7sZQLmRbFSCLCRftcWrK41mlYEsIOJI3t6+NcfkBZQ9krVax4u5PyiTNooIPaw7Z2akUB7hOec/vCJj28akOzJF0qWWTNMv76daksVePPKUbH/m07LF2agkKOGIIyRhvcJKDgZHgWbyka7CHsW5HYlWHh+l3omTbGojQcivTOw6vspZghWVZMn9Lzx7XAnr3bD46BKrMkQbzCorMMLu5DgcInTs3MjETpFGiKFzayKq/QCJKgz+hh4Frd5pkBw6ty7QXgVWY2rXP5gO4Wl8lI0HrDSfVg3l3D5WWK2P1Xo2ocC0YqNBa2SEoSgRsJZLSrpUKQgCVggroGUasHYsYM3JZr0jS2tVWVnfYNUVCvHr3/6+fP073/clCDZRDHKKIcK6yX4MluAfKUuwG7jBwFEP40aQTncAdYDAKwFJrByg7P0zbiTCv/s9h4PmzesInBBH3huZADKQ5RHZe/ioPPTUszIxu1fK4xOSASSFuHaduarKzTjg+ZoGrO48hgrNFWGYYU8qtej98QcH7jU0+gH+wzpy4jUJWZG5lq6iIpIBV2w2DsaCq5j0yFjjElDgUFOGI6Qceu3nwvk4U7jZkI21Nbl66aKcPHlS3n3nLY78wMBwxVwpCZBen7Jta1JHycji/amREOfbmVGgw2R7ixU59mCaEU006lMGXAGZ88nkFiFu2t+L93g1MXleOBkKNlNh9PdhgLpXBlxmnTzIn0HIQMnrsx4lTZLpiobOI/cG3meZXSdD8esPZXvgeRAyqhV2TcLZX82+xXrMA3er4pLKXkltoj1JVj3cq45c0fWNg3VHfaglMUPPaqESvLkz73JBPjAQjOQK8tJLL8nnPv952bt3vxTLZQ3sTPWp4+AjogyqSajwoJEOde2gTDppl8svH1j0fMO9GTkmdgOup/G6JgGUxQfwMlRLSMSSwtzUnCwtz0mtsSlzc7dkdW1JLlw4J6fPnmL/tjIqqvNKmSFkXeWbBHH2zDc21+nYYg4hHEaMtMAoBzikyGTDWQU5EYK5Hoj4Wl32Z4JYCVVVtHNg1ESuVJB8ARlktRHddErq7YY0GuhTbTPIZQ9dPy3dlEit2ZQmEpHogcuU+HyRB8YaE84FGcIz9KSnt6owIaRwSvbY2r4hW3CvJ6OVCiGBsEPscW0BWdHm78gqF3MZmR6bkIl8WSYLZQaa+BycGWSwSfjE6xcOjG+mRLa6Talj7A5Y2eFcoye4o5l49LLCZ8x2elLopaTcT5E5uNDHf1TItIjmAasikoxkzoXWKvkad2uw4nLOpA31hk0ZCGa8s7hiMun7Xjez7RX7TueVbJsapCTlNtIZtrcSWzayg5yPaQ5bGLAO2wcR+sq3/116Y91mJveP83TozokOojY7Gs8ziDgxAxzt09A5dwc+DAQYsJoeDyvIDnnW/afrNczR99f43BDApMDWqUlLN3Zx0DqYqGTyG4+Z6DNNkOmjDlhhSUKFao9Cl9HDulKvyUqzIev9ntQhFRjl1BdpkuujrWgGIPGQtDHUj+p2QwFhpjCvVaGFqN6q3dFxPHwvx365PkUfq8oNmIXhw4EEyiv1vH5vL8M6eYBgc+rZ714qsGcb5G2hb4FqLL4c/owgFnKFxBnuB/pI5UNJ1tBDqwlQIYKDPe1mf3E9DFgBc05niJp54YUX5b777qVffPXyVXnzrTdkaXGR7QXoQ6/Vq9I04jcyqdN1ypH8DYHoZz/zGRkbG5V6dUvWVpek02zJtskJBtCbq2tsLYKOAQS01WlRf4A/AIna6R07ZP/efTI+OS7bprbJA0ceYKCPivSVy9f4/f4DB+SZE89LuQJCuaKie/qavIiQjgOFBtuZ3j7AHIE9vyi5q0LNPTkA9Lfik9uwYaXRcBMO/RkJR5GlWuz7ftzh7gwf4mvTv+nvP/z9H8lf/de/k0KxokSu7a5kAeEFf65mlTQAy2qbCqv1bSVeoi+OyqhtOJWDFn0Xpe9Q9mm2KhJxpqR97OVmxdJ0AMahcbxbhvwMSECsra3SDuHYkX61JGCEsoQfBVudShMSDDg5khrzly7L6MS0dAqzslLLSCddISQYsNxcvyD9J07I6Ccelz7G6HRbQyxHogAAIABJREFU0oXcYewTbA8RHrqHEaDDv8T4KqB7NEDXGEp7ortSKAFKrAl3r7zqjekeJwqJ+1Hlh+1tpgNSnzn+oLmlURp0IAPqGUoqQ2QQ0OdprHKu+AcCgtDBtR6JsMIaBrIKPhr8iqsoqgx1Blac2aXCYPnYnExjFGRGIfzyvWJiFsEPbRwCIBq4F1YZyUCqFSetRmmQrBVlFXaKARrkbQ4rKqyjaOxHhRVBPILWVIpKuNHoSC+Vk/Wtpswtrsna5pa02pivWZRXv/db8o3vBhVWtZR25W7qBn//yb/65wxavSIaBqtJIxcFeOHmT0wC8E0BIY4gKgnCF1/KgSAkWl/dFPxHQ6L07TAquZFR2f/AUTn6xJMyvnOXlMcnmQnEZiVpB+EpNpOLhB4wbsreTGjFXRRTWNlxBeeXkwSZhBXI6D7sitWg+K6PM9YDouPXYIGcny8K4sOxI0MqBl6lCz8XHz9WKIPPzhx00ny3GLBeuXRRTp08KW+/9YZUq5uWkQrnfcWZSd/4cLSjBAuDMGTVEnvMqkjqDMZJI163z8oyR9Ur36EeiAJFn18a9KRHzivIAAg3BqOhwzj1XBGywYJY7nNz6iJotjXZezIl1htWJfYdEzFxqpOTlFsf6eHP3eXLnToO7e6rYvUqisNzfU392nw4PbQPXoPRJxlNT5EP0TOwUUWMhgyurQGZthlE1+CG2uZdwjGhsTKCKcLfMlnZs3effPkrX5GHH35Eds7OaArfxlW5BnUDFTuc2mc27Otugau6EjHjNKkjoF8ttaPbwoMRF6pQhxvrt50ZfV8gMVlaAulSV27P3ZCNrVW5ev0K5wRevnJR+l0QKWE8kPZ9wqECY3bLWYNtTAeC2UYLjMLKoggCE9gAkC3iMwiO8Rlcf7lQlDR6bDCnFAEZmYCZmdFnXcxLBs5jMcuRW33Q6GdSUu+CwEUdAawRqgwklIMDDFvQUShdup8hwQpzBK5bqdPgsMZ97s4ijeBLAxplhlQ56kkhnZaJsdFopAeMOeZ4d9voYW3RERorFGTn6KRsHxmTSjonBST3AEMGuVK7QSZjBAI9sIjCYep1pY5eQAQCCFhtNALNN+HPeRJNZTAjsisyImkZSWelkslLGfrbiJaY8lSoFWUY10YkBombaIUpWgzGNEej6xHYa8qZBaxE6hiEOdzL6BeOQjxy8CH5ay0aCaJA38MfG4yZbnc946gIh7qG+3/Y3hh2bK/6elImWWX1c4XolGH2xFn3/TjUe0N8m/CzoePpOSn6Pwg0AQU01FU4nkzvwfyWBMSYa29VOSLqzEHmmCXqYSV5SfoVfk3J9Qn9Ofaw8tjY7SLtfk+qrZast9qy2m/LZq9DKCJgrHxfp092bPyP/ErKqelyzmdXlBv8Kk0MQv3hvlU+WVRA0GdJFq6N3TPfT0IoLX64D0GnmnkSJ9zUYgP2KMb9dXoYs5FhIKrtcjo2TFvVVPfDl0Pg5+ganfWq/baECBuxmnNe5KCDrCqOoNVtHmQdOn/nzml5+umn5b777qc/dfPmTXn77bc5JYCsqUhOIYhu63+yFbNdTghrPnz4sJw48ayMjlSo47qthmyfmpTZ6WnptBqysb4qp06dkps3b8niwpJUGzXZ2NpQHox0Wvbv28M+d1zL9u3b5ejRo7Jnt8KA5+bn5dSp03LPPffIl7/6NRmf2ial0ogWGqzoBDnGc9GcVNKPi/1atq5oVtmS5TGZImXMWMsjO4YLCBit72LS7voyKqxLtUh67YfBHtXB/Rbl3hJJn1hP/fEf/wf5f//zj6WfBpxWx7oAGQM4MHo36d+qsmIFHhV7bzuEDIbtCcqwC34DlRvcNwpbLq8a6Klcuczw81a0wPGAFEIyo1ar2tQCXW//TGTv7bngr+gvn929W0ojo9JqNWTx6lWpjO2UdmGXrFTBIoznq0o9K0XJPveClI4+DFyB5Hod6eby0oPOILpIz+e6Ft8RsDoU2P1h3SMdKZaL0ex65yvQa8Ta9CJ76M8F9wtUEeKx1OcffzgG7WiKf6AqEC6YB6xxUJHwhBPOe+wY6SancvMqiGVpY2FRgVD51P42LcKpg6SKUSXaszHKpoVsrEGHAsnjW621VQmm7RjmcKEcD0GikBDXoI60K5goYHUDaOQWoHEeKRcNEoxZeXHAiktuNTtSb4DsIitrmw25ubAqG9Uasw2ArL363bsFrJYitOsON9Gf/tHvyZ/+4e8N4NLdeCcNI40nPctBIiEKVQA7dCiQByKhkXJnPkxI+Gt6PhUuJoCowFVY4dzlK6Ny34MPy7EnnpSxnbNSGpuQdCYvqT6qGdjIyJbac7TjKMQIBuPOilDSSQmdbZfDwU/F4X90zWaY7giGbSzBMG1nlzhE+d7JRBsGCcnn4uvqzoxeUxA028kRzCj5U58O+8L8nFy+cEE+PHdWPnj/PUImmeWOIhStZvl6uBJjP5uFFfrANdMbV+2UfZTN/wY79WPQCQrm+/E4xoKbDFipMNGzYMF9aKgzeZ0DBocKVQ7vDffxFF4RCK89Clht04ZBbAibo2K8S2+s99UNKGqbz+lzSh1G588F7KvokySDqmX2fBSHO6LhPeo2Up1Tb9alhX5jQlC978L3hmZalfEcQZ8PDY8r4JH2tGq5B6xwWDRRIBza/ukXXpSXPv+y7NqzR0ZHRwfGQLkZhcEL9yh/jmQrlpNB4xzvHJVhvVZ37NzBVoMU/1d97NUyF0jX3/EQdW3r6MnFS+dlfX1VPjj1juzaBaKHnCwszMvp0ydlcX5ORkdHBHMTwSi8tLAgy8uLUdUZjItgxQbMCn1sXqWO5oj2kOHVIBP9nOl2lxBaEBRhnimYfzGqBk4BKrmECILVHXCsnEg/m5J0PqdwWvYmmn5ClpgMpIARauIF4yRQgW3Um4TKgakUz5eJTToVGtQR0WCVJxhovAboFOvFNvMXYlHIpmVyfIwtME4SSAJAJJRaHenWm1LOZGWyOCLbRkallMpIPp2lk97stWWz2yLBUhNkf4CQgaW+22HQytnCuC6zd75nUG2CPkC4j+C01E9JJZOVsWxBSpKSAsmXvNVMA14EldADvo+pNwwOyp9J/IZAJeZ9iPapVRt4THpR3i+hx9Trs/jDrBZjZJK+DKZcksFmKO/DgixHdODw7gzyVEFSNPx5WDDmOoB7wljDFbY2mBwLA6Jh1+JOvLca0K9KHCd5bUm7FHFG6BvZFgBd5z2s4TU5+VJoL/14zmwbXZNxd6gf5bMbzdJ7FXto77+ugesOJChZdYSVR58c5BR9oN2uLHeast5tk3W7z75ZJJHAJqzXD1ngfbQ7bHOELqf+0BCI844RaJIdl6gTjLUx0jX0qgdTE0I+Blxb2A6C+2Niy2lPEMgaKgBBKKC1rU6TDvXa6rrU6zr+hrPi3a/C2hM+nIsCVF+H0E66o665X53BjMQokm0uBwpFh54vyTPPPCtHHzjKivDCwqK8+947cuHCeVbA1M5o3yyTZ3hWhGjnuBaAEn/y+edlYnycBHPrq8vsm5wcGyPB3OzsDP3PVrMpyyurcu7Dc/L+qQ+I2kKAeuC+e2jDCDvt9+XAgQNy5PARrj36ZUFehcLTF7/0P8i26WkGrOjndcQcK95EUirTv/qFOvpPGXPgSyiEmPdsoYb7Qu7TB/gEQ2PEJK/J/TnMb0u+1mj3ZKXhCLO4VSuuCIc2MAxW1UeNoAdBUemnf/PX8n/9P/9Bqs0+4dGtRlvShOpi5jXshFp25bbAmBuQkUHOAnIqS6CgAgsobbiPfeSkF5RC2XLfiYk9a8mE34C+ZRQ14LtAHtwfC3UgRzjaXXVTGdm9d7cUyhWp16uycuOGjIxNSzs3K8sIWNMj9DMAa86mSlL5zBckc/ioSLcleQasOcL7QeDHpAfu0RPwqZRUbd+4LwF558zVTlvKlTJ1MD5H8jPjz9FeemXQJwzY1hH3DNg1kx3/+MSTJDONjEbcbR+RjAwENV65DKoqrviSAY5WUnSTqQOqvaJJw+OOkgtkNp8l7MIVf+i8+mu+D7BIWCyMP0gaH/WpgiqtGUeeh3OSvLKjlNOxgjGoHw2w3jANVw/Zj2TAqg3VEFa8p9kAJBgKOCNrWw25ubhGwiUoGODLCQn+9vcG99XHFVhTIv/lX/8L+cm//ufR8/B1Ctc9EhbPTtsZXJG7oGo/hhFMBZm+EE/uF5cM8Px8/ry8ykNlhWNmc1IYHZMDDz8ix558SsZnZqU8NjkQsNqYZA22WFbValGP+Pr/voB1mMK6Q7Yix3q4owJGtXA9w2PCaYrvedCAD3Mu/L3hmrtTFR5nmGOkAafO7drcWCdD8Idnzsi5s2eYZUUWTJ11r/hrRXYgYIWckrWZ4VH0FVZYo4qlkT54hRXLhH1EllNn9tQJbgOZPVeYUBhwfEO5iRIIGPcBY5VRBlTAV2Go/bj4jEP0XHFFxCEOdQ5InjxgDQPIMGi1DUonKPlFCDRZv2NCphCOzNmc2TSDbxVHlWW/1vC76zDPbmKGKCBtaCkIHWKO9bJsprpbg9DqKEHggbezs6MqzYRBhoQGmOuHjPuXv/JVOXbsIfYcZUGqMASF8N8y5sm9HDuaumKqVynVUaXY+0z0s9ZL5pkc/wwFTXuOqVM5SsxhomkGkiBWmp+/JR988I7M7p6RiakJMlmeOv2BnHz/fcKFTzz7DGerrq+uyqXLF2Rra10ZQvsdqdarHK8O445gEAYdPcckU+ooNJ1Gs9OTkU5KJoojZMYECy5dBLLjgtWzJS1UanstaaNfKIv/KQHVuzrX6KnT6irgUG5s0aKiVZ2M1GqoVmyy0oqAlY62owMsWGXCpOtskX1CActl7WuF86ks330p5DMyNlohqzTkDzBmAZkSYMewR50eiZEq2bxU0BubzggqNWADrnZbUu23SbDUSqekYQQskEdA/VpodYHcOcwMxHaW8IVeAzkLAtY8AtasznUdQR93V/tdPRkMvUwZRq8Wx4mo84XAmlUDeKDuEyT0Bcd6mDyBEMeZhyN9i2SYjbmO0yVx71+ykhk6RMN0vx/XZd2dNQaHVr0YZtvuFrSG9pXjPLzHyhAq4bE0mRgT6vnfQt/F7W5Idpjct8lg2mVQ7z1mmcV6IWCleAcVGLc3w3pQo2uKWLZ1n3qbCCv3xuAermUY9A5bqzhgBeu1BqxkAI4C1rYsthokX6ohdcfzYy5lvHcgqz6iBsgCEjnCbuQwugaJKiU0csQKnfkO9rXOE/dn5c88vE5PzqsqQBCBXkBz3oOAFU41yIvKGFeYL0itinE2Wzpih3ZV/RNfD9g2t19EH5jTHgUVQf8g+hI5czWPUVdoUoj9CRwDrz/+2BPy2PHHJJvJy9zcnJw+fUquXrsio6OAZ4pUazr6DigTyBt6Z2sNEEXpmJAvffGLMjszy4ozmIoXF25LdXNDOs2GHDlyWCYmxlnNrm5V5ebtm3Lr9i2u29TkpDz6iYdYXca6bGxskLE9rATi3rZt26GB7LEHZdu27ewjThmhGIInHzvJPDgh/TZ7Fb8rxTSTaNDdnE1qrNe+pl6QCvfOMD9r2N6/22uABC/X48JaBK4LZkrHn1Ut5ObVirt6nVHSNiVvvf6a/NG/+/ckVE1litJuo2jVUxI8m9qg8tmVaq2q1UTOuA72rwWskMV2oxlVJ2GnIFdhVdLliklZ92Ns5JknSCGjW9WN6FbCmC3yiXEnFt+1+iL77tkv+WKZwe7G3G1WWFv5WVneAidCxQJWcB6UZfuXvizt/fdKv9uSLEa0YUIBbKKx5IeBMS4CU1F8n0TJJMYIGc4N9uuDXwh51mtU/Rn2t2oMCaJDzXCwwqq7x4hZrP+RZXgLSv3gPBhZHONmXg8gXbBChaElYgtUDT/lFVS/Gf8ejgAB3EkFOj6P/xwZidhOWsU1ELtE7x37jNxpNPcRs1ZxbuKjmR0yuBPjJx+PA8c/GN+DOX65RMCawjsACdY+ClRYGw2QDmRkvdaUueUNqdYwUwyDq0vyym9+V175n7/737PnSLgESLA/j+Ra4HeuewADDoUlCiQCuEYWw6jNMcfzdTa+qLoyhM02GbCqklJBwxcyh7nKmNz/0CfkwSefkolZhQSjwip9dQDDgNW8KQasgBBZq2W0Nm58h91v0rBHchE4874edw0WDbIWPoxoc+M4ASQ4PH7sFMQ9SeE1hk5ItPZBRj48n79XK56AA7dlc2NN5ufmGLCeOX1KVleWmBVGtcafq8L7NfmAdWWWyope3K8+G48IBDXoWvUJs+I65N33rDMGs5IAmeigz6gZ9ZuGSpA9qSZvrmRgdPEzev+YOYwai5yuPD5/2FMWOoasBgewVPwt1Cm8f1O8A84cFVDsMEYVW6uwIvMIBxtGGIof2XocG8YTzoQrVRJuBERU/lzD56itA0p2AV2l8znb1nep/VWuD2m7g4DVzxPdh8kZdxGcGgascNayUipX5MUXPyOffeklmZ3ZxXl7YO5LOuahnkw6lKGz+XFyib+F8Bwck1Vy9KTFXXmG5wp0bZQZ8Sp+3MeqEBcYr025cfOanDlzksErqqn779mnsOomSJO6sm/fbo5vwPXOL9yUpaU5aTQbsrKyLPVWXW7P3SSR08bGOuFTeE7s+ex0mawsFYqEtU5104TOonsava6o1iCwBbkLINwY9dJO96SFOYHFLCusCFbr6PsElLaJxJAyd6K6jSANsGywXgOKhz7WRl2r6pwRzkSTV5u1mqAqSKtwgDtD76OCwv4ljubok3ADowtI/gfWTRyviZ7bjuS6fQaq5VRGZ8OiioJ5snCQMxneA2atVqUrtX5b+nCusXZpGH+VbVSANf+gew/7Cs6oMjFilE+W8OK8iIxkcK60VHIFshRzjD0UDCtcVp20RKgOr3dWTFKjxdVGK/erT6DJN8435xiMuH1B1YIlcYKAlcd1O2ZBc9K/8H0TyfKQ5I3vgdCJCoPfUG/4Po32SeA7RHvYklgeGClKbDC56gQ74X7zfRnuea/+UUICtuEBu5OoAvtuc73Ce4GMWntWMiBXfRpfn997pPsTgUIU2JMUU8c0DdMx0XokbJk+IyTbspRPEhKBHdQC1s1OUxaaDUKCgQZgZQZJvXaP+5LncyQP+kCJMNGAFWMzyA3SAey/wXOQNYQQfehzvVa3XbH+MxmkGGOPeYVUEy1EpECUjUyTttT8I/S4j4xUosoP9Tt76GJ7324pMQx6BlVP6pQE9shG5KL65Bh88CfAb7VveFBnA4pcYbD6xONPSCFf5Bib02dOk2xx27ZttP0418wMCJFaDCqv37ghc4tL9MEqo2Py/PPPy/59+zk7Gb0SFy98KBtry7KO3kYE1ORK0KqZQrHhU3Q59uqe/ftkcmJCDh04SLW9vgYfZJ7QZPgAQPaMjY0zoH/q6afl2LEHec0jlTEeE2u6vrFF3UMUEGHTJeUwwFrb6EXMRMH0AyReQVKlLLpeiXV/UtctacuGvZbcb6FvhZ9b3b4s1eKAVdd9MOcbi3MyYPU0mh5V95XImQ/elP/7j/9YrtxcEUkXpAffVt/BFhe1HWW+gueIs3cxDk2cUFD9OByP/lWzRZnwfazBqsLiSUZmSYForBagx614vil09ebmujSadSONVZ3sSTTXdy7fuD6wJ99/8H5JZ/OyBBu7vKgBKyqsW3DXR9k/C1nJ5yqy+ytfl9Wp7QxYM62GdPMF7lF6B+ZXhnoVc8uZoLDRNu5fIHmL+Mr9UciF7x+0QoU625+tVlh1h6Y++xh6WB3toJtajYKyJPrIm8ihs74Jv8ikE5SsTIQzWVXHxz1zunn0fKqM9UbgKMOJcSFJCiqPYuMN7E0Djrhfm/eHRE6j8zPhQqyfkkKIbLaglA9YoDodCCAU4hRUXmHoUWEtBZBgzlgi/QYzyE0GrMgxZmS92pTby+ssjyNDVygV5Ru/+T35+m8mKqzJXWa/u8n58Y8w1kZJl8L1DtdH4aSDZAthxtc/ywAHFemCZjnw+7CA1c+TNO4aQKhT7UknQNpwDDBkZkdG5eAnHpUHHn9CJmZ2SXlCA9Z+V8cFeRWG9gNGiw4VZkpFZPl3WY1BJZY08OFauEy4TxG+N/yZvpe9yeUwVIBeYfULGvhsYLSHVQI+Trn6mvr66/GRNGhJvVaVVqMhy0vLcuv6Vblw/rycPXPKnBsbIm3KEaNvdDalsxar8fQKYqhkVc7jADeG/sYBIt7v1c8me2b0uN6fE94Tdit6XlzB4HhOcsIKD1kojXglgA37PXv2Fp9XQ+BMcYOwmVDphvLsz8QVcyg0A7IesP2GjpvLN6vKBoPWbGUcwPvzdt0XfYYOUFqABIEOQ5CDHkpk5LVCqWOaeI/e3uBoD5MbyoBn4KMeViNA4c2kZP+998krr3xdDhw6JDt27GTVVd2swb0QrkVo5P15uXEclLfYIQh1iq8R4HG4J4e9RTD+RIAQ8xAEAWvkG+p4GkB5V9eWOWrh/PmPZKu6Kbtmd8mxY8dkZnYnGROXlheIXgEr9rVrl+XCxQ8pW4VSXrZPbydMeHV9RRYXF2RpcSGSSzhGCEzhdG0vV2SqnZHRTF4A9aabCOcRlRhcByqsSN7k0tKG3i7lpSVd2WxUZatVY9AHu4P1glwU4HCxBxsz5dBHB9ZQBNk6Zxg/c+2cct8q0QimMR5DZUD74WCowRSK5Aj7dTFcPq1oiGw6x72J0TIYM1OWLAmRipKRTLcvQAHgqYN9GCPC0J9abTelkepJPd2TVKHA32Gr6s2GjdpR6CCeJ5JgebBDAsZM9lKRci4nlXxByqje5nIMhrPm+MOWABGEL7Lmc9yPznvFf5Iy8b6VHIv7Eu+znl6PlRg0Ucla8i+EwAb7wvIaUfINfbK0MxGpT6y3XPpdh2oxJyBGDGyk67jQVwkDsaQtdYcu2VeKPvjYT7nTBtMfGYxfI2c71M20vYE+ClsdQvuT1GXx/ra2SwvsUTxw/el2IN7/gwn/AT+NSahYh7he5ToxcRqvpx8v1NF+LNe9+rv22xMablV5kIFhn2x02rLQrMtatyUNOKtkKlWZQsWN9sWIWdjTaUym2Hc7p7fT16uhgrRVJcQS6AbtldTWDJVTRQe5zdNRbnHrTbi+0N0kiomYiRWq6PdNPRvAHNGiAWKjYgnVNLWL0AGa9NRkMMdpIWELWekrvDlcY02CInmm0ybckWcgCV1TKMnjjz0uz514XuHIa+ty+vRpef/9d4lGwUErFR1fg4AVgQ70wdLyKnv7c/mivPDCC3LgwEG2PywvLsqHZ8+wytrD7GXOs0X1DujFWA69mjdWGWGFtd1sUu/jq1HT73gPRgIdOnRI9u/fzyrr3n37GFjjetDHiXVZWVnlSLOz587JkUNHSCCFoBaVVozHgS4oj4wwgYfEBqrY3oIYT1Y2yvxgE4T2PNwbd7OD4euApC/V1FcNK6ee7Fd5GXbUaNf5TrHEbUounntH/vKv/kpef++cpHIVaaLCCmuDOdgtrSyOjJSZwNjc2FT/utGRbD+GkDPh3dPEvhihZJjYwj17pT5sY8LFaLIGc1tVL8FuokqKPlY8Xyf/4nsD9I/rNxyv1U/JoSOHmDyaX5iX1uqqVMZ3Sis7I8tVVFhH+Te2rhRGZd+vvSrzlXFJ9duS67allyvQF4HNcD3meoTn4dg5G+EUBM+8FySLA180DsrxjGJkrfsvtAXKQCmpl5551BtHjdXS4K/R041vGhcA58NtEA1XoPhCZ98VXQgJHghYjYyBF8HgOA62omTYxxw7DFiH9bQxe+nVJOuE8EZv2E841e2uMnFhADYI/dXAecBqTc5evSTndG94wEoyDe1BBBswxtpAKa9s1OXG3LJsocKKgK5YkG9977flN4I5rOFeCfNAUXVKhBVW/E8GrJHxDZhhXWEnt2BocCBYDC6M9jqEFA3LPkeCmGAf9Op5jj1YfSkUy5IfHZNDjzwmh48/JqM7Z2TEKqwMWMlOpvUmODPoYdGEPQiZoOiHDz2nQxA1bw5Cyj0wGMgKD1FA7iwkHQNfA98c4bqFCOVw/cLrCc8bBvl3nMcb3s2hSiphVJdgNBGEImTDrLiFW7fk8uVL8nd/+zc0UOg1gDFhM7tR8fvzDjH/HpgMBsZ6Z9w3QdCBQgj3ijf1O7wvwUjtTrw7gQwmbF6yrx1eU9ZEDNSI4VOxQ+QSrhV9fPnxcH5m2gxCGDp2A892CIlIZFqCtQ2Nlgai2fgeA+ZRnj+aTRzPpA0DvzDQoxJmVh4oCszXw1xRdZQAH/O+x+jz1tvtzzuClVkAy2di1auowm0jFp54/Cn5yle/KrOzezi8nQ5icmMbk57LZ7j/dU51zNB+NwMf7g0G3hiZkM3G8DWTF95TTHGgxyYrYtRYbSkgTYRhLeDIEfKT7svKypKcO3dW3nrrTTphMNbHHjzKHlYw9s7O7pT33ntXbs3dlDPnTsn6+pocOnSA4yDS2ZTcunVD5uZuK9oAkNeeGm14HHiOE/mizORHZTxfZMAKZxa9kzoDOiUNVlCbRACAaClTzlPv1DstWW1sSh3ZYxjUABbOke+AvyLbDdiuJSUx8gKM8OzHQi+3OXZxAsblX2WkUilJBRVy9uMBsgsnE467SMFY1EEUleulGbAWuymOnAGZB6qjIO3KMTsN0pqsNOAg1rZktbElDcKcO9LPaGDNXiAmkLRXDuuMeX6deoMjCsZKZZkoj8hYLi8FVLIMzko4G+DRAmIX3Z+oXhdzRV6XtME2rGOCtBFfM8AqF6pXBmsScfadAW5gp6IkCoJ9UwvwA8ham0i8UrYDKKY7YuFWSDJih/pjMLDST/n5w2O4nkrqGydu888kA138rlpk8CsKlIOA1/Uo3kldYrIzzP74Xo4TZkGyCn3IJXX4mZTgftCkudqe4V44rgnJc9dPcRCtyaVIf0QzRPWcYZCEGqx1AAAgAElEQVQ67D5VMeioQ7BqK+4MxYeebCAh1WoOBKxstbJ5rXyeVqzgqBDmgDTCgOwjQHMd3kBvN6uq+h78jHsIW1n0erU1wa8bx/WvKPGJg/AYdt+GwIFxdb0ZJecNtutINPeZ/NlAz2VyIMMyMjIbPxLKmupoXl1U/VK4J86XkUc/cVyeP/GcVCqjsrm5Ia+//joTeKsrK5JK9Thz3QNMBsmlEquZWTL2ZhlMHjxwiH2kS/NzbLdYXV2ScimnjOiEXaNHtcfROUTIpdTuogf2lVdeYQ8xUC1/+Zd/IR99+CGlGuc4ePAgk4wzO3fKgw8ek/MffUSUCZJ4CDw3NxU6vbK6SsbjgwcOyvFHH+WxYRdxH+fPX5QHH3xQHn30URmdmNSZrhaIQF/pl66fYgjsyxAZyT0SymRor8OfQfS8XB8kd438ZusfHjiR1tnvgAbH/awiF8++KW+9/Zb82U9/IZIZJRMxrTjnrWpLBiqs8BFgb6AXUZHPdDMRkpHXiHm+rZaOf0MSxlBxIbQctg4tVdQl1nyjzPRKvITjoKUGDMHgaEBFm0kcQ6IpLNvX0eQOAWtP5PADR1hFRRK4trQslYkZaWWnWWGV3JhVWGFKSnLvK9+ShbEJ6bSaUgRSAAUvBpKwi+oTIanDBD39q6y2jFAtaDKbiU9DWVLHIimE8TZoZ7E5sUq8pMUO17ecDOEV7s889fAAuoUKzBibNHazHjaLkkHmwGIoew5jRjYVEn/YngnUzemN1Sy4WL+jVtuUvtjQihaQGaTMBHbQOAQKW+NKfrkx0+BHx27QSDm8x9/kM/GMXQ4jenBudRgBmUA23a85/rwbP/QG5HMZVlint03K2EiRfZfs8vEeVgSsTfA1ZmR9qyG3FlbYwwpHIlcsyDe/+1vy6nfCOawB2VLCEric/fm//Zfy5//mhwNQHTciGnDbVrdsnW9YN9S+0cPAk5vCoJAesIQKITTOHnz55bkDz54a7g1AUkGXXpL82DgrrAcfeVQq0zulMjEVVVhVagGz1nluKTYw4eIxn00D1lDZ+D0mX0ss0x2/RmMZAljJsGN4hTVUYAMHM6OdTBRQPQVsuh50+WdDZyDSuUEaL+nwwNlAMAoCBM7nSqVkY31dFm/fluvXr8mbb/xC1tfXOWCdCg7GUEP9KNiMKg4Jxl6cy6GmNOqmKOPsvo1YsX0OJ2OYPPh9+F7g90SiBO+JDPmQGWAcJE7jrFAXD7IGkgHmDIdBFP7uTkX4HAcNzyDcOZTZ8DPhc6OjSVp4Za2LZmYGDm24hzwYUciXhuQZwDRZNQNsVJkiQcoTOUFmFHWms/VBJVgUQ8ZzXnc2I3v37pOvfPlrcvjIUdk+Pc3gg+dPQiBtTEMot74uqDyGzySZjAplE+fFNS8sgNFXEwlwVADzdgOqxw3gkNTl7mi43vTsqY3A8NmW6T5H3Vy7dlWuXb1K0g8Y2U99+pPsz0ZAWyzm5PwFrcBeuHSerIfLy0sM7qA3MG5CnyXmuyocWAMhvS4QCY31szJaKHG0Dfo9i+gHIkmWcQw0jWk4l2WFHLWaZrctG52GNPodtrzQmAZQbjw3ksmATZ4jQeBodFlR1zmOXiUpMEDnPNh+l31goD1CBlzXMSXtTlOdaY5N034lVmdIYNGRdLsvuXZf56P2RPKpLKuiZJkGXJ2tHGmO2VnZ2pCtdlP6hSzH2iBJSoilBY7sOYVDALbjVkdatbqMF0qybaQi48WylBEcEjLdpv7tAb2H6rMAQt2hjUd1N5/OSRqzSOCZYR1JIAJyJu9dNjZg61P10Vfh/nQbHel0I4fz5JkGpcrUCgI01wmhnWMbwpA+UZW8OKhy+xRWWP04YTCatHf++y8TsCZ1eDxzU3dV+PcweUeyHUN0hAGr66vkcd326Hpo1R5fMJ0qC9a6xWSKBqx6jDi1FepC9YscUqfBrVb/lLk/sgv2PO52XeE9uq9FtAUguyZ/cDvBpr3Z7chSsy7LrQbHLYHwBeVGDlFKgYwFDqvNvYYdaiuEH+iGqYkJ7ifsJSTSkPzX5KbeR7LFLKq209lUh5kMwPB3bG2i9YD+DwJZTJrA8yHzMJAbJJHC3s4yOIsQewEE0p+P+lNgErZ2EQRilhgIE8fKQaEOmwfZCvdLy9EjD8jzzz0vI5VRtju88+678t67bzNghbsB/YHLZX9kF3olzyrrzl2z7IPft/8+uWf/fVwU9sB+8L7cvHmNs5zBBYC2hMrYCHtZEUxsrq1re0ynzWD30MGDtIUIMG/fviU3rl9jwgp6BJ/Fc3jyiSf4TLCGqJoClnz71m321yIJ+cgjj8rTTz8jDx47xoAaz+zypUty5eoVmbs9J888/TRnkKN/EhXpkdExfkdVG4m4yJ64rx4bqUEcb/A6mfd18/LVZMCKCmv858HCmO6VOEiN21/8WF6BjQPo86d+JlevXpH/+JPXZKOO0WFoeYNPUBdpaxw0OTElm1tbJAsDaoHEjJAhssur/kQ8QZbpllLPecsSniu+yFItTY1LjEEXPB3Ms6R0zBQ+Xy4WmGQAegcTJjRpOVipNK1EvdBL56SdzsvhQwdJOHn96mVJtdMytn1WGjIl86tt6edGVU+Bfb6Xlge+8S2Zr0xJq5uRAubMZkBMBn8E/cjKCs5hPZi8ArvVVqQB94exJlunlKRSqhFZuGJC3wjELDANfVn1X1EsVKb+1AtPPORsG1HgR/Ypc2yVKEEdLZyGpyJ4X3tTsEiqABzFrdkvD1LD4Dci63ED48EsNYlCkHkuY6pzvlO1AHGrkPonCnF0gWNGzE7sSsQDVpNm6wmPmTsVhWxwIwbqZhAMY+2yzAwBHgigVbksB9gjYK2MlDh/if1H1nOLwA2Zd4jkRrUh80sgXapJC3CsXE6+8Z0fyKvftjmsvukiFRZmRePgHMHqn/2bH0YQgYEAy9YiuVGThi84lbJW5nKRYnanPPxMnKmN4VB+jFghaAXHx31kc0UpT07J4ceekMOPHpfKzp0kXZIUBtbnrMBuDi9m4Wrm4w5I8LCAL9ZPQzLHwRrceY36ihupMBDnH4ZUqNwYeyJgYF1MKcJoJF9PniN5LcOdESWNQGULDj36Taqbm7K4sCCrS4uyMD8vN65fZcAKx14zcjrP0edUhVAS7oNEb5QGHLpuAzA5ZrKM3e/OAoEmfQL2Wfyszo0qQ46EsS+/dyhQXCMcKn2Og7OW8XYP5sLRC/6MPAnmz8Df73s6mTwJHSpfh3AvRA6eVZH8+sNnhVFVwyoyOI6PqwHRjwcdCr/XDD+Mg0N3/Fw+m8/JMXAcrIeuZTxbMrrHiHRJ16pUGZEHHjgqX/nqr8nOnbMyPj5BRkaddxcbZf5s8nvH6zypzwvWc4dfA8GEVa0RcKM67jJE6JadTyvU1gvNZ8ueCsqPO4267jpv1PcZkwAwpB0ljIAzhP6rK1cvS7W2JdPT2+lMNVt1ef/9t+Wj8+fkscePy7579kmjUWfC5q133pKFxTlzwtUZR7VBq90KdcP95dCPjR5QwLXTGc4crRTLRAKQ9EdShNtzNmM0fzIlgL9Xe01pE6KrREX+zFy/QZ/DSVYILObrNannsWaQWcgG1gt6FbJCYhcmWlo2Gw+mBll07X3DGmUzWvknlNArteh16qWkJBkZyeYlZbBjyiecAUGVs8d5jIABN8EKkBJWiVPox0YQQ+dZDTzIkVIIZpptSXe6MpYvSgXzaPMlKQJGaTBmBKv9TEpaSCaRtE2dQAaQcKjbSirCofWsXOOz1jNuyTjcA6tjBgWLgrjIkA6IoNlww+RZ8st7PBkwBPAwD2C5b+0w1AnBIV2mvdfTq3KqQ1RnRjoYEOZgL/H4lgR3nUeiNupZC6Y+ptI4tMJqSY8wURSjTdR38bVytFqo35KOm7fhRBVfuweug/VyxrY5HmsTrrrvS1ZlraIa6vQ4GW3kc7baSb3Lc1pSUvWY6QJN36sTa/Ps11pNWWw2ZL66KeuNBtm4kXItZPLsZcSe0Vm/5si3O6y8jI6Ny+jIiExNTZGlFl9Xrt2gIw+9w7nb5GGKn2W0pr0+Zz2OVMqESWKfoQKIgEGTpQj4CjI7u0vZc1stuX79uqytrVmgqrbLv9TBjivzw2yNxuuqe/zvLjseqPr647hx8hfSk5UjR47IM8+ckImJbayEnjz5gbz5xuuywfma8NlA5NOm3UeSC+cA8mTX7n2sZB84cFjuu+8AYdMIcj86d4aVTcwZ7/VbhBTPzM5QV2EXbW5sEMVCfQ/0BOVB/W8gHaibcjn6u48++gihwCPlsjTrDbly5TJ1H/wWzoTtdpng/OTzn5Ljx4/z+hDAYk3PnD1Droh79u3jGq6sok2uJtVqTcYmJuSR48dl9569UiqVJZvXpGRcYWW6cQC36zL+cT6uv6fREVmqKwIq6eLEwSol+I7AVWXLEQaeCOrLxVM/l/n5BflPf/b3sroJtAySGinpthscio35tZXKGH02ks5bbEIUgRHQQnCRSMS6gYk+bL0ktB39rRyrhgotfC7nnPGAFWui7V+lQp7+IsfnoIKeSOpFOsFQBxqw5uTee+9lsHv54oeSk4KMbdvFgHVutckeVtjINEa+SUYO/uqXZamyTaQwStb9bLYrbQTRIJIiY7W2ujjTeLYLIiV1COj7ID4y4jFeozsLSJQaxxD2A9n/TS8PPF+0DUJHf+7pR/regO5jDDxgZRWBjIfaFA8oCTDhyj6oQapmNtTt1Sskr3X08PlZOroKt3Nnlw8KMBYaETWMbqw4+sRYKXkOD4rVpETBsDqxyjaG7F4UwYMMIyJ2SBg1i+29Z8LFNKzKxUpK1ZT3hqI8Xy6VZdvUJGdcIWBl0z17EjCPUaFjWkkR2diqydziMrNPaHKHzwg48Ld+8Ls8RXxlkQkOEjyW9emL/Jc/jFmCY2ff1jyoMCfcAd2kyYpM0O+hWcPh/T9OExBWZdUwxf2GkQE1o5HNFqQ4MSlHHn9SDj7yiIzP7pJiZRypYElhqj1JjvoUYEKo++7w/PI9rEPv0Ub4+PX5e0KHZNjnzMbesU4eHHkv1S+zrqFBD41S0tD7seKgUgMeBApw0DfW12R1eVlu3bwpl85/RGgwSJcUqrmlwZ5VlPBovfrl330N/B70ecUBO5WAOWd8tkaaEu4Hl5vkPbmRxXdCkANoGY5LJlarMjq421mIw2cTB0uhLGlAgcAi2n9BH0fIKjzsWMNkPXRk6EybjqGj4EzAXAMN7MhKa1V1/t3Yx2G0Mfhdn6uOpyFNOxNVGrxpj5D+juOjFQKkFnAeVM+hoqa60Z+936n3orgDUxkbk//xy1+VJ596mg4VMu5IreuYD2cxNEMaQHRDuafsh6RhpuhcNsOANZQZOslkQ40r7czomxMDnaWV6HQ0oxAZYF07H3MUw3lwHhrSviY76Cz2erK8ukxHErq+Xt+SK9cuyc//4TU5eeo9QoRLI6hWFrgn5hZuc8A9gYYGjcM16Do62kArFu1GXROpFrSW8wUpZvN0IvM4PzLcVppxYj/00TX6bWmDoQkyaOgTjpHgGBqFArPSyv2CAFxnQsKx5LEBvzVYGyoSPnMOASqqw1gDVFoLRQSn6HVqKaM37sEEgbIDu94TKaSzMgpoMyo8Du2GE9OBnkCfKpLOackW89Lsoz9XRygguUpbiyAAko2Zvt2+5BAgSFpKqJqmtWoLXwxOBvvacoARp1jZQnVVyQgtxdwXyXEMSdzHimMAqMU+U6TUWWnWecuswgY8E+obqPPiNloNoAbArpPwEq8dCTFd8IE2GNdHPJQhXEKnJv5ZfQTfT5qA0Z5e9yvi+WCD2j2uUGLZFBXhge8wW+p+F4mC7Ct6n92zEnSpbCWDq4j13dc6aHlIOm4cwBIQSDpxIm7Wezn9M0DqRNdjAaXvFz4HP05QtQ5tRqQf7LZip9dyzImANdo30IVGitSmTu3Jeqsly522rLYasgk5NfgwelURdNK/MyitpTh1n+G6ATttAIGRpo3k3EvAeEG4ZIiVSL4oU3rXUH9Tk1Ocb4p1Qo97qVSU6uaWrK6uyMrKChNLx48/JtM7pumfof3mtdde0wDafE2XOVaNrVYT6W+zITifBo9pwRgu6ANfS16LXRTX0BO5fM56rdCfuVxB7r3ngDz11NNk40W17ey5M/LOO2/LwhxmsdoonWxaxsZHZXxszPRAV+bmFljZPnjwAXn6mWe5PvVajdwX5z/6ULpkWe5KqVxgpRQJMhD94PT1Wp3s6YVcweZEq+5HIQp6Ade4Z9duee65Zym7qM4ioT69YwcDM1S+b1y/TnKhUrkszz37nOzbv5/Hxt/wOgJXBMmdVpuB1eLKiswvLHDNn//kp+TTL74ok2AdBmcAmZchQ76frO1gIDUV79lk0Jrco+CxW24o2ZGpnKCX1b1/+5sl6UKkqEkTP+O+wdm3f0o79id/+TP56PIt6fazDPA70Ol9YTITaENUl1E5j5I71usOHw4REmDA9JlamDSgCSbKkQVtmvTU5AzJ/8iNoUgBcBn0e+ij7kq5WJTFhXkNGDFL3Pwy7vEgUZ1GkQijPBGwpnJy//33ydhIWc6cfp8B6+jUDAPWhfWOpPLjWmEF4iAzIsdf+XWZzxakkymJpHLS4bHakkNd1bI5sGdEPWGkD3z+CAKM2LHD38EK3GloUlxHRdnoUgt3sAaOutG4T/0lkJUxYH3p6Uf6nB9nziLnzZlDx5s1aAOWk8OgGU1HtREXg4GoWIVGdyN7jTBY1zLayYA1Cg74d+0BgLJl03xUpXF2ttCZdQFUofOmbQ0vLai1vggXfRVurfAFl+jSGu+CgZ+iT3PhoPhQ8ZgYH6UCpDPmEEFjy2PJvt+Xza2qLCwtk34c2RI8zFe/+9vyG9//nWjdosROoGyjLICVlT1gjWGcFjh6/1Ci8qIbMw4Gkkbdn4W/z4MV/12VrKUBAmKscFn0GTtDpI3JAavfxJQ88PhTcuATj8jErl1SHBnXQeEWsMLDYaDuFVarsg4baxOeb1g2LQpIg4D1Lg/RlFWiOmsbhvebDOwN6ne3LF7o8Ced/18mYA2vE8kOJENgmDc21mRjbU3mbt+WG1evMHC9dvUy4ZHIruJc6ogpk6fPOXXlNOy6vDLGoIxD1uPRRnAMNNDStXHnmYrDnr3/3Y035RDDnAPGWnxe544pZBlN976udzheUUVGz8nj+ny2BHTazx0+h+SzCoOwUO7DZMtA4iDYG76W3t/uVQ1/P+5Rj2PrY70XdBIB62Iwq8EK19eG2/vPqAawb9KINpzll9dpFR0Ppv17uVyRb3zzm3L8scdldvceGnIPWENYIJ+XWYuk+HrAGu7psNITyomvHwM4q9Djcwo9U3lh32UL9Psqc5yDSFnMaf9KAEHSRJYGr3BYiUYImUfdvvT7slVbl9u3b8jZc6fkp3/713Jz7gYrrpmM6mgEfIAEw1lttRrs1+G8Ws741awzfldBAgpG2RMVu9tjAoSVVzwr6Ctcq/VIci/YwmEEB1KxDE4M5o0njLYRVtLBXmp2BQ6GBuI5OhokTCI0Ou4X1oAVbSBZOrG4blRIUIFBdYdVaIPFIiiGvLTagDhjyk5GCpmclHIItLViQ6giSDqQ2IJjhOoaAn5URQGP5p7UET8gv9E1ALxSg8JSOiulTE5ydAwUpoaIFfcKWJjKiQaerv8V9aS2AMEF7hHXwww7WB+sD9Eh7ew/p0zrukcs7Ti2JbWpX+xnzVuat2OBqyeVeI2oRgRJlyhgHZKEHdQPcd9WpLNgo+kPaPAY6oNB/T04Ts/1bQiLD4ORSN9Yosv1eng9oU71Pe77EuiA8PxeqU3qNN3r1ghi+gs9zewbtj5MvxY9XnyPHvxH12aBtOteVO5dp3owFun8sO+Yj8oqq/ZMk3qZxEvG5MuZwJ2urDebstRpc6xNHc8Aznc2J/kMvgNq36Fcc+QJe1hVbzBJ6a1oRmIEojO6pECnY8+yoBL35Prz0vvRlg/83z27kxVMba1pyvnz52nDdmzfISWQDRlU89KlSwMuRJRggE4zv0rXJq5g+zNFtROQ4DBgZTEoZOz3tbfKnXrSWkHbt+ceeebZE7Jrdjd1x4WPzjNgvX7jKpNLqDvitmBv0JrmumqrWiPb6569++TpZ57TRF+tLhcvfCQfffQh+w6B9IAuhS/g8Gjv/8c6ISDyOdIkWrPqInQr+lZBGjc5Ns6AFVDSEydOsCcfa4ngHxBkrANbEODvG4pvcXFRbt8G70CLASx6O4GyWVxaIi/Di5/5rDx6/LiMTUyy4g3ZSX4lfbCkP/FxPl+7m5JFBKxBIkP1uPcT25/494R/GGvC4G8puf7h26xO/9fX3pBfvPWB5EsTDDrB3KuJa++tVqg3A086VCmiXfAza/coAIIlmFwIWs330TV4ttDnPWnqBBPM/CagCgR86A+HDCriKZ/NyMryEm00ZI3omoCnQ20kAl0cryvtfkZ62SJJsSqlopw5/Z6UsqNSGt8mW60x2WrnGKSCpTuVyUkmPyPHv/YFqZZyUgehbKYgrWxB2oW+tNpgJkaSIQfuKF4r0VftuiaHDfbbtnY/QMzT3RQDWB0VZpMRLGEV+1AIUrXwyb5w7+H97JMP9xnVo1qDgcyW4XQHRGMLpRkn+5v/t4DUhSn53YWIFOLouXP2YetvYB9Ygj5dqfT7HF7s8ASHFsfypCaUQmsVXiZjB2QtqMLeBcZDpsbkHJW7Sr4KNxYQWTlg87Hx1FENqbj1IvyaoUjQhI6eVs7F63blG9/+vrz67R94PH/nHolj8ijoxwzWn/yrfxZDPW0xHBwVZm3vdguhk+8Z4yhIsZ6NkLiCIyGCZxYFh8EA8bgn0eYnYfbh1DY58thTct9DD8nYzCwDVgHUuq9N/3QbXPka6VLIEpwMRpLBoBvZ8D61UqgLNyTu1CSFrVkQD0XZzrsFQ+FYnPB8YUDqjkfyOpMBwTAlHAUKrOIg29aWWnVLNtfXCQU+e/Ike/iuXrnEbF2XbH8OUQtSUoEhDfeUr5U+x7jvFhIbKQYjsPBn7XCzcD+zzyJgNuR7jSXYjbUHrF4JRcvbMPnx9YrScha0mT63oCAIDoMHFjmZXq0J97z1rvs6R07EABO5wvD8+qPjpS2rZ/LulRkiQkzHeMDKdXHHnhl2dYgcPeLnd0IQh9k2miDpgdMQZ1FVWVgfGa7TrhWs288+97x84Ytfknvvv58JMjiC2kMVj1agWxo5ToOyz3sLWFaT+ybcZ3TAneTAk3wwhPmC1Os1svJubW2wT2bnzDTZJDFqAXNIwQKKNQBJCMZOQD/i73Cawj2gP1uVwvcqCI8aNVlYvCUfnHxXfvH6z+XU2ZOSBvNtGhUxDeRAjodKJkglMM+Us9wKgN6iWmncP5YscLQOnpsHYKhY0lEDrNfYFXE90McOkScTMFKyqC6g4oiEEAwqNBYCdjoaQNMAhqWONJ4JnVPAwkGawXm8Wj0lkykC5jwITzIyMlLk9aLKigGU+BtgcoST0znvsmKh+ztD1l5WMFERBUOpQeUwtgZ9gaiGZvJZaZE8EAkvOCsQLk008L6iCmtPypm8FAGN9pQtSO/gXAN+RibhFmfAwv7r2A2FXBKBY8RQ6LNlUAoZxHmQ38A8ZqsCEypv8FQykvM5q2x5Nt23LANTr8Ya8zCDDc7qU1ZkR2dxz9Lf8160ASMZVQujva/8mQprDiYeKELBk9a+X7QViUfkXlcZHYAIBrweuv/jfvmIPyJBBhfrOST6Y0U14AcF7U++H8PxOJTRoMqM2kX4eZB5YU1CJ8/XwMIrPbMlA10HAPIdfRFJopBnD8T9nHR6EwEr1slGL0dVMN/ntMNgFiX5SlqaZKzvyFqjIau9nqy2WlLHp7LoHy+SZZ46LNVnUp/PmUzUKVaO2FqFNgQkjpCMwVgozG4lrFLHlCHY1apOrBddf3vAit8r5SJvmQQ3hmiCrLEogzWkPtBWgWRCg3Y6qHDoelsvYojayRqKxxGBkZ/mcFIdmUgJjFBPrE3z/+yuPXLi2edk7957eF2XL10mCd3Zc6cJCOCkU0NFFNz3BKEPfemU7N67V5498TxRgEh+nzt3Rs6ePsXKH4Ib7aFvkcSHvamZLP1Y3B/uB/obt1kZKXM2K3Q42uAa9RrtAF4vFopy9IEjsm/vXjIEkwQqk5Hx8XFtbYKfYiRW6AnGGLL333vfiJ3u0+TBnj18nuMTU3LfgQOybcc0q7OaFErsbRdUL28Pc3AHnLrBNzQtYB3wD82H9TNFH49cqni/Jg+Ntbpx9l1ZX1uWdz+8JH/+138nmWxFup0+R9coiZWPW4K8ma7Ac4KsQk8bmRj0GwkqgYKxU9IuGImjolDrOpbJZswzYQ07xvKh7uNcJk0+CIykQu6RCIdgAogm6fBOyHdKumjRK47K3r17pJjPybmzJ6VSGJPC6DbZao9JrZOXbgbszqiwZqSXnpDKjqyksjXJFXJSmdwpqckd0tm+T2R0u3TSOZFcWdYbfemmctzf25tziJutoNenjOLRcixVV/vEOQ4JSaegJ9xMhtpBrVhq4hwVWujY5z9xmAGrGwRkdyPny1mATWlheVrsP1CgrCu40LlNBq44ls+dcjMQaVGTrdg+8KjMSFNJWCMyHAE6Zq4AHI5sDh7tdBCxhjNdPSsWGhBX3J7kGpZXGRB7KhnH0WtPFpS84vwzUUbbunCVbl1AzNGRWh3VFYWV4TX0r37zO9bDOhhzDG8qF5E//aPfkz/9w38Rrfcw+HLokIYBFasbCSIePhPbFP5ewhbNwPNY0cMKbZsHhd647iykuimRra9sn2aF9Z6jD7KHtVQZl24PbH9wYCGc2sOlCVBLt6PycRfSJX9uUXAxrBpqlxgG1cnnHeu9waedDJDDtfOANensh8ce+LxVDnxfRA6UK0iLpv3v8WO9IfgAACAASURBVGc18w+j0WzUZX11lRXWa5cvkY1vY32V2clGPR7mzeb5IItGdZQY7+DH137XuJfUO3NUIQ5WMdggn2Ay9vuN+q0sYPXqo8uYz2ylY5BwruJrCddf9zSdXG8BiBxGNfLhWkbBcVAhiKRTYQ381c/l95xM6ETP2PcFnAGDr4QyxMROlLgJnE46Dp44U2fPdabvLUJpepox1T6fJiFQDpsOyYqcbIZVMyronOzavVu+8rV/Isceeoisi2TR8+HsgXJy6JRe92CfajiWKZmUCZ+HaTdL7BjJgfUaY5zMpYvn5dTpk4QdoSfs6NFjrFbM7JxV0oQeGHxvEv6FCgacGIyrQXCJAFbJmwoanGF0SxakElqpRfX0+vUr7FE9efo9+eDUe1KtrrPnCuOCkKhBrysCNSQNoG/LlRFCtEH6gPuHTqHzilm4DBoRROOZaE8MyafoDIO5uGX9fgrRVMdP5ycCAgyHFrodny2WCupQk+0UwaQ6vC4/rKBawAoUEVtBuoAJoxdYIbqoruXzaRmplKRYxGgbJV/CJWEdiEgIxlJpK4vKPjLUOBfWqVwoKuwMiSM48UiUphFjKis3DbyRITkUizqhrSRJnOeKpAfeA6/GyGgYZOKiEaxKWkdVYcYtnCmci9jaFJFFWMcsbBtsWQccBMpDoOtssy4ZaKo+izoAOcpErYr3xiLIZW8skgYoCpivwdagbJbJcyYCrB+W/kmUlBx0ar0HKtK3xl4csj27ftTkpSVNTR/HelSTz8OSjQymvXIfeLFOPJdMWLrOpO0NLtd1GL5rNRPBV1ytC4nswoCVxyNTYRy0Qi5iWdRAzK+DcwvDwDq0PT41gTE61lurdb5GYdKT1XO3HZZc9LnSrnsG7h1BPwIPkJQZ0cxGqyWr3b6sNOsccUOUnmWasK/SOW2v4HmQMCLqB5MctNeUkoMNw+BcW66U3V5RPYCa4suv05NQDEY9aWHVKG/zGVgbtkHAn9P9wY68IAGhCT11Wvy5EXni6CB7nUgPvk3nwkI3RDbr/6fsTYPsypLzsHz7UvWqClWFtbCjsQMN9Dq9T093zwyH5Jh2mEHZHMZQlsmZoekI/3I4rFA49Ms/HA6TlmWFTZOSFf4j2aJCw5FkRzA4I1LkbN3TDTS60dj3QgGovertq+P7MvPe82499JDVUV2Feu/d5dxz8uSX+eWX9iwQsFcnXc9BO5XOST5blJnZ7fLKq6/Kgf2H6S/eu3dPLl68SODZ62v3AOZ0CFrjTCQCENlMXnbu2SPvvPtl1uSilOLmjety8aOPpNeGUFWPthNjgnkzUalYb9UJ+hag7WL+wF5DeAmA9MD+vQzqdTstuXDhgqyuLrMPLITY8OXCiXv27JHdu3fzXrAvTExMkPoJ2417uHH9BpNQ4+Njkstn5bnnX5S5uTkC9Em2PUSrHW9no4sl3K9CP+pprwVb4tCvAKxLTQ1sklJqvkuEOTRirDgp/qMdI3bQwyDW3UsfyNrqijzZqMr/9c/+WPoD1N3mpNsaSCqrLc+8nSfaH9E3yGa4/4M1wueO8Wt3WDYEA6HKvspqdDaHKlK3rRe6W1MEMdOCjKU4zTad4t7LoAb0EazURH0JDVxq6Z8ity76b49PCZ4b7MS1K59IpTQVANaCdNMlrjnk9Ep9kaOnt8uumb4s3rlKOnl+26x0umVZWmpKb2pWBmOTkp/eJ6lSRUqVbbI+NiG5UlGDIQw2uF4MgLs9a5vMeNYsvzBatD9jL7viI0qjvVJWUl98/tSAtarGz3cn1ClFfDMXJpwDUIKtnscmVRKsjgSsQX+sp02seCJqM3WfYKqcNSobq46iO16wTfEkd0qwUVhGZFnpoAbpuC2gdXhP1MgYRVYwIeFkaNYVRgB0Cp1kVpWqKURyyTsdrYPR8U3JN7/1O/LNb/+OIcIoxrMlshQt0qCtjaZu4xEcBbbciIYLPjTOnl31Nh++SeG+lP9lzowBjqSj62dnNDRSfVVDnoPICQHrK3Lg1GmZ2LlLiuMT0h+gDitvsXZrEs0AgNK3VTKYrP5oEwjnyShnYDQAGqb26jXqppD8+usYRK8tHDVnQ2CbnPPJ84XvHWVw1TExOgkinfW6PHn0SJYfP2Ybj82NNYooLC09oWANatg0YxpvoH7cELT63zy7ytowy1bQSHAz0jYB0VyyzdcFNcLjuWOnawdsjJj2SwfbaljpiFndnW/84RhEx7HsDemiTtPHfLA5PuoZc6xddS4AtLRRtsaSDqeDyeS1OE0VGTx1bJziPpwd5pqyGsxszpxzq7fznqu+7rCusOnDJuCr3UHQqsHoNZ4bMgeafbOsTnCv2LQp4Z7JMqv6zpe/LK+/+abs33+IPUFJVdUEUeQEh0EmQqvQmXYH3+g0UUudhDOmS9BE84LsC8ar2arL3Ts35ObNG/L++z8lNR3OBhwTNI+fnp4RtLWq1moULIEYxwMoRy7MS6fTlAMH99E5gr2c3jYru3bukV2oyx2rcHwwh9c31ySVhoN2W+Yfzcv165fl/oM7tJFgsayvr/LYN27dklIpz/ZgqAWFo611Lppphn1u1VvSajR4P/gsmTRscYPab4AEtMJRajDer0q6yraBQ9FsNNgjFZmHiSkE25RdQGeDzuyAmWVEnwFeESTpNJoG0jT5DmVIpTC3mWEFHRhtbfDwsGTgtKGcBEDGtRzY3sQUl7HBg0oOIIve1siGcPPudHlv2AdwzSlQEHNZOvYAj7hHV4ZGRkgdexUvyqdySrdkFkx7sYKeBpCbGwzoXOcAIRFoSYm0AIRhHzAtMinWSYHmC6AKRwsZZZdpZQCXolBaf+pMAbYioL8QM6w0AoDzpaWISH9vwNY9OfZCV5VgOLvMHFo2zO34qDXuYDDcCy2YH11HaEc8a6+12FYTaoE/zWSEqtfDlt+plEahioK6tCtenpNQN1WwQ0sciaa536KvBWq+VuOW3NfdtsCm8khRsCEWg1Lwa0ECxtbjFnFuwzVmgPprpcK77YAzHY2Fq3o72LV6OO6jdp8KA1XZM/Qt9C5TFH1B0B5zuzMYSA19QbtdWazXpIagEBxurj819Qg4CWyf23AV2FUAYSls9bfUPmp9vfp7bDeF3qi2fsiMIMBV+rRnQiFQ4y2o/Jrdf3FKtB8btiAJNNVHCTPccYA48rkYRNayHYqvWds3HVsNTjDA5orDNgfRAiSTysrU1LS8+tprcvzYKd7n/Py8fPTRR3Lp0kXaDfXTlRXiwn+4TlCvc7ki7eoXv/SOVCrjZGvdvnmTlOJusxEFM9w3qYyPc23iOkHHRpsuMGNQ44rPlooFOXhgv2yfnZVOuynrG+uyurLMvqrwTzCnEIiFjZ2dnWUAEYG0uV27ZWlpiX+fmZ6RUlFL6MCkAY0WvUIPHz7C2lUEYiG0BBqwqsUOfz3N9wx9qORaSfp1zS4Aq9Jp/TkpaPXAlAaeYxZezLwInW23Qfh5+8IP2Re8mcrKP/uX/1qWVmqSThUIWAdp+BJWGoJ9oNkxxkhKW4XBdtvegSw4e5CmcyYYq743/TS2P+uhgihSCCacNTZht9diDStVx1MpZljVL4NvECeWNKhAjVwTr+pLd5CRfHlC9swpYL16+ROZqExKcXxW1psT0uiXpJcuqCI11Pv7KfmNX3tOfuGLz8hP//z7VOx960vvMJv7w7/8K3m4tC53HjySm/dWpccyIJGlicOSK03JxI4dVB/u58qSHZuQQa4k1cw4L6gDW4S9OZuRNv0h1UjA1ed4I+ihDuaQSDerDIvU1954ceCROTwMqnQGtWueA3NQYU1coihwErD6ZPrrTLZRoASTBEbG6zVDekroiIbZExzHa4vVX4ujNB6tTgI4leuOo1RbFksCsPpkR6S/3qwrXQXjlYNilhZEq8Oo58f1MUrIqIGKQsHQ/Oa3f0f+9ndACXaSQkw+GgWM8Dfvwxqqfg45pkGLlacBOT92FHWxegOMr9M93aEf9ez8uMPgK24/QNCezcn4zA458+rrsv/kSZnatUfy5XG2+FHZWDjjLjag4Fu1KGwjMsDqY+3X7MYi+fdwvMLrGzUHR41teL+jzhG1TQoMQHIehecdBWKfFlSIN02fq+Zg9PuyubkuS0+eUMxg/v49uXHtqgouddHjVxX5PFMQnt+dlhCYxWOozgzO686JZryG2x/4/YGI5cf2Hn9+zf55GBddezqH/H38m3pVQxS28LloxiSR7YaQjgWnwih/aGPUYVOWQ3J+6EakPo5G14czp75ZR2Pv2Vi2WFaHLzymn5dZU3PKWRpAdgXoeFtZJjgHNmuoJMIBAPgEaEUEG9+oZXdhKl6tqdBws4HdJWjN8PMnT5+VX/kP/yM58sxRmZqepvI4M74M7ZgbHNgpVTSM6Yohpf3z1pC6nvqF35FxJD2OWeKOLCzckzu3b8nFjy8QVGJz3LFjl/zSL/2SHD70DPsG4r2wiajBRh3Yn//FD+TJ4jwdLGQS8WzKpTE5e/a8nDxxWg4cOCiViQprUQEKm82arFfXZf7hffn004/l0qULsrG5QTDWbjUYgUU9FMYOPQURFMCGygxFHtRCUKly0m/3WQOOzR6BTxwfDoKCU1ULLUJxmfS12JFjOSYZBx0VcspmZHp6m4oS5bWthc8bqAV75JqbaqcnLbYyghetGzZbWlhGA/tCsYQ9AjVeRl2EM5BHCxCNtOP6kAHGF4SPsI8AuHqLA1xbG/VOrbauG7xW1PppfON1qA5HcxP9ZJml7fBauFb7ygxCb9o8AoxgvvQGUjDacXoAFeK+NFEri/ZMgy5EL8l+KaHVQn/Aa4BzS+o0xj6XVeCCC0dvWzC0QBHjIoR9V3VeBA3YUQDhArTkSGWknMlJOZ2TTLcvWaOCKgVa1xYdFWt/FQYBwxYyrkY+HCSMuxa4zfGfdHosfhnulfq7gny3aaE9iI6jDkUsSPWUetqkzeIxba36WqfNATvA2tHQXgW6FEPAFs/SNTJoWtMMZIS23JlyPE4CTIbBfY5pYD9hp338qGeBkfDaYRehs04J9lgt+GyEbwuS0f4C9MN+iAJj5CGr3a48rNZlqVmTTWTtKZCp1ol0QHrGGogD/R3nZlDPM158Xi5Wh3tX6qiys+NeqpF/6D1cTf2doLWHdW3taljjFzXHiJTWYRvCfTkcMxXp0rWr59F5MrS/p1QVHFk0tzX+HmeXcWwtaBQfHxm2tIyNTcirr7wmp0+fpUYAaj8//PBDZljBrmIGDYq/Xoffx+im2Q4GP2e375A33nhLduzaKd1eR+7duS0f/uxnUl3fMEaQlwVB0dZ0YlgeiLWc4/OiMrwFj3W9KiMBSRrFEApynUkEO+wlCAgG4t8AYkh8ocZ1fGyC83TnTlyTMox++etfl7NnzzJoiUAspezgPyf2dO5ZOoBDY50EpXyLPRGWweAfeL4pJNgystRWvQXPysXZVN3x/Eufrf6LBACbf/53X+rX3/8zWV5ZlG6uLN//yx/Lxcu3JS1gEKqoKGwdgot9BPdgr9O6n/Y6yoLwNRuVWaXw/GJfQueFMgiwf+HaQa9WUgJ8JDCKUB7W5jzD6wjo+nzCmtK1aP6X3RBsAgUmUzkpj08xw462b1c/vSSVqXEplnfIan1C2qlx6WVKkslA5wA6CCJ/+D99U144VuY8WV1tSae6IZKDgNqAYPfRo2XpdrBue/LDv/qpXPrkmqxuNOTJWk1W63gcJckjgTU2LYVdR2R61x6R8rikxiqSKpalm8nJBiSc4CvA76AwfU86/a60Om2ZlpJmyN995TkCVhpnA6z6YFxAQusYCCqsRkEV08xh8p9RdjFy+SxhF/R1Nd6+Gxql+Xr20Ra/Kfp5NNuVLpMgKnTKI8PlTpdt/DQ+I7KrenfDgDGkzgeY15w4ncFUoYRwAPthqsIxhaIIVlWJUM+o9U/4Fb37VJZaqdbf/NZ35De/9Z0hwBqvGF91foX6yp/8H/+A325Mkwt2FECJnoJNXgIVtqLQyRwa1Aiw2rPkxKBuCRa5BzCUWgy6iy84PYe1OEGmIl+UsekdcurFV2T/qZOybW6P5EpjVAkGFuXCD27RHQ9t8Y1A/tYowUjjFEQ63ZEYFWkbBd6TYzXq+BFQCdq2JDcnB35bQJCrzyaMrD8PHVu9T6w5zAmuPRNygAJfrbYpHYgZLC/LysqSXL96VR49eijLi0/sGdjnbd36JuKgMZwnLl6G93g2J6SOsQ9d0F4hnDf43W2D16WEIN8zpdH8tV+SIF4NfmwzwsxGOP68blJahjOFPvahUzoqgBI7EludCc55ONNW8zXkjAZZyXAe6VyNqVt4TcWutGczVGdJt0mqmWLTyijoRKYOP5Fxg9gEIq4bNfRnA8BH/aLWgLoTC2fg8OGjBHnoUff662/I2XPnZdfcnqEMcNhyIbpmY0f4mnCKMMeNYF4zB22KcMDZUUpdeaxIJwQRd22bgLUuvG4o9N6+c1MuX74kFz/+mTxamKdThkj788+9KOfOPSfHjp2UQh4ZRNSeddmKBlmBn77/Q6lurtMeeq3OeGVS9u3fLydPnpSDBw9wxlQbVVKKDx4+IFevXWa97Afv/1SWV5akWC6ToobP4/miLU0aDj4c4l5bhZLQZ5BgMC+dBvrgAohq30EFlvok4UDx3yZ2AdounCsGSQag8qpIDBmN2ZRUKmXS2DAOXKeDHmuyuh2dn1NTU3RMOi3Unus56Vgjip5GxkFrmpBpzeXSVD8uj6H1jTnGabXF2EtUJbzJn2r9dU7wuUTz01qNIFOL+y3kFbibzQE4hSiSOtYx/Y3z07LBsByg9QIsjqWzUkbNaj9DoETgmc1IrduVdbSdwDyxfp+se7cG90DkoE+ijy2czEa3Q+DRHfTYEgfBHGRJGf23LBezqlm0GipJEVoQdm6078kPMpJGhgxBklRaivm81i7TqY6zeO6QeW12aHvdRvBedQAjqj6OEWUZP2eP0f0troUMg1660231e9z2hXYj3HfcRvp9YB75M3UwzmNb0NmDgNocxmi99pN62JFHrYJvHnR3+87ABeuSkyH4YSutiuW2g4M2b46vg7rQ3kf7odG+/d9hhtXnIGvUsAZS2iKq2WlLo9+ThWpdFqqbst6BGjf8I1w7Akd9ZthyhayKc8LHZJYlzZo/p7Hi+FgfTosmW4QBEWURaMDH5grsGPeSWJUXIMJrj7X1kgWgzL6zxykdXYjdWIsd65mrQCr2d/1ewz2I9tvoumBL4NrV/xxICvXmCBSxfMyy5JC/iXxogBDYhwl568235eTJ0wwari4ty09+8hO5cvkT6bSakskiCIA1ASABfxyZ3IIFWtMyUZkiYN0zt5fnJuD96ANqYqhSvdKYuf+D0dXrsJ4V41fIaS9yzE+sO117JnyKJ6o0Fm3zBlah+bf8TNbFUnsMJqINkSubwyZNYK9A65o9e6nKvG/fPq6zQgkth5SJxKz5CDZcCjonRitKYo6hNadHif5Pe0VGaEaWe+iLbevBfVwGLDSZFAd5Y+VmtaFmSIKlg7/dvPDvpVZdk36uKBcvX5Mf/PufSb2OPb8gnV5D61m7qCfNUIiJPrIJ7fiaD+9Fkwbx+VRkyDP46n9w3E19GmOKDCucaiqFS4rMu8g3s0BK0g6BZcB7TedkYnJWtSbyebl+5VMpT45LaXy7rNUq0kpNSD87xqAj2nZmuk350//7vxOpXuPabrfRbq0ufalLo4M+saiJhgr3ONv5NBsdWXhwQzZqDVndbMi//dN/J71MUWqtjlQ3G1LOT0i905NHq1VpdVNSnpqR8tik5OZOSHrbLilPT0tnoiKb2FvyealCCTm1TVlp73whBqwYRParM2ChbW0sMsHIJBbJsIpXNPCGNZ4GMKIMQpCViICyDbC/J6yVcxpsEpAkHdZhxzfYWJ4CWFV9MJ6JQ3L7RruJnHebt1r82yPi15qmGHzg/BEQcFUuNqyHbQFYVWMAsPrN3/6OHjqxIEYkdfk2z7CGG2+4/SQBQvhauGG6gEy4aboB4/tsw+alWT0GAKtunNbSI8i8xecBpQ79BMtSmdkpp19+RfYcOyaT6PlVHtO+UH2rSw4cBlWXVDPDJRs+kOAmHBwm79nvO6R8+ibPe0hkRpPAwsfT37tlHBM1keEx3bkJz5d8Pbxefx/BaqDEijlPJ4G1pCp+0m42ZG1thYAV0dVb12/I3Xu3pWFAh0py5oTh8zBm+FsyIh87XyYaZm2lhsbRMgbuUIVGLnk/vsb8uF4rpIB0mB6m/Ze97me4NswB6zCw1sXIWoag9ir5HP1cyetU58DSqzSrRlMMane5vixzEN5LwJ7jmowEloz6pnThOFvsdopwNRAl0XFVBRm830ErotYemAAg2dysUjiH4jx0QLS+Bk6IZgCLsnfvPioEnzx1Rp599hyFKopjEMhwyuJw/9PInoS1anZj6gxr9giAGxs1RDTu3r0rK6tLnDdjYyXSvyYnJqVQLBA4IJO4tLIo125elR//+C/l+vVPSQ9DP1FcO5zKY0dPyZkzz8q+vYfk4KGDki/kpdEEBboqlz6+ICsrizL/cF7W1zYZBQaIg+0EYJ3bu4c0qYcL83J//p5MTlZkAlnXbEaWlxZpa9HiB8AQg3Tv9h1SYrugWNfr0kHEHjqKCCKijg1Uvi6ElbRPK4AuQCYcSIgdQX0ZABJ1ncpU0IApwNdgYCq8zYbWOKYHpPICYI6NlSmYhHFCvRfWG+hw7GXd7TFDisiy7mdq2NHmho80o61v4LDiOAgOsA8iKQYKpfE65kWLdc6geqnjjC/NZmg/RN9jMLfgGIKKjftBD0Y63Dbn4dSyrQ+ZAHocgnzQ+NGepi+S6w2kPAAtV6nAtD3IpABADwZS73WkAYp/DyOsomQuggRnFVlq7JlwWOrtpjQhGmeCIbw/uA2o64UPgYxqNivlYkkmymOqVowM8SAl+UFaClAf9pY5Rgl2UUa32Q4efd3juNzPzPYMZy2VV8bAkpUtOBAL7Vxo75N7i9vr0M4zuOcgMtgrP28P8PP5ezwbFR7H2VYEQp7hCajCbttACQ79HKgE43i+j7k/Fe4DFrEfts+mU+C2Fe8PhV7IvAmEMn1sCFoivz/mZfgYeSAPoNLFVDCfawj09FPyuFqVZdgGZJtI/8acRumUOtI4PspMkGFHzTu+0b/ZwSrmJ9gquAQKc6GnNUXQtI419GGIDzTPogEdU1NmBp0OR6DyS/OoXgh9DdGMHD9HJVOYCQVvIWWc1HpjJHLMGUjTQD/sQtRmEWJM7IBhNYUAIFZTq04ggqkF2bt3v7z4wssMWOJ4Cw/m5fq1K3L50iWp1Tel3WxJf9ChfYbKaqlcInD0+vqJiW3ywvMvy4GDhziuCAJ+evkS2VoAq/5MSU1Gn0zQTjsKWsfLY7qFoNUgmRoArip+Cp+Eaz5fYAYWgQAAMtpgBMmgDNzvMIBSKOYISGEDxkplKRWKsnvXLnnv3XflmSPHGMDF2DJAgl3a++9CTAjHNWaArgMdGyUixc56uAZo9aIgztYgTbuflaWeCm6pyJanTKKEK1/zv+t69Rkfs8yctYk5cOfjH0q9vi6DTE7uP16U7/2/fyGLSzUZpKB50GUQE3Os18beoEBTgzDmIVhHBQ9SuY/uWV2386QEm7CjMn90zmpLtQ6fqe4lCcCKGzC2WRjUY9wFLADJyOS2HdQlQND9xtXPZHzbhBTK22StWZF2qiL99BhZcpB3msz15C/+5L+XlQfvS7uFwGRJpsazUttcJGBuNtBuKitj5QmOHcqfuv2aBtTyBVlZ25CJyWl5vPhE7ty5JysLC7Jz9z7Jlypy6bOb8tn1u1KrdkQy47Kx0ZQ2tuXxGRlUpqQws0PK5Yqs7D8suWJZUr/w5heGKMFu7PQhag9VRuu4ueqQj8IVvjiTgNWzOiGoCA1suIH4puORVZ9koQJcErj6+cKMiYsuRZtCAFr9bwrebDH4/IztsRqpYBdTG2cF8x7Bswiab4bcnHUXiCljAxgjgFU1Aqhh/dvf/t1wf9z6e4RcNQsMlWCA1iQo8HuPIs8jlApDwOpZZW1LEUfuef3YoMIrAUODIhOuHuiRqKDe0d7PGtVMVvKFMinBp178guw8ckTGd+yQUqWikbOBtqDwqCI+SnKjnRR/31ppGtclh/PSN9rIeQlES0LnITlXwtsb9dqWoIg7DwHIDoFSDAiHax5DYJx0ilzgBn8Po/4aRFSONCiQ2CTQs+zu7Zty4/p1+en7P2E/NdBrkFWB00xBmpoKMbnjEjpCPl80wRYDLp83fN2CUuG9J9fwlnEJ5lk4Hsm17Of0de0bkK/VpBOJawdgDemX4XWHYxnOebdVoQ1wJoDbEM+shg6kzwevZQ+dU45jGOwyB9KBKH6y7s9biNh7eb2g0QTKd1hr2KC1pjJLMZ5msy0b1U0CJ4JWbqi6aUN0aXb7djl46IicPnOG7W1A95qa2qatLYYMsBGrbR0Nz7dYPMQDI257UYv6+PFjuXb9CpWooQCMiCvmEiLkqEvav38/e/ctPHko165/JhcvfiAbG6vSakAJElRdBE6y0mn3CAbPnz8vz55/lsAVAPgRW9RoK6VavSHLS8tsf4C5u3P3bvYTxHXcf/BAPvn0Y2Y4FRgKxZAAljDH0bCeTuvmhiwvLkmrWqc9JVUNzlc6Jc1OSzbqNWnWVYAF94lsjda2eU9B7ZfLOkxmkpU9gmcC5xe/o6UaxxBgL5umc6itdPS9nQ6y0z1eF+Yb9pGCgVNcP8S1oFugNVKqyoggAe4LgBWiS86wgDgNgL/T/EMGhPf/pCp9UUEu9kW8F18UncJ5BZlIpd3iejTzYeKF7COsew/XASiXsNMQ3eiJFJHd7Kckn8pqphi040FfuumUdFJCanCj1eTfo7pUOl7K1qEzD+oW2vQwcNAmdY02Kl8QPvxisAAAIABJREFUav0iswshK1CIU2kZwzjki1JkzWxasn20G0ppfa3JKgHcqmOmGaGn2dMQQIV2SP1ctXchoAvt3tP8CHfwRu0jSYq970Oft6/4esP5CIYCEM17MwedwQZcb7QLh+UJZos8MGiCSk7L9Gt1e+oBwaHrCoCmUy+T9jo8ThKw0q4ZMy3yuYKso/8NzBPMa/pLoGR2OoJczEZPZLHRkOVGXaptdE1AgFZJilTwRnubbkeKmO8GjMCI2Ds3F7VCuXvvntx/uCDZvFJSvTsEs4dUsTemkrWL0rp8V2m1jCrLd+1Owlp+zGBrSYIWTrEfp32pQ28w2nusjZMnADyrCLvlZR90cQBUmV2FjVE/ypWa9VoyksuCKZEmYAUluFwek2a1JteuXZHbN27IxuYa2RPdPtrGdTgGZPjBj6AoDerix+XM6WdZQoIxefgQ6usXZeHhPAN2rpqux+kSbGyfmaHA0omjx6n0C98ZYndLS4vcF2CzUWKB8giAWjwTHHtjfV2qm5vsaQsbzoBHOiXbtk3R/iPohoBhvVolHfi9d96V7dt3yvTMDJ8nxhDZYWRrsVY1MRbP2KHgu61nn59gyPhXvI4DRBjs2wCsK/1S9H6dp54xdzZFfLxhQBuX1+i5dV+588mPpLaxzNrhTk/kj//19+XJclO6g6J0u03eB1tNtVVICKKx5GoZ6Axtgl6/AmPWY1s3BsdebGuWzSlDCaUqFuAB/RqKzwwgIMBYx57oLEinAlsiIVqnWsfd7onM7NjDz2YYCL5JoaxMflxqfQDWMWmD4ixQhe/JzmxG/tU//7uy+ehjWV9vyrbt+6WY70qztq7aRvA/mXVX8IxrrfXb1LWAX7Cytioz09MyXhmXicq4rK8uSqE8Jtumd0q11pHv/+AvZHl5U+q1VZZNbWzWZX21Ke1OStZX67LyZFnquSkZm5yW1LuvxjWsGkFyISNrtu2A1RY5jaG6BOYY6O/+yMNNIWnI3fl0Q+kOpn/GX3e6hhpJo+56zWcIHp6WPQ2Mc+h0hpvQsONqQDxAbCFg9WNwEuFObQw8ExQ63s63p2EyRTtMOneOfvPbvyv4HvqyTOvTMqxsa/NH/3AL9dCPEY7f8IFjwEdn3B6bA9YIaFtgQu2CXkU/Zap9oouAhKgo0jh8pVABRhQpmyvJ5M7dcv61N2Xn4cMyvmOnlCAAANCO/lEUetBrwu+a99GZBMDqIj7Je/Dn9rT7HHbS43se5VAkj510XMI54hH1UdfzeU7K05whfsbUr5Wa7cEAbf3E2jn0pqxukBIMCvDi4iPK21+8eIF1lGPj46TbwdHF4oY6XCTckshMxnM8jiYnxwTiKewVF6yrcJxD5yccZ1+rPg4hWAydPp/3+tk4Q5EEq6ETxC0lQd3zOZO8hqS9icGcGgGfqV6/Gz63EKDyc1GkVm1OaNNcJZzz1oRlAFjhXHumGe9RlVO9T998/Jqw7gAKEcBCRm6zVpVava4tHbSSx+qsRArFomzbNiPPvfCivPPuu7J//wGZmJySTA4Ku/rld7g1ruwBimGKo147xFC0jyAynnfv3pY7d++w7hRCEh4A2bNnt3z1q1+lONBadU1u3rwq8w/vSLfbkka9SgEOgDOoIILSWiyUZGZ2Vvbum5O5uT0yPTMl7Q7Ua+NgCp45evZpFluzi3CMsLFBYARZS1CK4Weyhxt7nWa4saJ2swzQ1mhKp9miz411gDpR1Ls02i0GANi8BqIuRmuDw0BRJWbaAEhRz0Z3mllQn5+eOcG4UEDE+tBSVA8igFQKhuK7i6poHS0pbZEaNO4XoERbD+AamJRjCxwtw8BPZg/t6VHxl9Rhnalcy3bvqGMDWMV58AWwim/vhZslHVAFoTwbwsCw0d8BVmFTvWczwCwyrIVBRgqDNHuzZrpKEUYvQDjayF81B31p9XtSR8086mYBBBhw1XpgAHk49RqtF2aL8B+CB2jbAGAHYFzOF2QsizpV6AFrD0KIaRRBB0W2F0AVNsFq8rw5GdVvnbo4gm3h9iUErG7XaIeCWrgkAB1l793mJ1+LMx/6bDzJM+w7WAaP1PNwXcZBK014OGD1etHYxujaV0qgHgXfISU47r/KbJPtoWFZjzvBXiMX2mNnqY0Cmn6Pnon260xmtEcBVnXDgxY/zGRqb0W2gsI8amkrm9VWT1Y6LVlpNqQG8TBkiQgerWczaZAa6ClBqbZUkp27dskLzz1POwC7cfXGdblx87akUZee09Y5wC4UMaLasgpj6nMyQUJmi3EiKzPpeyBDqZT+xCLNFAiEeaCalGD1e0Kjq8Qh/aMKhal98XnBVjtMXigDT7tKqEAcu0qwh6SuJ/2cahlAOOn06dNy5sw51gW2qgjm3ZNep8WWMrXqhjxefCTzDx9oSQlEd1DLnM/L0eMn5ODBI7Jj+26pTEzSLwCzBW1x5h/cM79e9zh8Bp9FixK2FhoM5Llnz8lkZUJq9aagXdLi0mPZ3Nhk9hXBAKgDz+3aRWYMgpn1Wk0WHj6Un/7kx3Lr1k3aIIwDGCSVyQkG8djyBtoFxZJs375d8rkie64eOnyIbdFAH3VxrCgcEpRU+Vzk3mv4Q9fhMGCN9vwgC+ubd1tysmIZ1jBzmvSDEptqgJ2HWyJiXdz77H3pNtY4hn3JyJ/95Ydy8fI9aXbz0mk3zD/rSrfVk34HpT/0cNk82NcV94YoYKLBRmc2OB2f/omJnjmVOMJMoi2dsD9g7tfQi9fYeh44SSZ5YK0x/1oArNv38PkgNHj/zk2ZKk1JfrwitX5RWlKQNtpQslysJ3uK4/Ldf/73ZOnuh5LKlCVTmJJyocPyoR56qnZxHQW1WoMe1/yDxUXJF4oyOTHBsQTzinThZkMKJQ0QN5otmZnZLh9+eEEO7jsoNxZvy1ptXZYXV2R9eU327t4v05PTFB7rXHss+XJFUm+9eG6g/cn0y50v/K6ZN8uyWp0FDVtgNEOHMTTk/nfnxfumECz9oV+HHM+o3Un8llEbTWhHfHL7J/xakoDVX/fJof/+fMDKsTDKLzZD0FGsyHNI8c0noB2NkQflsquSF17/JgDrd/5LBYE/B6j6taJ+9bt/8D9HgHXUGPr4xA673VlobXUwrH9sTCWKIrN2YAJLA6xoVBwC1uG8s34AgJXOTK4oUzv3yPk33pLdR56RChpOl8ekw159WzOsVm1lioOja1g/716Tr40ag6c5KP7ZJNgNj/m09kFu7MKxHgX4ho7lz8GjhQRIVqPE7LLWVKDe5OH8A1leeiKPFx7K+hpa2lTl3r27BEOgR8JIYf5iE4ciHxx9RLXCawh/D5vT+zqM1ofRIv2eojmcoFP7609bx9Hxorocg1ND9cZKY3XDGtbSRtdrpQchlcWdsZHjaXYqXPfhs4UKXgiuw+v0vyevfdR5Rs0jKJ1SwdWp1intoeZ1haR5essRy6zAEQMQgWMHOmy1XiPQIquECQIcQ9u+oE4UgPXd974sJ06dZOYTjbxjGK4915JzOf53/Ax0ruq/3UnF74jMQkTp+o3rcuXKZ8y0tloNOXfunDz77Fle29rGqly59qk06puSzgxI91168pjgFl/VzZqUymOsjYUzhs2rMjFOxwXZAIzP2vqa1prBjqKsAvM1jWgs+tN21CExqhkbolspChwZtERAL0FkBtFTNWeBHmaYCnnpZxA1Rsa6KpkcxJi0DgvHBX2KDBdTngXgVFVssd6mcYALGy+eM54Roudxdk4FxXBduTwi3uirCpqwAkk9j/ZCxXNlmxxSqo2uyKi5NlF3wXLerko38v1U/LZqW0bkzU576xKvccX4sX6UWXsofGrdK6iTpFUyM5wh3QvXR7vCliEA+HlJo/ytOyAVeKJYliwc+C4o0i3OR7Bh6p22VFug+ipYRQudNEAkflp9LPUQzJZB5RXOGxSwcT6qEmdyMjU2JtPFskxk8lH7H/QaQGYVz1D7sLJYy2QJdeZCbZjBFfdBgoCaBxg82JQUxuNaDkLoYaYmtBGhTQhtW5jNDUFb9H7bQ0Nfh69ZFnuLfQ3qYvGZmG1itt9qbn0v0fsJ6+vi9c0AuYepzLEPqeIeuHRfKGnL6fdbVtfvmSyBiGWgyr5hSVZo97ykKBzfpP/HYA1q7ew8oPCCE7De6ctyuymrBlibzIqqOBYYKZ7RhagcShOQhaOv2R9IvdngXlfDPtfuSK5YYIaRPSKjjJPReakvoCKOTv0leyxgvbAEo2d9gqM9OBbd0y43WwUDMWYMXTl7hgA9pqXDrrHFkmswMHlowQ4Dv862gVAcA1g0CPAPtW3ZsWPHmSWtVCal127Jvbt3pN1AL04ozjZks7ouCwsPpVqr0mYgs4V94q2335Hz55+XbBaMjJLcvHWLJR8IdD+cv8+pD6aI6phojS3WrWtYYB8bK5dZn087mFGWC0AongnF3/o9efnll+XokWcIWgEcHy08lJs3brB9De51vFKmj+KZWK1hrcjM7Izk80V55pmjsn3nDr6O7BvXQ6LDRtKPi9ZGIoj9NJ+Xc9swbWuQkeW+UoLjrzAcHe2WQ4EJY9XyxeHfB/Lo5iUC1larLig//dGHV+QHf/WxtHoladQ3pFAokibb72qpV7eDsgjsARrsxHV74JM2hh1IdE/SoIvHL1MyMGDLvuJ43WwhxfqMWYd5x7luwoFI+3oyLfJRWdMNkdiMtHsDBayYgwOR+/dvy2x+SooArIOctAYibfj95mnszE3Id/+fvy+bj69KKjsmjQ6YO02yaNpt9FJvsM+4MpAQ5ESdqupO0B8qlWR9Y5PvJ1OXySnsYRnpdzrywQcfyJffe09aAAoWgGl0m1Jv1jhPkZm9sXRTlpc3JPX2F55nH1Y3YCEq96gTa1dsoLFA1KTq4IYGfpTT6jUbQ1lIy6CE5wqzfdocd1jgYBQQc1POzS1qyxBHXz4PtEbOKm88+p/eV4CEwywLagXgZOBBMxXO4n2LpCFajI3W1PQAElS3XSNafshf/63vyDd+y/qwJpbR0/4JsPqv/vffHwKsT9twt4AoAxBc3HYzMD4+Xh7ZcWfSJgINPM8BE23ZMT22ZuMccGuE1KLvuaJs2zUn5wywoq1NFuCKR9F546GRON9m/Xaj/JuOQhJ8+fz7vCH7eeB01GeT4zj0HmaltwKC8DNDkWy7bl8ToePgx+V9RHNEnQW8HzRLjVo+kKtXrlAZeHVlkQEP1JvAmcQGgmbdO3bs4PiA0olvgFYYCj+v0874tOgMWu/BIFsRbaSBcY+zTfEmnNwswjWfHAefS0+zJ55h9aztFqePKYZAsdJEpbSdQexA+Pzwa0uONx1Dq+eDOI3amVgJ2K9vSwRyRK2D25bIXoQiMCYU5uNNhcBMxtraZGkb2MqGgglKPfWsnIqTiDRbbbYMQOsb0Ck5NtywkKkFNXiHvPeVr8gbb70pc3Oo+yjbnDTHKbJd+u/hdaMLHmOhGT3fgvSnz09sngh6LK8sMysKqhEoYOtra1KtV+Xm7RsUQ0K2H4JLyLKCGotsG1oX4POYmwuPFlRll30Gtb6GP1F+gOok2ktt3+TCTthsQSnG9alN0iwwXQr2NUXWDvSjuuSQvYHDms1JAYECZLdzOWYFO/2O1JpNUwxGv1UVtcI3rQ8zg8gmuAWy9gJwJHANHQDZnh67AGoXIuDYgLWNGai3UAtGb9liSfup4j58j9Rm8cgmwwmF4JBmT6rV2pCYEmpPAegxF1C7x6w8Mo4Ag7g/q2/CT4yb74NwClDjqnNNe6XCjiBIoOvIBbyULozMOCh5OC7XCemDWcmgxKPdJWis5Mv8iawoxKfIqAQVuNuRGkTCGk3WWqeQUUVggHMNLcqQILLWcxTXUbVbOlOgAsL5RTuLclkmswWZQM0qPGDshUZrg1IxAatns9yxt/pEX+PI7myd14FNNocytq9xDXy4dt2/GHJbR5TQhHY6mWXEfFaHMranvl8+bX8K7ae/JxmMC8/px3dxRL7XbjcOvqs9Q2AC1zQqO+Pjt2VPNO/br4u20mnKlhlV7ZJYbC5w6SPmSdSsJwhQ4jpICQZghb1FL3oDrGvNjiy1GrKOLgtsd4PNSYUpYSOw/kAHPn7smLzy0hcIGNfW1+XSxx/L6toa9zk4r5JWZW1m5uB7BAASgxKL4mngSAUF1eZgjVBhlcEwFQL07LMCE7WRrI/1MhodyPh97gcHCqxessY+zr4/YKXEcgNqbwEwaYfUbsGXxjVo/0ll4R09eox1qBBgEpRE1DalurFBLQBQcxcWHkitjjIg+KJ6TLSGOXXmWfnSl97lcdAe5/bt2+zlfvHjj+XmzWsmsqnjDVsAlWgEmfCc2YIG5SbGtMNegOcLm84VT7XunpTR6ubgAXn91dfklZdfltmZaV57rVqV69eukya8UVvnMUsEv10yN545dIjBVuzKqK8FA4k1yhbwi3xJPsswDRWtDNu6Qm/MXjOQx/GNeZ+RXWlLVlYGoM36Y4zxwV/T/R7yR3Gc5ZufSG1tUTr9lrT6fbn06V35l9/9AWT9ZL0JRWbUr3ZlQN+tx1Iu3dMxcdEaEywQZWsCU2BOQ6iOth79rfsq6ggGVzuFYK7enYJbY2ug1ML+jp9sA+atrYxNwNIqa6HE68C+DJp+tys7duzkekPAGur7k+VJlpiwRpwBuLh10o4ds/KPfu+/lW5tSaSHdVWUQabJ1nKbm3WKSY5DwKlU5L6AEicvs8JPzGWwqDDvcT7MUWWHqJryn//5v5P3vvxlziPMZexfoBHzIRrWmN05zf0p9dZL5wchyHEnzmtwPNLNxxxQuQg+DOiGjmcSWA5FOJ2m7n5TMGN4DDrWOvhuQHRz2NrvK3SW1WeLdKj1s3qACFjrqWLqMp2ioPeT1+dGn42tdHQtnFykW8V9o1wGP6pbtY0XERU6RzTiRm1Oifz6b/0Ov/8mX8kMq298EXAcQaGMLj/hEODvjLwHPeg8ojp0XAoQAOw43cXNgTrFfCZOjRlYL9psUbbtnpOzr74hu44ckclduySDTR7Om4k3DQNWrWHVxu9bM6wRqApp4D6+owqpP2ccRo63C/UEnwvnbwSSgjH0a/IsVegQJD8bPYNEZDD8O44DhTeoAKJlBOg7d27dkgsf/kyWl5+YcitEW1RdEtQc0GkAgtbX17mRa9Po2GCF14FLTyOCN2K88DeKrBl4wb2EDIt4E48zwaEDFjpebizdgffjhHM0rGH1cQttB+/BqejItlm0X21I3PM1GWRwwBoGDxBhdVaD3pcafL++EACH15J08EKnNxwPvk8RGB8ns6xW9+2gFEYZ5wRoBYUbv3s9IpwEto8RRCibjJi70p8KNcBjypBWc/bZc/LeV77MetYdO/doUzVXQg8AazjH9f504lIAB5DLwBrAYpQFMJo2DklQSwDSk4cPHzBCD8ouACuaxl+/cU2ajaqgF225BGXhjMxsmyYtFSsYtUzsUT3okT6LjQstayBcBHurFGlV/lRVUnWE2F+0oxlNCD1hw+KSgcpooynteot9P5EJBMhBf0NstjmMYT5HJdJmu0XxJWS6cgXQpAasE241UfPlToopPBuIw/gwc8r+iRo8UkX3NFvVYAwpcIFaVACEAur0MzI2XmJNmKoC6z7ogNWBOJUT83mp15XGq9nntBRLBQWSrEHTbDNYLJ5hhWPtisik1FngBfMHjiTr9ASUPlPwBDU6h3HrMStSBM0vD40CBTOgTesXgqfgWov0Wl0ZYLz7InmQctkPGz2DO9pDE4IrcEQbDak1UIE4kCyAkW+xbOuCbG6GSsFK/TMhm35PipmsFHJKCa6kszKeykqOOgYoDbHWLchyRyQj4ySZjfJWPhh/BOwcvCXnd7ge/bXQnjg4wHGiwGzCDibXewg8/VjuwzhtFn8fxQ5JBrXCawr3suSekbTNvIbAr47Ee3wfsb00lx8NWJ/mF4T3EwJW2keK4ARJCBNdchtPO+KgIAIJw+U3BL9INngNqwHW9kBksd6QpUZDqqAMQuGbbYvSFAxTdoAyb/bN7ZXdO3exFhIlEw/uP6BYC4K5mPM6/c1vCPrA8/oCOqkGX03Ihy1tYKdVWBJfqDP3fq524+bnqXK/theLFaNDOjiDjwldCMxgXJ8Gb/Qc2HOYsIGSa1KY0I6Py4KtUlZGSg4dOiyvvvKGzM5up1BasZCXZq0mq2vLsr66IhcvfCiLSxBR0vYysCOodz1y9Dj7XM/MzMru3XP0DVDycfnyp/LRhY94LZiz2uILAms9KjmT0owga85aY6HDEOuD1WdgfWI6Q5uFEgPUub71xmty/tlzcvjgQdadw2+BtsCTJ08EHVr27t1LG7a0iGteV3V+2JVUhgF3tFM5cfKEjFcqUduuyK8wJftwHY/yo0b5M6N8vI5kZTkCrOrDuu+m9kM/FcKHaJkFazD82/0LP5KNpQXppzvS7vdl/tGa/ON/8i+kVh1IB0FHq8fF3qFMzD5V4xnANT6h0sURdBTppLSfKtqaUa0dadseVNXzQjZx8OX7FM7hbfW22D4DrKF/xh2AfrZ2BsAzwHwDlbha3ZRiXhk5OB2uReev+lyTk2PyD3/v70lzc0kyBKx56aabMlbGvp6N2hm6/8iacvO1cAwEK+Db4HewkMgwsyAZ5uT3v/99eeuttygEiXHG3wCCkcXHtWIuFfMawE+9ev50NCSRE+fGydTVkCH0ms5QDj2ZXXKjkXQoY+eQ268uhBHiKp7hGXoALlueqGXxc/l7nfcdfjY5gRUWBTPUVBp10o6K7JhxNENO5Tf7uDqUiPL5Z+PP64ajdYmI1GsPR3WWvvHbvyvf+NbPEV1KXPj/90//N/m3/+QfPdXhprF3jn+4Am1FJkFGJCU+IuMWGQqTEoeToxusChgoc08BK56hBgaUzpIiYN0jp196TbYfOiiV7dslky/IADUeEFjAhmYZes4JsxQ8nqbAojsPN/jwWYeg+vMMWXjPo96nQ+NZHX2H3/so0BJeg2d/kvM8eZ7Q+UnORZ/roFWurq7KxtoqqT7ou4rWHffv3palxcdcrACcWLil8jgjnKhnAch5/OgRNyVvhYFzRKyIgP2gGS2dn2E2khs8b1ydBTqezlm0C3bHLLnW3TnwMUvWWMRrPnRG1RCGmYt4rHWDZL0PKenDjdnj9Rk4EZ51hcCBteVSp0udETeKuHevcQqDbP5MXCEztF/hOCQDEe7AcuC8CbzViGMMUYNFgaWcgR9k0NG/EnU+zMAWSY8B9RFOP6g9UNNcW1k10OrV3SlG4rfNTJMW/NIXviCHDh7V6LX1vqXCrQk2eNDC78PFdjCfNBofqozqs6A9tuAUKEP4DxT0+/fvsrZ1bW1dao2qrK+vyvXr15jtn5waZ3P61dUlZuaWVxeZyYMDrfRokVa7Ie0uVC2RsbB6MmTXQMUtQHwqpwqUXQV7WsaZZvQZ1wrAhX0Hypj1zSp/FtJ5paR6Jhngh5lqZFh7rGOFkvIY+8JmdDPerJuqos4vBZQKUNn6hZmSiJHMXnJ8vn0Fq27rovdmRPLFtJTLqF/NqhPA4ykbQ+9FaV2My6YgJqNAHedG1oJBi0Jee8xS3RvOqoH3blvLcKikifcXNFA8SBGw4v0900bAuKqN0esfq5SZAUYmuJDPacCWIALXhWxHX7rtPtUroeCbgaMMdgxrsfE80PIgLflikUJLzbYKg7VaTao94g5Rv+o2BI4oHVkEGJg/0f6fCCpkoWScSct4Nielgdaroq41h2fWG1BoibbDRLGYbDVGiytf+nmG1l+01yUtamy/Q1tNJ8z2RHekwr0htOGjgGP43uS+6T4H5wio1RaYVkqv03fVYQj3LbcfYdA43HuG9kZkVmDP+JwVgHmeSW0JhLfA1lTfhJnuoGVNOEpua0clGnwSRWA3VNGNvHW1wls6KgRBAFJxyT7zFmUDAWB9UqvLYr0mq+2WNAD4WSal7QApnGbCj8gqkYmSL3Ce43zVep2gCFlBjIMKN1q7PRdOAyhigFDLCdh60YCIq/+CAeN+ElpRea9M3eMgMg7Cuj4v7gmWweI9RaDG9DcY3FKBPX8irnDv+22+iH0AwTfXDdBjq5iYsZhs/0VGDYYTavAArHv2zEmv3aZWwPy9uwwY1mobsrmxxv7UmDsapFLxInRZR+ALWgcvv/wKa+URDAMIuPjRBa7/5ZUVWVlaVgwFdfF+V7N67BCh+y1sN5kdgR+AOnilAKvtnpyaoHYDWRSVCf79sGVRjxw5IocOHVRxQdQy3kfg8x5tV71Wl8rEhMzNzcmePXtY14r9D2UNADIU3CpB+VjZKQ4sfZ34GgrXaehjYZw9cI7zI5C/tF6ViYOnt9B6bSYP/V3Xqa+YrVk1B7Uff/97sr44L+k8WktlpNkeyI9+/DOpVXuyvN6Sjc2qVGtgVg0kW0C7t7R02Q4bAThtcwR/BfMKpR2dFFqroXwQDJ8M9UvIOCgWUTwRLWEk8lTjQZsWp4BrjYbuNoFxQ/xnQkiRP28ZWvjfFAMknR6CiBpwZ3/sdJqlIZqV1Q0M7x3Lifyf//T3pFNflVK2LOlUTiSndeGgO3tygqU0JiIIW+lCUBDdAqXf7WexWOb9+Ry+fPkyS5AAnJl17XbpEwPokokEtfr2ptq+Lzx7cgjDu7GMsi5GKVODZowCy1WO2lCSTvuwsY5pTxrxH878+OYRZnm8x5ZP0qTzGE2vROQ0Oan1ff3I2NKxNYypBil2hMNjxlUjTjoIqIl0mPHuWN9WL8MEXOjI9Ayw6oT4W3/n2/Kf/J1vb91tP+cvAKv/5h//rxEYCRdyFFW00yafSbhJ+e/ec81P6Yt8eCO3lj1BWxs12sEG7K2O0BYBjls6Lzv2HZSXv/SezOw/KBM7tksOjaERwR0o3S0MePgcY5b1KX1Y3flIOhOhU5Kcc0nAGd5Xcpj9vaOOn9zXqNBeAAAgAElEQVTsw+NGjtaIrG74viTwHl4P2lsO1MvHjxbk7p07cv/eXVlcfCyrS4sUO0D0GY5hu9OWubm9cvbsGWaxEIG6f+8elQCx+L3eLlSZ85omRFc5+622xmn6PnM10qyRZXemfC36Z8KMgo9LmEX18/r7wtfiY6rD5eqf4ZomyGTrAA3suHPiEUW9ZmSirCTBWRe4J4KEuAbJ50YIWN2Jiw14/HR9PYUgO/w96eD6/aA+B5kzp2Pz2uGooy1DQWmjMOJwmjEubAVjDI1CAQ3T1bHCJgTRCohcgBaDuk7OEzrBaUbR9x84KF/92tdYp7RnTvvYkaIJShnbp7g4Wkyn17owoXMBCqlnUACeUU+kdbNaB2V6pcyOIsiGmqT5+QesPRofr7ARPVQjM5mB7Nw5S8fmyeIjuXjxI/mzP/tTaTRrjOIDLAHIdXroFYe2PdoaIWoZkYbTA0qsXi/7WRPguTOqtVa4JtT/wEag3hFj2ml2+KwBkrUlkNJFCRoBPjNpKULUKqutYCCvj/6o2IRxDkR2td+iCr3gm8qLms6l849xwb9xro31qj6HOEEr2RwAq2dZdXPVthyaqUBtHEArRLUUIMVgBRs2s54WGELPV9aOWvadGUE6aj06uh5EYg0qwDvFlTCuuHbNrAIkIdsLu5wvqoI4noFr+nO+W5a/2UCWtiM9qBhDnRdBKqgGZwsUoHJKMzLXdNxRY9xGlhqiYOpg45z4wtzHs8CFUMwph77EaRWPM0rYWLEg41B8hZIy+hajjyf2Q2R2rdVDuPYomGOtfEK77MCQ686CjMk1Ocqu49gejFLQoMI8Q1nDBHvH7eiQD2ATYLgn7nBGj45oQj3dA0Fu80f7JHqmUXYpBLl4D86RBL5e4xzt+5TB2pr5HOU/ce14vaUBvGhsEr2weV7zMTy+Hx6Tdo21xzFgpfAS5l6vL0uNJsHqWgeAlbxvgWgY7BsCTaxTB4sCYNH62mMdkXWBggKrB+fzI61W6ap+Dy5A5ZkdGj4rBdG5pD2Ro32t05dGvWkCbLC1mslXpoxmIbk/UkwSwUcFnr6P6toGDV9tEL78WYB6zPHIK9shzt6hVEHr3R2w6l6lFNDy2JgcOHhYXnjhZYI5iMvdv39fPvrwfZm/e5drXINUOo8BhGi/IIxptfNHjx5nz9MSRZpqcu/+Hbl7+w7VfHFNABFgLSDDKhkNMtEON1tUE4dddvvkABDvwfijRQ1sJAV2AGwzaMGWpx2YmpiUE8ePy9e//nU5ePAgM3hgd1Q3q7RxuEfYL/ydInpWwoT7fwJF4qVlBghR/4q2OARrQZlfCFp9DYev+zzwYAzKpMAQWlhak1d+8VcDIBqt7MC2KzgdzqzG5TXu02M88Pv6rQ+l31jnPkARLXbdKLCXbr3VlIWFx3Lj9l158PCJ3Lh1Tx49WZJuOyubm0gcZJUSbMFZ0s8zOVJxqT+HHq5k3ej8zcJQO585NHII0ls5ojNSw2SE2wmfr75PehshB+zuy+gWpjYSs5zPnvahK/lBW/7oj/5Hke6mjOcrMuilJFUENwxiT2hzZz3Jrd2bPxe2O+r1WK8Mf9XXCXwf91lxzXhOp06dIjXZfSbXx3DAms1o66vUa+fP2HKLcSsvOKqUsiyMAVZmFd298ewCZcRjIOMOYzS+Ua9CK4b3F7yEJaBm0kg4JZgZjBjUhkY9ymd+DkV0ywbhYIs0VI2lqQHTeiD+btfm54qLl11BWetH+M6hGhj7pNHvtG6QLqIWx1s/JQWs30rur5/7b1CC8e3G2O+Lk80jZDYO4abpBl0XWryh+sbrE8upl0OZr6CGVc8XZFitriYy/qxzRW1VQbbvOyjPv/m2zOw7IBM7d0i+WGbbiezAa1iDeaalJGo4AGqDewg3XTecyUFK3msIFCOzNCKLHE0/B0dDEeJk2xB9d/LYDlifNt7hZ5Lv8XvDuGLzQvTxyaNHBKvImm5urMqDB/dlY3WVGyIibhChANXm2Inj3FRh4K98BpGcFRoFqLm5UxYbLs28uEPs1+RgkiA16k+nm7kLQYT3mwxo+HH8/Url1Ci5/4RCJF6PQaNSXrQsQVt+aG2RqTfaQ/HP+1yEmmJkVKP2RZZpMKMdBmmSjqzPndgxjint4Rzze0oC9qQjidf9PdjgEcnE+Pr68vv1Z47odLFQ5AaMcUKAgjVCxjaAGrBTIPF3vL60pMrPHCesb0uhnX/uBfna136Jxn3v3H6qcGpLA91cPOvgwQecA8fcXN+QW7dvyuMnj2X79h1y5MgzdIjw5bRlHQs4iOn4+mBfMqDtaXnD5uYG++0BUGZzKfb5++zKJfnBD/5Mllcec1fAawA6EJhoIsvKNjBw0KyehiAidoq8Z12zhYhySedMFlkDrXFBZmV2apZOFhxZqAWvLK9y/EC1A7jCnddRA44WQegrSDXmcQJHZFlBy+XzTadZ2wkKHbOjBuRQjwuQDtAGhwoR4EI2T1odHLyohQ1FTrAPKEjMFQ1YYx1D6MIyn0p1VvESMFTi+aLZI3yR9sQ+huoYA0jjmACc+Ma9UvwkraDC553bjDDAhM+Rlk3RL6XfYRxZc2m1tQh+NdFOqYGsrgqBwCIzu5qJhcMwlhgbp3UimOKAGWJKnqUEwNA61pTWL7G+s0vHF6qmPH82IxPlkkxXJqRSKFLsqVdvUi24hL7d9h3ZSo2okD6nDqiCAQ9whTbJbUvclzjeHZxqzDlimRq3Uc4EGbXhakmSAr5RX6GDnLSJsTih+xTGQjJRFWd2ebAwtGmjgoF+fn8f/k1tFduryERBqyzQ5JwBRkaXCoe5BkUIKn2cw/Mp+DTqatDT1W0qQ/mBJ09/YwQZDefRgAeCKPCnMgxCkz0CdfBmW6oykI1eV6roncq1ItKGUBfWOcoH0Eu1y1yhrhnYV9wvMqt9BXsOVnDZCmJMqZfXrnuJUx/Zh9XqWr3NmZbAaE4B5QYQc+M/kW1MpUhl5/2SfaEBXHDtEQRzlg/3OaOWOgDFPQDMOatFr1Ptq4MtPBsEI5W5YarCSFRxvLSDwrbpWdaiHjlyjGvhycJD+dkHP5XLlz+RnCmNK71XbQLnNRWGwZAQ2X/gkLz44kvsZ42bvHrtM/n00091Xlh9PParVqfFe2QVsLVTov1HvTqUzxG0M1DJIFoPNazIFiI4mpbZmW2yc2a7TFYqsnfPHMErrufNN99k9nR6ejYSpaOKMuYDA5DCjDrOyfFotwlYECBFFhc+TmWiIuWStr4JffgQtLoN9X3W7QHej4AssqugKPezRdlz+qUhwBoHEIZydVuyq8PvU0DLfX7tpkgHGT9dpepf6WudXl3Q5rFarcvUtlk+G9RvPl5Yk0uf3JKHC4ts8bawsCj1RpM9w9u9jHTJRMppJpbBQey7CM5oKVHsm1NGj1oBEbi0cjAy07AgrBUlM/3R36weNDRsQfAObZGAiFhPbTWxans7cur4AfnGr31FDs7NyKCNgFJOylPwZ7CGWlzj8E9B+8Vn0AkBv+NvmEPehlHXgmIFD0LiWS0sLFB9GiwCzGN8joFga2vGdd/DfpOS1Nsvvxjp6kV0WaPmuIrrkLMe0WjjulKlrIQVovGoaE1QXH/mhibpxHs/MkRZOQGMFhXRaxxWu8FO7Cg+9cIJrk7Y8KSk4Wd2V4U+YCxoHCNxFlDOXKDFePyWgfJT6ngMi8Ak5oHmoO3cpAMbKP6Nb/0X8hu//TevYXXAGjr4DljD/SN8Vu5Eh9cWRe1tsnoWzsfKHXRXymPdk1HbdIFq4ZFna3Q8lQqYy4/JrgOH5fwbX5Tpffstw1omhQeUYKclRuMYAFatzIo3e78evx8HHP7Z8N6S95x8j78+NI/tTcm/JZ2iUY4Lr43FNPr1844bzvXkM/E5gs1zafEJW9lAtfXxI9CDH8j8/H0CVmyRiJweOnyYRv/RwiP55NIluXfvPrN82O7cGdPr0UyCC3N4BNoBnEes4WDC+XQH2OsWwvsKQdtopzGm4vh7kf1z5yxiTEDowtRfQ4c0AqdWN+FUFTpB5hj4e9RptDZRuGurIeWctHWaJPNwM4MjxUDTcGDN7VF4v0nb5Pfkzy4CILQdeu8+9k5n9OcKWisAAIw2AJEDFoAgvIfN1lkPmtOehfW6bKxvRPRP7aipokkAt1/7ha/LF7/0tuzfd4BtZBCtxfpSxVkdF3dIcR+gV0EM4+HCPGnHUGZUpemCjI+jWTw2R80KxoJq6gxGjq0BYgZ9M3A0oOzblH6/LXfu3pKfffgTuXPnluQKqG0tyPrmBtsxrK6vmBqi1oBqqxlkmeN1A8ElCKwi8ozNNp8rsEaUtZ6lEgOWoLACyCPqinvSOtc8xe8gkgRAD2CO1xWwZkk9w3uRZUWmFOJJKBACIC2Xxklf1lpeVfcFEEZWF8dTBy7DdaGiS2hPo71UsZ7QsJ1uBUF1mqwRAMBWS5WJdTPWZwGQETpent1lbQ5bSuHZcfZFQB7PBiq/APPIUmskXbTHqoFdDZiq7QFgxeMngGe2XOc4wRqFp7qS6g2k0WxLuyus66UwBgSUkEGyzK5fJ8aANceW1SL1kedXkI/sKgTCADipVmzMAjj9mNMIWgDAsp9uNsssawHnAU2/05c8amYxMD0IuygQMIzA6yZgBWWOHW9CZy0OJroQ26hSHjjmTEqwX632BqQtAX2ODlm8Yw7b7mHAGu4b+HyYzQxtFi/a9km3I0M20+sugv0iBL9qC2NhS99XtgTqIgFE82syUCnPk46PRw6/KWKvQOpwxH36WIQ2DesnmaGM7G0CsGqUP/IU9dYDsbfIdlJ4SamPbQTOJCUb/Z5s9BWwNrFeEECBOA3o8Cyhsm9urSaWZ+AMjn04pmZBNHAFaiUDQdbPEiq4KN/S6GhA+Ycfpsdm31Z8Y20TImjQqMg1hMAU3gimD6R+oXqsrWcg9GRcYeoP0LG2MgYHrJxrzOZr8MOfNcYUzAsF3pZEsFIp7T6RZznDu+99lWq6uHz4BB/97H357NNPCKoBFvEC1i0TRxaUAaCGQvCeub3ywgsvkE6JQCFYMj99/8ccn0ZNBeAAmKExAOoojgabVoQdpcq47pUMf3oSJ/K5sQEgOZ4RsCcq4xXZP7dXzp09Ky88e15AB4YIHwbcdRJoU3rqC4PRYQMS7S2hH4nrwvuQleYzspZoIVD14J2vmdBf8XaYGxuq7XH79h1p9VPy2i//2ogMK2eur0jz131fclaNexLDGdj26ifSA0WVRf0p6VHvQIViIYiHOUGfH3s3WAPYS5FQQF/vQln1AWptuffgoSwsPJE7D+7JjRt3pFprSa3Rk80q+hTDtxHJoM+q9WfFPUdjYSVQJHNSCd6Cc5ipA9OoMOE072vPtWl3Tc4BW+Zohr9PXYxY48cHDM/gy198WZ45PC2vvnBGWtW25FH6t7MiWZb66J7g7B9m8JGNL0HnIc+xAIDF/qw+PPwhZUfgffg7ki6HDx/mXhwy9bycg8+6pcyv1Gvnn+VTG6rvNGPvgJXFvfZoNWcYg1N3zPxvW513W+gJ+m+0GCxzy4vympshiu1wBsbPF4I0n/RbDZpetH+G/zBjiwmEBeuANbweB6y6KIbr/nxD8o1yC+AJx8nvJ+jD+o3f/p2fC1hDiI37hEqwA9bo/l1ggNHB4V5ovuH5eIQbL4FlQG9xwDo0Rk795ezWaL3XWTGKGTicOJcCVlABS7Jj/yE59/pbMrNvv1R27pBcHirBQsDKxRY8ON079A80kIkMq9/HlmcY1EHGzyN89/DvyQ01/EwSTIb0i1FANDpy0Lw6HLvweOG4Pw0EORAngESmrt9j3cqTx0oRvnDhgiw9fiKHjxyWc+fPyQRbhfRY74gM69Url7no8RSwEWrdmtIdfdy4WSCbEdSoejbUCp90aYxgK4TOFJ5f6HyH9Dl3LP0n3AV/v997RL23sfMMSrhuEUjifLN6LQes4b1gs+exg4UCU0vRi6AFhs7b+Jp9jdPaWd8+vbbhgBrOpbZvazY2vpc4K4H3e0SQUW8Dsu4c+jVgvMrItiLbhAbe1tMTQAN1qXg/QetmjRFKqAdDL4i1XMg0ZzKyfWaX/Ae/8ity7tln5fAzz7BG3D0yKiwGawjzBGBkdWWVok6g9SodWGmpqEOdmtrGv4dCdxSDsmw5nBn/wt8a7YZUa5uysbEm8w/vysraoty5e4O9gw8e2k/1YADjTz75WB4/eaQgwfokIptB8BRlPmJxPQAJXHoRtZIppQUj44p6KswFtqnptKWFbC/FVzBPIGKk9cB4HYAVDhnOh3vEpol5D0oaNlKcWzOYaC2k0V7WdmLdiAISahOBZg2Ai+caAVBhYAGfhzPLOl1rBO8OGhwuCj1ZKyOuJ7Of+B3H97FlKcBGk1FqFesCIFYxPDqklhmksmlA5edaMSkGhHM0AInsTtwmgwFkOjTIGOUiQY8q6dFdjhFBNQIcsNv4hnKpqZdDc4HnsTYKOBZec3oW62g7em5kghH51qyurhcCaFK+ewSzY5mslHJ5GYMaMrIG3T5rWFnrGkmpWrASGV4I0CBQQWXpWCRF15Nu4qGjGtoGt2POUODzMgaIM4nC3WEY1GkNbtKe+/vD2towOIhjwLkMbUN4jNC3cpvk1++2zzMO4f4e2+NhNWV+BqPA+kXNjsNnQSAhZmZYbVog9uP3Ee5L2irHROMMUHigig5yMFimdRQHrO2y1A77s7FxQADKBFSQw6x2OrLYqMsqFMmZZQOYhUpqX/rIJjldW+WFrV2gZUwDMK8Bn9hx92t1wO3PWlkvw0HlyB+i04K6TawTYyeRXSJSKmRk/9x2qUyUqKdXa7Rks1onmICfkwYVmQkIgDpTQyYRMPaMWUXozKGoxhzlcJoRRlArkuvwQIdlpaFT8eZbbxOwgmYKP+Dihz+Tzz77lH0vXYtC548CKQq2pdDepkLAil6u6CSA2vPFxSfy4UcfsD4QQTnPCGOfxeex/rRvM8o5kFnVNax1wgpay0VtC8O5xUxwXyYr4zK7bUamKhNy4tgxeeett2XXzp0yXq5wL9OMtAXrmLTD3hQHZfAs+KwihpUnRuKgVAxU1eCFflyccXSHUpmS+DvsG74wB1ZrTSnPHdXsKA2F/s/3Zp/enteKs6r+5q10gsbSx9JtrZEaC/0WFUjSco9UqiD1KgKrKnZoUmbS6TUllUfgM0efuNVSejA6UQ+yXWl3+7K5UZfb9x7LzdvzcuXaHbl9f0FSqbKWwKA1DpnEmHe4T2X0wO7q3NMkGr9s2mMfwOuu3E//C9dsX85IwD6IjrIxttJnTBCcTsnpY3vki68/K6ee2SelXFEG/bRMzoxLqVwkNd8xhAakO6oaPD6uQULLvnqwWeerJrjcHkOHZffu3WRlRc81xG2Yc80e61pTXzjrokusKuWtOB04CVh9wbsAU3TnFrWyoK/92WpeCfh00/Hv0LBHkUY6kTopETUEtcK540Ngyo11YEg5MIFicbghJYEYp6FRgr1OR4vnLWNqiDa616BX5jDoGJ7I0SaA8bPMoQNpgmJzngFYv/Fb3wkvccvvScD6vT/8XwhYQ8feNz6eNwBPWwBYAETcYffiZ7XbccNiNwj6TFR2OwSsajQU5GO8/CvMsM7M7ZNTL73KDCtEl3Ko1bMaVm0SHd8dGdrqvXLmgT4ZfiWNSrzQhp2KUc84eZxwk+YcHxF9To6vHyN8r/+N0bNk1j8BuJ8GWKON0yjl7pTB4WCfSHOg0ZP19u1bsry4KPsO7CdVYmpqktmRxceP5c7tO/LxxY/Y1qaHrBcdZW+1MVzL5PPC50B0r3Rs9a6S4xivgeHaqeS40GGz9e2UXqTNhteLRvJoXWyTcoMZjqNG/LR2k2IxtlH6cfWYSplhWwzbVyAY5C0FwuvzdYJzhPQsABV1ErWtiM8JHx+XPXIlWDOM8Q8vBwgWq9MlmVmOlPYs02bjg3rSUrFEYMbeoEwvppip8nXZbXUopgXQCnEtZOJIjUawKV2QQwcPya/+6q/KsZMnZceu3ayVgvMHFOWq5Q54cMEQu/Aa1EePHnFOYVM58sxhOXr0qMzOzkghr5RlagYwc93n+frePoGKgjV5APXge7eZWUUN6+r6onS6AIkdqUyMMXKPOYyaqUZLo6rMFALcgf5n9ENSfm3Touq6qRd65p+O2UAVzUH7xbPrQLwKoJe1Y7i+tBRzCkiwm5Ne38T5lWoO+i96C1IApIP6TQWz2AA806nAQ1g7w1IJUxRGewEGEIx9gPegLpmCJNZ6qdFu8hoBzlRECrZUKWmeafXAiwcKAViVGghg7zW4GqTBmNCJjPozYk3GmTJ9pnCwId4B0O6Ky1CL1ZY9vHdXeJU0gyMYZ6wWODbNugJqqCrjWrHOfL6itpi0Pdp4q+kK6vPwTEBppPig1dUiu0XAamJbBLH5jAygyo1etggeDFIylsvLZKEsZTgrPZGsKWJ6JD/yCUSkmFFKcAhYfW9CMCH0H5KbJymipKSr/XNA5wAiAhLupQRBOgpHuUnxrFJQ9uOgyPfNyD5Sf8GopHbccC+xbk0B40ptQrR/mm0IPxPuUS5OFN6rA1atG1UfwJ89bVgYzTPbHtp3H0MVDRuuv3Wn0QGr72P0YTT/wC9VjR4wcEiGXQRykJVMM2uKIE5b+rJSa8hivSqrUPQGsIDNZR0fsqtKHcaaZgYcf7A5pcEADcYyM+mB7aDNmftZzujRchNtYZPc6zmPWCutFw2133QKpTEiY2No71KW6cm8TE6U2XW11mzLZq0pm9WGNFo9qTe7FCZLQXgG90FRLAPrLlRpfrT6T/rNWlhreeV2gj87gAbekxlKqAX54ttfkuPHT3BfQvbpwocfyKeXPpZOGzRend84JrdTtIeivkOOgkWzszvIxJrbu4fMq6XlRfnJj3/EPtgIvqmNADUX+572VcZ1FYtooTZLQSVc12a1yr2HwTzzEembA9SCmpxJy+RYRc6dOSOnj5+USnmcrBBQRFGDOrd3n0xOTKots4CwK/X7MyRYDTK5I8iQNqe8L7HVVpqvj/vG9alvoPgBAk5axtGQ1bVV6UhGjr38JZsH7udoXDdcD2RkDK19/Uf8N3M0RKT1+DPpNta3BE6cPRXinNAXUaaZ6ieEgX+8h4FuK38C+MU91ep1efxkXe49WJA79x/JjVsP5NFSVRaX1gWVJK1OWwooueuBioK9XxkX0tV5gsCxivt1uGdSdFF7k+lX4AMzCGyK+LFOTZ+BjBPPbJP/+Ou/KNsnyjJeRulHSqZnZiVfKqrvbvYLzwKgcmJignbXA7cA8kiqKG1d14LbUPg5+Dw6X0D7wEt1PDsb+YYQKAQ7682Xnvf4WJQiV6yuKe2whgFv5MUZ7Bjl9Cc3EF1VcYsKp6z4Q+IxLKwRZViDWtLk8TRAEnuJbuTdyPq0GglUA7gUgW6vR+UD9N1my13Y5N4abQnfyU0gMRHcYHomF2D11//zv5noEgSXILzkwMY3bz+ftiAKYW44J4fpT/iM161hkdChNAcvNO7GejZVZx8cy94lF3ZasxW5fEl27j/MDOvU3F4Zm5khYAU/Pg1ePSk6w4DVW+OMyrD6/PL71UcfF8OHryefw9Yn+PQMYnjfIz834o+ekeJLfktB5jkJcpPg7Wng0HtQeg/fLtqEdFXcQZ151NoIVVtB9XxwD/UfdwhqAUaqm2pI3WHTaKI6R3GGMVDgNaGTUfft883HPenwuLOEe/M5xKgZNiIHnqFjYfs3+ss9db66HaXDDIcgFtbAXKVDTNqmZVidEmOBKL9PpyGHgBWv4fqcvuKULUSyfV2o420BJtotjfp5FBE1fQoadD6FjloYYNENSKPXNOqoL2M9IChsKiyC+2DWjnWV5SgDDgcNIBM1o9Ua6hzhuiuVMSNQUMzJc889J+999Sty+syzsm1mxgRGyK21vUgd+yiAMBiwHQLqhaD2+2D+vpTLJdm1a6dAxQ91R6gbYg899EIrFFibyIi69XADWEHd6tr6qty6c0NW15ak2QENt0lVYPQKhGBYvaF9AnVDHOhGaM8ONXcYFzg8pDIaqGi3m9H9Uzk3pYJkGtU3wSjUvji10+YXm9ozi6h080arxWNiPmJ+MlNrSrE4Lr5R0wpKq1KiABSRjUW0OEuaINQtkUFkjaYFtzxriywE7BjmeLMFoZKMqBpogecFLQ0bNXvLBo6V1+14HZ7SCk0x31QZ8egwb8bGyqx5xrXB6fSgCV7jeICK2OmyrMWzfqAR+9wGeFEgqX0X+d7+gI7EoAvQ35HNWo0OKc7hTIks2o/hhl1B2WjIdK5AH6SDiHHRfUMdcDzHjNL9LIMySGvwCNTpTK8vBUnJRKEsU6UxGc/kpADtS4jEmP5CtEeaEUI9nJrVOMPm6zpSh90ScAwCqMaecHvntsDX/0jfwDJhOtOGWUtOvXamRAh61T4B2oS5yNiacr8ySrCf122M/9sdPv9UuL/TvzGKrO8h0fVbhtUDhsw2mrK1CwyFx0z+Tvtu335voa0nLds+pOeONzteV3zAYPtAsBGAFX0+YfMGrM9brddludmQFYoupaSHoAQzqxifrPZCBr0WteAd8ug1gGflaRgjUp7JDIiz2QziWCbXx0fXSCyFObQXW3CftayDvpQKWSmX8lIZL8rMtopMVUBnb0mBNPssM1+dHsTHBrKx2ZDltZpUGy1pALjimdP5jjtfEIxwaXsWzwPC2mbHuTusGWSfTKt11rwfacGvvf6mnDhximrym5ub8vGFj+TSpYtS29zkfsT7pK1Q4Moa0awqr6Pn5fMvviAHDx0kMFpbX5FLFy7IwiOIM7ZpD7RVDfopA8D0ZWpySmZmt9E+bJueZN0/PgvAhPpLBMLRsgxBMlCGERymNkM+Lwfm9snu7TukVCjL3J452pId27fL6dNnZHZmO/eScAj2JOsAACAASURBVC/2ucs56wF/m0lJf8/3XVx0mFnmHLBSIeg9YF5ibFdX16iEfP/BA/nRj39EkHT4+Cn5z/6rv6uIZgsgHe0zh650nHGN39tZvCrd5obOMauzdWZD6EeFQSn3DXBPbnN9bw7HxH1yHIf+lbQlkyuSkTBI5eThkyV5MP9I5h+i3dx9WVnekMXFdWnU24LuUAhCZvNjtNOcl6Dbs/YduSe0MkL2WRFedJ8IHvZ0XwPrDXabbksagnoib79+St58+QUppHsyMVYkJpjevkMBq7MdrTc39j5nn4TPHcFu7Gm4f+y/LqoFgIs9ET4I+wMbDdxtoNfkg+7A2t1Xn1NKsJJ+AzBgfQwp6xNwn2kUA+cwfEBu7MKfKCTGQvL0b+RADRnC4WyV909MHjv8d4S8gyxX9Dd74xZQoMQCfZVWRWfw05xnP587psnobPL6HHwnYa3XxwLk/HUyrMnjfu8P/4F8z0SXhq41oX4QOsy6QAllh7jpVB1lD0SVyfeMHM8ZjAde901Mz+mdl72FA1ergQqlu+UKZQLWF956R6b37pPKzKykc3nbwGLlPQXDxtEIQF5430nA99d9LXxmyQ06eczPe+4+lkmgueWZ25YeUk7cydUh3ao+HT4nzWfpF6/H15qvMwsm4Phwkqnwh/q3Zp11hA8f3GMLkvn5eYo2rSwv67PVA0a9SPXQcZ9Vd7pVqdnPr59R8RF6bVpzGnz5MdwZdGfJQWBEOUqAd3fKeI9GlffYxdAYmeOoc8vbJ3l7DoBA7YHMAJBTOoySNZS9D7Ldfo2+AYY2yDe75LNy34xtIpwhYu1QaDhhtlmXrjeq4ESftc8rglYrp2AEExsBvCvQrvghFQ5CZHyiMkG691h5TDNgVI9eJ5UXQQoGIAhwFOgAqJw7/5y8/faX5Nxzz7GelXWgFExQyfqQbg87QABc3WR29cH8PTpDV65cZs305NQk6x9hG/bt2yvFcllmp6dl/8GD7NFWHq/Q0cFnN6rr8ulnl2Th8QMQsaXZhLJxXVZWllgr22w0WOeqNUVmL6BWDJpuQTO5oLc5YwNRVTi3oKViIyuVSxST2axualsdiBMB7NsuBecE4Ik0XgAg0D7ZrgYUQ0TcVVmRAiJsUI6NHw3TAVbrzBTjPYhGU5iIThwixVBpRG2b7vBR30nbNQDocwVkDFLSoHx/I8oEwblE3zw61p22dFAsSqdDATqj/+gp2wYLQjMqmD/IsqM1gkfdcWyAYtTD4fmhLQUdTXNgcI+4L4is6ZxVhVGcg7VpbdTkaQYEABT/BhCA3UAGhHrQg4HUGugP2zaxQRM36WsrGvJdKNghAqElrBGCU7QNsQAYKdkAFZb95nOm2rWKuahjNpBcOiVlONKFkn5n81JK56SAbF0fZcU+zrZ2jGWlIFp74DLrFtlSa7NmIif+99BGuRI91qIGuBQAszbeAY99gCEVyw7SAWWZnmYsnYFBASrTuMBr2rrI2shYvDJMaIaBQQWFqtbtNl5r3bzoQNdIzCbTN+peZU6l1eTi4vzv9iZToVXggfVJFgNpghrYiE3kcJDf90KnBKtooopo8ZqNyp8ErHFxWHw/8T5q5RVmu7XNC6jzXVlvtmSl1WSGdaODrGta2TMmgopjICgLgMs+lOZU6/wGANYgFJl05j8oMw7b1LBCfAQKTCVYQSSyUF7brImF1ADKtxmZnizLzPS4TE+NyUQFtdc1yTBtrP1aof3S7Wek3UvLZq0tq5tNWVnbJJ1Zaxd1r4RgE1t2IQNZyEizXqcdbyF4xQeBeYg1hD7KTKtqutr9LuwpmZy8+tobcurUGQrHgWWDtjSffXZZ1laWOEYMRlh8BG2AlGYJG5CVsUpFXnjxRTl27Cg93VptU65+9pncvn2T1hNMF5YeQYEZ86Tbk2PHjsnx40epaQAa8Z27txnkQy9YrOUq1YbvyuOFx9LpQ5xO6a+wCdu3TcvO7dtZu/rKy1+Qvfv2yY4ZUKon1L4yGKz7tbuQ7k9HDNaAHem+gPvaZM1gP4HP025pC5xul4JKD+bnmYH2540AYqvTkYWFR3Lr9m2ug9Pnnpf/+u//D0E2ajiTGmdWNbiazPvEgDW2MN2lq9JramshB6XuW4Q+VvQJO4nfk4NcXWfDcxc2B69TiBFTo6taF8jqI7jDUgvMolxJmk1kTlOysdaQu3ceyvVrd+Ta1VuyDFbAZk16fQR9sQYRzE1LLwWbzdQQ2QNQtFc7kJZeWwMg6YyCVv/Z67Xll77ykjx36oRk+k2ZnUYbo4xMTU/LGIS9LCiOe8Vc9WvHfeG54T4QCIGvgXNhj0Lg2wOtbHdUr7PmGv4H/AL4APAnnTZMvILWNt22pF48o21tRgFWGnz2aowh2NMAKwd1xDciz3k2ctcHw88/RWTAH7CrHPq/R4GXJGD1zYA/g90rBCVD+M4yH07bcFpJ8pzhuXWjiusiwvNwhAg2DAC442oUWhVeyrB+FcJLf5Ov7/7B78uf/MHvD1GC1UbGm5sv9Ph+dWPPoLeirUJGtKyWyidq+EwiPpSBpxCwQoGSZp4RX3O4A8DKurhCmTWsz7/5Jdm+94BMzM7KIAMKHZQDvaGyAV9XXDOkp2B/eFSSgDI5D8J/j3rNozRPG2ufr+HryWOOmnvuCIVzJZyPjFwGa8HftyWAYnViW85vNeTR9Xk9KptFo70BqMNQS30iD+cfyGeXP5Fr166Shom2KHw+FvVX50ntdeSksAZQmRL+t9B4+riRYRFQPvz6w8+4g5Nc+xTRCLLh4Wf9M6BmJcfGqfOu2j1s1PVGdK8fDgQkx3vUtSavIbyP8PmFazzOVOuV+jrzOeAbltu18BlvnZ/qBGks3daQGg7WYaIpuwoiFWknYeSxCdRNTIh0X9aXavQVNZrHj5+Ud959V6AgPIu+dqwTV2c4ErKjEjQcWm1/BGcUx3248EB++MO/lA8++CmzWdio8IWMIdfiYCCnz5yVw4eOytmz50jbAVBptup0am7cuiKXPrkgrVaVDlur1ZCNzXXOTwAkHyP85PgEbUUU0MKRH/A+UlkVxcL1gcYLpwgZQET4642GBjwjeip6oKq4BTZdV6ulsIi9V2u2s1F7GIx5qw2QpuJNALloYo/3ofXN2mpNGjWEqHXxeUxN3RhdP9xkmVRRMRntpQegqywGz1Ti7ZpR1gAAnglUgwEeyZYwQUHMcbaJKGl21vdI7BW5gra1wcat80hrvgB0gNX7AwB+OPHI8xjFylrqEHLiHBR50ffhmeMoAKS4CdCRIRbjqo19tDeCY9nvMsuaA9jH3m9iKQgPKSsJ7ZQ0g9oDIIWDDpViY3X0Ou2obRFruVFHlUpJEfMV6pLo35jJSx64A84ZnCaIsli2mwONac72Ofp3Mja8L6hOzKife7Sm7Tnx37a3O/2c5UXWz9Rr1227VpX9IXeW2lz8BsClrbL+nBx/Y3ZwToOdRHEolDmoLXP7MGTXWBeoAUn2h45awFitmNlKvZcwUxvrf/AZRkHA+D1eo0uAbf1+t17HMLNpyCeCL2btW3QuOGBVFkxow8Fi0KSe2W2zZcqMU+CPmmguEotHk4be7cpGqy2rzZastjuyimAPMv9mDj0oStEV68kc12nHde4YRGfu+PPjRhcIdA6Pv14v6a/YB/FWs0u8LwDWfEpKhZRMjGdldmZMpmfGpFROc/7z/WxPhT7oKekMslJriSyv12R9E7apzjWJTONYMS/jxbxMTY5LsQD1clWEh22oN9qsgd2otaRah1o3ehxDtA3iM0qp1IyWCjy9/Mqr8uzZ81KpINtZk4sfXaRK8NKTR1QCx+SE3STrg/R5DVJSBX1sXF586SVmaFFrj8zoJx9/LHfu3JYBezErY0Prd7WGFUJ0Z06flBMnTkg+p0rgygKApkKb6us3b92QRr1BIIo9ACAD6vOYd7DVALhze/YQtL7x+usyUZli6QsCeVqmMuyrJvf9cK90YIdnhDF8/OixXL1yRW7euiXzjx7KZr0mtWaDgUzYe3y2Mo6aSqjS9jhHMG7tTkeOnzwr/w0BqxnxYLV7G72QDhxfl+/3+jMEss3Hl6WPDGvA8gh9izghFDu0SX/E/YVwHNzvcL8b78na5uNt6RhLQzApDRFB+OQ56fcQ3EOLMtRd92S1WZeFx4ty89Y9uXd3Xu49fCTLSyuysd6Uvoxzz4SquQZbdA72Ulb/TqE7BMc1KCeDjvzG3/oFOXF4v9TXlmRu93aWP0xMbWPPcwpK9Xrcj9GWBj4MsqYsw0Grvs1N3iLmE1hk2OtrNd3PMe+g5oy/YXxK8DsG/SgT64EIvIZ9CAGL1OsvnA+sj0e2lLlpfm6MY6ieG8A020hprIK+qm7ocEL2ToQRcy3iwJEfAn82I2hwoghj7GSPmhxJwxs9fPtFNy+fbGH+Jc4mRp+J5tYwaoo/pc47jaZniazSk5DeXtMorUlgm9gINjSlYGTkPwUl+OfUsPo1+U+AVYDW0KnmIrIdLIzoJj/LMgcDDqxVMaoNJ4HRUiJnOwFqQuMPmhfr8tgzUcErIu4YCqiewWErjVdk7shxeeHNd2R2bp9UpmdkgOJ71jNqBoS1n2Y7vHZGm/NoeDt5j8n78XmQ/OmbdPj+JIhRw2OUL/uZpG2ExwnvPwQ3vNSgBilpfBnNDaJn4Tz1a4jmc1AL7MfxzI6/16mrFANjC5s+JcAf3Lsjd2/dZC9M1BO6CitrzOCMmhIhNpjwmqkH6y0AonrSEfQY+jlxo/T4ekbXtIYOjvdR9XsPM7LRM4ocDd8U4lqqcE57RpQCw8EmkZwbyXFOPr9kNDN8FuG8GPV79GyCzK1T+xyQORUmfK+vPZ8v0RhRNMjvW+cTgCqMOgQL8DveC8cAWU1szKzXMSdPN5w0KWCvvPqavPvue3LsxAluAkxIMXWsTrUG0jTYoeBJac5Ly0/kxo3r8sMf/hVpwvV6ldm9qZltVMwExQqCRVOT0/KLv/jLcvbsWdkzt5vZG9SxXrnyqXz3T/5Y2h0oA3bY/xO1rMg8IiKOdeAZTtZt2j14EEVFUZSqmskr68MBGq7R52zGwCmbMJhTj2Mwe8FG5zp3Qe1FhgD3purYkMhXgSWnl+IzcMLg6GOs4KTDEVt8siYb621t16hD57iHoka4D6hjshaIziWccqUhq8BL3N8zjKB7vQ6oWp659Z0V44jaZdCRnXKOZ8yyAKv3x3E186WbPqi/2Ryseo8qv+zJ2lcFZvbw6ylV1wWUfI+lvcFahqo0ssBUD1awlc1A2ApgVYMoIOID2AJkIusNpV9kYpTW3pP2gNWl1O/IFMCsgRCN+QBQiAS9HVwygFg8x25f8nCmszkZhwp0Nk+gmv7/WXvzJ7nS7DrsZlVWZmVl7YW1gUaj0XtjaaDR6/SspIdDyiQtk6YdssmRrAiTskhHyP+Bl3B4+cFDcWTODGckkRRl+geHpJFpaqOXCHOZtae70d3Y96UAVAG1V66V6Tjn3Pvelw+JHkvhmsBUdVXmy/e+5X733HvuuRBu8uAaeynDbgGsj6GtDz2zLCuWMT0cHOVjnPoLDpxkxNUGwen9nKvcUD/CqmLgAWOOAcB5ljip+B2yhTXU7+GeQKn08WQQxd8TjuYjoJXU5lzUJPYEXq+z17ssFNM7nkGPUkhnBmdmT4qbCohQN8MTAngB5532Jc/exhsHAivul+X3HjR17/WZGFnajwSw8jNDnItxAs+kIWDr2W2c8ciwrrc79mC7YQ/RlqrZovASsowIqgE0ifGDWndQ6YXOyWxhD1aNHfexq5nKr9OMai50o3LDtIqJ7TiPODMRQKOaExkKoPzOzU3ZroVJGy11rN1coR1YWKja7MKMjaMPMhx5qBPvlAwyAs22WaNbsgdr29bqQtxHwZlatWr12pjVx0dtZgrBtFCPl2hno9mxre2urW+0bGl5w7ZaUDEWVRPaA2BZ4MbhTwGwnnjlpJ04+Sqdf7Ayzn501j4884HdW7yjZ/EMK8XQMvq8SlnGaxN26tSr9vLRYxwvlGd8+MH7du3qVWu3GmJ4dCHGN6JWYbSTFZuerNvMzLRNTdbt6Msv2fTUFEUB7ywu2q1bt5gBe/rI07a+vsHroksBWF0IUMHWYxxwdv30F3/aDj912CbGRQVGDf3+Jw4wOAibW9wbxTM8PZPxWpRngGWEz/rRez+y77/7rl25dpXBGwDSmHOcl/MLCwRiWKSw8zdv37bjJ0/bf/3f/08ezgrfPvcBFaBJs66P/znuFYB1p7GWJa8e54umADQ3PcPb6g0LdAmoaT+KQSTqM/fFSMv6AK38O0fBRqGujix6H/OK9nKqmd3YatB/WLy3YjdurtjVy9fs9p17tvJw0zbXWwS7nYpU4WHv6Wf1FIiFNspf+w9/xo4c3G8r92/bU08+YZMTkzY5M2PlSoVrFzYMa4hifN7eEH4L5hu+C+YCf8f6lKaAgs14ZgBasp0qCHpUaLPxWpxnYSehW1FmT+edvIZVgDKTHxS9LZz6sAaZGloeLckmIiKIj2RZNZiZAxr0hyTLGk6cFp8frIlj+LjJjMU98N1vKHM6UxpwsjsGnFv3TgYAmhvjaNkTzlNcQlQaV+sL8pgLwqgNAGedUQpmV+EYlMoCrI9paxMHaiHRyOzqP/3m3x7IsAo0h4JvntErGgDUFqWAFYZRNLgcsGbjnwDGVPhDpwLsgBq38zAHcHX58hIcJChB1qdsz6Ej9uLpN2x+/0GbnJ83g6oe6U9eWxfhEQaP9aQSBE96sibBi2EANg1epM87zHCkaytdJ7HWPgmwxrWHBUuGGdrsd05z+6T3ZwA4CRLk6z8SXMFakPNAQZydrq2trNji7Vt2/epl++ijM/ZwZcma2w0eMFBipWPs7WNEgcupqpFZTSm66V5IgXmwKyLiGfcXr4kIWDg7KSCMPqyxp9LXxLhIrGNQ4boIMulIBjuDe05rZti6KM51cfxTQD3MpsR10+dNg2rp9fD+tBZtgKkwJNOSHlikansNTtiVFNAj4sj2KxMTGWilABOyh/78OJzwHpRcgD72cz//8/bCiy+xl52aFUgMCM8cdcBhz9mSxVseIRK9ubVuaAUAujAu32yj+fmiXbhwwb773e9apTLOvq379u1jW6UnDuy1rW1Qi9cywAp14NqExKsAGkkHKktISnRV9OhUTapqn/M6awiJlRj8UuQ+5oEgDb0mvQYVQFzATnX3BJ9tZFnx3+TIZM4H/NpKBcqZNZuoSy0Yf1fLgUH6IyjYja2ObawDaGuv0WI55StUlZH1A70W/4rzHetRQdpcVCLqx9nGIkRlvOUNsiVyxFUyw7mKAJL6xg8ENbDm0EYHgBXOdynrt4c6VaeAmlFAqwZlz6y9BlrNVKVX0PLex94jk+Ph9gH03/GxCrOiEEZDhhW9VFFTGhlEZhUhkIVGW7hH0JnJMGMRE8cMdcMM4rgAFPY53o8ZGB8p81+F1dhmI2jdgHpW0sU8wM1WGDuIhLqShgA8fRK/V4Bn5iNdZTWCyVg7AJfM6UT9PKCHxDg8sIz7CWo+BllRIGiX4Jk4zhQowRrtSlwI89Lt2AQAIjLD1IwtAV8owzCitT/gV/g9ICMfwanUbmT23o0D/lYM7MkfCmZJIeie+VUuDZFkROmIcxQSRlgwrRKWGG4saglxG7H+UhuY2b2MlK/fBGD10Q4aD8c5srbswwoBmW7Xlrca9oDU4Lahkg49KgOwat5Q+uAAG74Nal17OwQmEbjBGgt/JsYbWW8GYzK9BKwLVRUjk2iGUgxkDRFoULa7NlG1ffsWbGoSgSvY0ra1m7B/AvoIGla5FxAM6jNDurHZsrWtli2vblq7o/pfZIVmp6dtagLXASUYgTPphOB+Wk1laNvtkq1vdOzBgy3b3O7Y2vq2dXvSY+ij9SMymiifGi3b8y++ZCdfVWsagOJzH39MleDF23esxzZXYMLo3MwAK4WNVI8PwPvKKyclVNfp2LmzH9nFC+esi57YCByitQ0AARkb2hNU6y71qAg8Pz+nUjGnhcM+wX4gEAUqLl6P8gLudfTNrI3bsaNH7fOf/7wd3H+Qa+PG1Rt29epV3gPqWQ8ffprtTRj4c+p5cb/EvApE5qASQAg9xM9fvGhnz5+zsxcv2Or6GjN5WKdRhoTrop0RxPnCdp989Q37r/67r8YS9kzvYHA+B6zqDy//Jm2hlb8dr23e/YiiS9q//H/fEPKREeTNAyfpe/W5oSEzzNdJ9yDVe/sS9kNWEyASwUjaAx5QvrfJfsS9aMePWUVnIspolEGziXrdmt2WjVRGrdvu2+rKpj18uGG3by3ZtWvX7cMb99l3fGurxTULIScoGMO2/ZVf/LztmZs2azfs2achpjVr4/U69zjOZwWIVXqDszS+41kAWDGXCByvra3z73NzCwzIY95A6YYPQrYT2EMuPgU/AK/Bv42NTauWpS5Q+vTpU4qxedaQtU9cSbTSGcFW9WaiAoWhDWd/EOjlDihuVDRaRYmxKdM6iUDjwwBrfEZuhB5Nr8f74qCPpRHLkX/PshiDizQMMg8I/CuomsY15SzLOGXXpxOoxZEbz1AvlQEQCSkU4gRYcTD/8q/+uv1HTgnOiRLJfhry4z//va/Zv/z9rw8495ojOQii+Q3rU6YMWQpY0xrWyLCmTlL2jJ5JZYvsJHvAj3VaE6M9bM+hep7JmVk7+OyL9uLpN23hiYM2MTdvJYBjUsOcxgQgpd2VAVY6NJ6tTh8/BU+PA6npOhn23mEj++MA7yfPhtumJNNXvF5QpougqHhdGuYkOsF5GiAwuNF0EREb7Vtzq0GweuPaVTv74Qe2DJGb7U3rttq23WqoZyvnLr9QOOkR0W9nCrlytmL+w2HKMoepU+LrK83YxP4PJyt11ugPJkGnNOvENTSkfIDG3GX20wNL6uGZbrWW/jDKdcFhTO8nQER63RTAxjX94gN7fdi8xdzGNYaB+jQYUtyfPFwSynS6jgEQQKVCDRNAK+YIgJU0p52uera2dwjkquM1e/31N+xnf/bnpMw4N5cFh1AfG/NFGhD7jqr+CU5PkAQ071qIyJTiMxRZv27f/va3bX19U5lb1pH2qCb5xpunbWqqZrduX7Pvff/P2KAeSpNqEwNxIxxcAKwVtikhYAW9FaDF27fgv7caDW/rArGhupUBCEbV3icEHGjnUN/i/fyi56WUDaV6KdVcrfmRMrKRqPMZtVqtYpOTE1YdR5AuKLxihOD+2C4H6pk7JWs2OtaOXqpOi4OjhiwBngPziXuGwi7ZDDuK8MOxzYBUIqohZ0pOOJlJiBJTDMMDdRAw6Su6jPez7RRbPUAYDNQ99QrHF0CzWvWgBlhBXdbyeq9Xile0QOsSOIUKtcysQBBVFztwVqUSrHUrpWGtvT6BKbJFyKwywwTHz9vMVL0WF6/t9HvWQD1wu0nnMMAqviNTHhlh0t69TyEcZaSUILZUK1fo6FbgqJPFAYAqNWmUEDEYQzVxpTl5FjvdOYJkMd5quScHMwV7mU8QLHyHbqAH0+5iPih2pQwcHqPd69hWRz2pkYlmUNbkjI2M9K1aGrFdyEJVxqyGOkXOmQAUAgHZPSVt7GgD4VA+hhkSfQdTuxqvjUBdtrYS+xY0y2hVRl1/Bm5E5c0+zz+7CKRTm4YzPP6enrkDdq+EOlDvLRk+oB8xKj1QhpU+DSnUygaxBhH/wOhwwApacIugVjRzAk4HrBKBwudI8pOq+R7M4b052OGYeFY5teNYe6jrZPykBAlitBLpWW0M2ccyKbtMJECwrFqyyamaTdaR2YEP0yaVF3XZzEJHXXAHdenICJdsdbNBASYF6UVbR+/W8mjPqpUdq45L7Rt7XvXOoCGXrLGNNQaHvmQraw1bW9uyZgf2AQKFIzBWNFw7pRE7fOQZO3X6ddu9Zx/LIW5eu07QevvmTZZ1QIgRc80147XVZNuRGjJqx46dYB1rgAKA1Q8+eI8UaEwURJRinXCN9buG/Q17oEwpAnyiBOMa6Ov6xS9+kfOAM+g73/kLe/+992hT9u/dZ1/4/OftU2+9zVY6ALzce50egcalS5cJLA8fPmxPPX0ky7QV90OA1HTtx5pEFg5igR9+/KH9xXe/Y3eX7tt2s8HAIf6mPaRABwX6XIQL399869P2P3zlmwKgiV6Ie3EDQU75AJ/s/WGItxc/tH57YzDY7okxzHX4W0ENToPenCKWiqitCxk4mR5Bvg/xN7ZAK4kNhb0gv8zTO6k9oS9BWgJvfpQ0YQUc6He5ujcALPV0sDKxj1xjgaSR8ij1Iu7eWbYbNxftvR+dpyrx5ua2ffHfettq1Yo9e+Sw7duz2ybrk6R70xeBir+3vuNZ5LX/rcaWAiboZe59aWHf7967Z9MzCzY5NcUgOcQlcSNgiqEGHEEU1D7jeVCTDE0P9NRd2DXP+yt99rVX+8wWsk5EUep0MqXG5dlCV5Qr0i9EBclrygaczaTuMwxvBlojoufy1nG4ZtfnSaq78XhLVlsl/Jzf6wCFJ+np6nF3LS6/CvOfSc0J+OFwFNCuIKgmdDDpKDsQ9VqDyKzCSAe4T/Os0WQ9alkVgHFapZUIWH/l1379k3dF4a8QXfqjb+VtbXggMdqsmhMNRV5DnL49ql3wuqAEhwiFlCtdJdipTdmh69HsAKxyajL0zwnh2DAqIqoOKMEArEfffMfmDzxpk3NzNlKpWo+1UCGWkQBWFwBh1pZ0T195Qw73/y+Z0OKghhEMJyd9hhRMDXtfvPZxB/3jHJBYrGmWPF5L48GB82h/klXOFnkh48h5dYDZ7bWZXb1x5Qqzq1cvX7LN9VXuXbQtoahLqAondFtmInx/Yi9TvRHiTZmgU+7sZUwIp7azHi5pSRXjoQydq3l6JgfXIzWRTmxSe5QM8DDAOLhevU76EVCbU8mHbR7O9ZDPssh8WQAAIABJREFUiV/FGkif73HXycyO134OWwthq4r7Ll0XsZfw/hjD2Ks4XPRaWi4HFqpRhPOO/Q3nHYa9WqmwnUsDNTsOlmrjdTqIe/bts5/+mb9kp0+/Znv3P8HepRgHUogS9UyayiQ6Ah9JB6s+X6I/Ev+BbSP9tbtjV65cZHQb84oI7NVrV+3SpfP21NNPMkMxUa/YrdvX7eKlc6SpIrsKcSfQgsM+0ZH2dQHKUQguCJRC+RPKhH22lqmOo90PDmbcn9YpouYKtngGy/vw4nDDMxEUIrJO51bBxLFKySYmqjY5WbNKFdkvnGPK1IhKCQAqMSTWlYJdhd6QyAhBvKOB2lHRtCk4NIoIt+i0qKVhVJ81PlBSVCA2zrUAiPgsPB+ixa0WKNLRqqdG0AlaIrJHOuiVmQVgh+NJCnWrSbEpfAVgBagHdUrP49nc3ggDGhhnfJ7650FUA06PQC2zuF0pziLqjaAC7gHiGlhzcKCQfapDIRo9YdFXEAEHRPRBI3b1WbhEqF2Fs8LAF9YO2LsQxempxy4DnFSBhnqpxphnKWqW+8gASCSo39E5hlyr2DvK3CAgwZrYtuZd/3TWKdCQ95SOQFTUEEftnfY22kv53MCpSoAkMqhYiwyojKmHbWkMfTY1zx4hk+gTKNCdtq0tP7B+c9t2NtdttNuyfgvZDwAdOPxogzL4lQXFkcXKjEp+xqX+TpRofOJZ5Odldib1EYhQkIMBX7SQ8ZZoGitam6FgObNb7luFrRoGWGWmgi6en2wsUYmAAg1MwqN3ejDGoNHpWmOnZ8sNZVhRw9oCuPWAN+uFM4VSVSirS4Uzx7zukEAoORfIGEmMfjwTYGSlbDYzWbXZyXGbqI2xfU2307CREdXaI7g1NVVl/Xi9Pm47vY5VK3DkPehCx152G0EmMTigUj7CnpijrD8VRRqbqlRC9rZr+DXWPdtDEVTjBB2j6E2nXbIttpXq29Z2y3p9ZAR71kQgCa17+mgFNGL7DhyyU6+9Yfv2H7BGq2t3bt6yD8+cYZCaGeNEDwY2iH6FA1acHC++9LK98cabrA1EgO3SxfP2/vvvW6+LYEyX95b25oSdIAXf+tzzLEFmjfaO7dm9i4D1S1/6kh166pCtwv+4ccP+5b/4F3b58iU7+MQB+8Vf+AXWroKFg4AX7GXkurKgGuu9i5nNPCueBh1SHwN2EFm4q9eu2Xd/8F37i+9917ZQw9poSDzPM6wS2gMpo8syC7AssK9PnX7TvvLVv18ArHrWT/oStBieUuosf2y9FqisaiEY+5hsmr5KWzAnERRIfchcYA0mxm0+fSUPzHm2kmuLtfd5b/k0QRh3F88w4Hf4Lwc/F/YXdlhCZfKH8HxKNvVL0LdA25kR2+nBbqPWtGn3lx7a1evX2Wbv9dOnbWK8xgATzgu8rzI+ztY5WEPQaOBZwINaLexwzzpvEBhuM0s/OYUMvvrlIgsPnwWlLuPVMfo6+Btpwa4KjjU0NTPLoEXps6+d7ktlzbOsNEw6GAK8SenRRZMik+euFjcli/EH+y6mjlyq4obXxyGaOnJyqnU4uXQRhz2Itxz8rM9VkXoDw/AocAsFvACqcS0eH3nymAuDGdYArKA7oXbBxTSQiaTyJqNRuopoR57VdCgctZipsnLmSGNc+yWC1S9/AmAdtkW+/Y2vsIY1nN1UbCmc6aJzXNyMkeFKgQZeowxbLOAhiraDrVF5WYy0OPUugoAG2gSsk/bk8y/b0Tc+ZQsHD1l9ds5GK1VRxzwbzBpYvwi+E0T7oZeC0mHGJAWZw36OsUjfG+sw/d0wsDkMwA47vOM6KfB6xMlwinP6OVkWMgbQAyF6b6jTqc6waGi67Rad+kZzy65fvWLXLl22S+fPMrvaQaSR7TrQ+1E1BBKoCWqVlnrWZ9iNCD6jCFhjX2aZCu4TBTQiE5uOcRhmOhIFUTUR9nJaXtGwpvOSjhNYCNif8f40MznsPQIg2vspC2LY+k8/J73WsHWXXTMVWQu2QpK5GvZcxeDKgC0shHBjrvNDL7djuA4yrAAp+IKBxz/ROKEuO2ZHnnnWfvEXf8mefe55m1/YndVDsR1N1pRdiw5OROoMKNvqocCoc0cwgyqBrrqL3mcj6i2KQ+fu3UV790ffswcrSzY9g0MNvWI37MGDJdvaXmeGFcq2AGkAnBR08DU5NloRAHQakZSlW7w21iueFwcXMqyoM4uAGgApsqDCh3Ic4RSiX50cAwBORZTxJadlxKanJ2xqakIiSchMdFVrCkdGZRFSLQQVFfYeABuAj/uog8wa6G51DwZq/PF+PY84Nvh81kr6vhoAiGyh1JHKJYMDqimanpyiM1mvVRkEQCue6Fmn4Gl+luJcyoCp08nAQgB1KvYfXGuMN+4LQSuorOJ+IkiD8Y7nxXPhXuicViDUAl0DOAhlm5+dtql6nQETtL8BTRfOCcajASAM2qyDlGgvRBEcPzd1Xfl5Fa/7HWH9sAcCmi3rMYta4dyVdrQm67U621/Mzczbvr37qDo6O7dAjQWOrwcDcGn8LuiWaUaVK5yUZG8l5SUzEafJzsdo45LYJs0pznafU/gyBIASfAKY6bZatr68bCuLd2zp+lXrbKxar7llJbBfeh0rj1SzzGZ8VtjF7GzxViexVhSEgRha0p3BXzPs/OPQOmjjWBCwKvOP+cAZwRIQr0MecGILQWA+c8EWFe2jDHieHYb/4sU7AsJZSYeD2KTwGwJCzHb1+9bodARYtxv2oNUkJbgFUjWCKszaIiYCRWhYfVGgAVbhU6rXa9Th+vOzVheU+BywEmCxXKBLqvbMZMUO7p+z+bm6TdZQZ4qAzA4DNKrhV4AL/+C4q11Zj3X45SoovVhHUnIPsU3YXNTjErB6XTnHv+StytifWX40fRqJLlA9vFRC1hU9sVvWbKAndJvZYtRrj45VrYXWOTsla/dKNjmz246eeM3mdu3hZ92+tcga1qtXLlN8Bq0/2BuVtejK7ONXZGf0zZ577gV74803SWvGmCDD+t5771ljc53jjHtj/28PaGKaVUesUgD54QIbYHTgO5SE33zzTekclMt27do1u3zxEksPXn/tNfvJn/hJe+H55226PskgEBlRCKhBpGwErBHXUkgSLOnZOcxPw9+Z1d3eZmYOGdbv/uB7dv7CBWug7AQlIQictRUoT/0RtPnBfZ949XX7ym99K9tO9McHwGgxQef6M1niIP47LtG35r0PCVhjf3O8HP8gsIHfR/AysqupD5D7UHknj1DlxuvSWt8oGwlbRz+H53YuvFb0ZzPRzwQEs7Ucsv4l7/3Ov8FWuLAcNbtpRCmaBtak2jWN2O/9/v9qTx8+bMePH7PJWp0Zfp7NANdjZQpG4h4I0DlnaN+3k/VARzAV8ygBwJJVqhPKupZKdvnKZZ6HULdG5wvUTqsfPYTO1K8c/s9IWTWypc+eFmAtOk7pAHFivP+dIjORiVVGEpMVdTCpk09n0g+G1HlKD5qMkuiv44GfKOXllaKMKee51pSi60YlgiYZmEiSClyozvFmhhWHslPMiHURBZW4prdikJgF4r86BJFNQhZHB5uONu9L6j8H1E4Ba1a84usdYPWTAGu+LbLkMmtYJbrkf3UxneKB9EkAK/5GygwXRE4HlU+eKsYmANajbZHpDodER5RabMAYI6MGhbpDL7xsL7/xKZt/4qDV5wBYx4cCVo5dUEZ1Ej8SCU6BWwrIU0OXb/78iB8GTLTm3BFMvYE0Ffo4LyGGPamrCOch/R5vz+Y/tOfT7HQWah/2wdG4w22HO50ArOhzefvOLbt88YKdBz3o+jVrbW9R9Q+tOJD1CWCZcgmwJ+AUpGuDzIBC/Wg61tn4KrA+sDZk8PPoZPrf+gw38Ek/0BijFFwOgk9fS4xYu6PimzmAcNHgF8efFukxfJ5YO0XDntq8WEePu0Z8XpapTcY0XZvxjKn9TJ8/fibNzdd9fHYE7FJGAA4v1lNV1WcTUWUAJ+w5RDY//ZnP2U/91Jfs4MFDNjk948InEjHJD8tQbHbRooiK8XsOWBFFRXYUdnJ2bo7OCu9tRFFkHCAPHty3jc11u3Hziq2tP7TLV87bjZtXCX7g3CJzhwg4xJDgUKT0dAS5EH2PNaMxkA0VW0UtXciQg2qwZx5Bf4bTEhlQqluO5lk2iZzJHAH44sDE++vIrkwIACMLhsNZGblgDcB53WEGBU4P7CDqj6A0CQeOkd9qjc+Aw1ag0HuDAmR4P1lcMuxqSgNT/U5eFwWKF/5N1SWqhawP6HKbaNvTAZXTRZBQNwpqLnqxUhxFPXyz4I33AtE60X4hUPGeq7niruqlZOvDyddZjYBAbQIZbUTTRW2dYv/XKgOryMJgDhE1R3ZYZR+ifMLZzVSBKULllPJ+iYGCcglUcIFq1LKzqUdJGQe21IgMGstESjZZm7LZ2Tk78MRBe/LgIZum6NhElOG7wq7OJAIVAJmkBCYCyWG3GOGnPcA8e19otw2xJyLbzQxaFpATaALIIOVyp2dTMzN25JkjVh8ft8bqiq0uLtri5YvWeLBkO9ubNoJ1xTEQPVT2L7KbXkfq5lK9Od1XclDAZG7SC1s+Ti4eNAxEZi52H/XMqBEXBVeBFAUNQsuP95KeP/66tHY1A9SFc0J737NgJEZ5IiOCkZFdjTJZB6y0oRBZ9IRDu9O1zZ0de7C1bUtNAdYmeglTnIl5VAWCUKHPYIGy7Qpcun6Dt2VLawuxQKLlEdcGGUNQrS3b3FTN5qYrNlEFvX3EJsZhezAuqOtTnarMhvtw7sfuIJve7zCAIwaHK1WTlgxWuwJceB8YChUKk4niyXMfKuIMziPJJHsDlgKupQCcGItUN/csbauzYy2IOnVK1uyOWrk6bS+deM0mZ/ewNcni4j0q/V69eolAYIdtabBWZb/kY2IUUTpRticPPWVvvvkWFeexJq5dvmTv/uhdW19d8eeBkq4z3fzc5BUoqqnsls4vXRrrCwEl9OrGsyILRvtsZrt37bI3X3/dXjlxwvbs3mOTE3UBXsw/17WEz0JJOmrRM1fLRb+0X6UGTsYAz5sO/+E8ub+0RP/ng48/tPc/+MCWlpet09vhuSjb7bWsHShNIxghG3Di1Gn7rd/+PdkDT7Zkn+0/iM4++Nsc1Ka/14va9z4ya29kSVoFSrXnUdke+1elemoRpa9gM8kO6JnzJEUEQ+MM4bk2qt0eQfDwg8JXCNAcYB2vxcxEj3HaBmTvnU1H1olTeFHbnfn9Qa/HukDJUA/gE33Nu/bf/jdfs7/+1/9jBllnJqdsp6MgCUHnqOqmEcSItos4y0EHx/rDGABwQrgLPyMgjP0N3wXnKVSCUW6E7DxYWdEPPRcyRIITraDKzNSW3j5+rM9B8OGkgQvqDFesZlqUDdULKRKZgwweWFnBe54hSAnhcVBoMnMHOj14MkW/EDGii5GDaWU0cxGBmHAuloTuFn5rZPIysOWAlApyTO+5RDSmhlr2Dlrx30yfc6lIMpwLUQcQQWuoIufVrPwYKLMy2hL0mAL1gID1b/zGAP4rbqDif0NwCVlWAsscK2TjWHTEi6AiHXPSzlwQIBZ7zMEgAJbRkPDHYK0l7kGzrPpfODJoS4EM66EXjtpzp1632f0HbGJmhhlWNA6HyAWvlzVQ8hpgp55ymSWgtfhMjxqZQYA7FHAlaxIOBQ1A4SsyTANmaUgUMF9r+SsfC5BkvjQ+xch2ZiSTicwcClHv4z24X9J9u21b31i1K1cu2eWL5+3SuXM8fHbaEFkSYEVWbDC76jQ8z4oEoOPBPpB5y03pI8DL8Ywi3Pm+y+7PAUUK/IIGGhnSGK2hjtcQgDks2DAsu5vORwZ+h2QRUmfscfcy7DXFuU0Bc2rv0nUzOA65QEx6r9xLbEcy2DYinEocRAHStf+UZYWSLvZttGUBZkGfvL/87/4CRTb27hMdWJ6YsqP6B+dMrmMAHHwPQB2UJtBP79y5Y7dv37Kbd27bM888w36ss7PTNgaq3Ejf1tfWbXVthZHZRnPT2u2GXb56wb7/g+9wfSJbii/2w/MazFCvjWfxkEZ2f6hNTQ9kiDjAoUSmgz133clDlBaOIuqvYLfjAA+2R3agu+w/ANNEHYB1nICMVLgegKyuScVl0rnkRIr259lWqiVWFTlmHd2OZ7e9PpztMeCMQvQKdFsEAVXTFhRVXHtlZc2j7coSImMLxw+0KgQN281t29jcZOseORgCg3AG0Zs35P5hY5EJigCwgCnUmKWQnGX0mXjRPo3MZLRIYj0w6md73uqjjLqhms3OTdnYOOZAgJcOqqsPN7chnoXeseh/SZ1p/h0OCpww9n3toO+rnNrqWJUCLFQpRgYH99kDdbgjJ5IOqIslkZJbITisVetWG5+gI8yM9g6yv6CZ5c+D9UOnlCqyg/0Lo8YR46OyBIH/2Hfp3o3zT+IlUngm08RtHIEIAytqF/LkU4fsC1/4gu3ZtcvKOzv28PYtu3Phgm0v37fe9gazq6j1hbrxMOCX2tTU/jxia73/rMCeaoofdyYpM4LxVW03VWb9/ETAKGq1ww+IMqU4X9GKB18RGIt7iT0af8N37Hu+P3GmsucsBj1dt4DP4Kqm8JMwZxvtjj1sIsPastXOjjWsZC1qgyA4gCwn2iVFAAZAEWarZACQrD3MzvKc8gXHGXVx+OIa8H69oEnP1Gs2NtKzCWZW0SMV6xYgs2eTU+Osm0eMQZTv6CMnIAoAgj1IIRnsac8URxkNGSE7EHEaIWBl71X2ehZ7sFqGeuooQSUceUBJCMrE8YTsJftpI7NZQWbeDG2bAVg3myPW7o3bC0dPW21qN3tvLi+v2JkPP7Ab169Zpw3BpCbtoGpsMTYoZxMNd7RSsT179tnrb7xpe3bv5vpevnfXfvCDH9jqygPvrd6zjteu5yxKBQGjFRRdf4BvDzwHbR7Pq/ZGEu888MR++8s///N26pVX7MATBySqhMFlQlUKtlx3PNfkvsY6jHWkc9MDl64BIOZMlwHa+0v37MLFC/bhRx/ZhSuXSBHGGkZwchL9wT2gSPsCW7XTY7AU5VHHX3nVvvr13/et5IAx88+c7VdIlgy6JanWhOasc+8j6zXWsjUZNpfAKnoQM7CWMwIy3wBBGKdxB4Rm/+Siwje0A8pj7Oeb7s/UJtCfDUE4rCUqRtPocj8E8I2zDhOKPr+kGpPRxJ2uSxJTa0wZtGOLYPRSbdt/+V/8lv3nf+tvUfEdbBhMKm0H1r9rJeD8wz7HnOFnMiycTYu1A2CK+8B5gvuan5u3B8vL9nB1xTY3NuzFF1+izgTWK3wRKFbjtbLXiDRV7fz5C1Z646j6sBaN6SMZgqwOS9lWTrUvruKABvgoHhjpZ9AY+iFUdPRSTDpACXawWHQmaSigtCEMPQARGUnSh9FxI4UJBcwOKmF4EAGmsXTFNBp6ijJIdwpgVcSV6FbrE+v3E5+ooJUXNWfZpsGDB4D1r/6N30iH/Mf+/M9/92v2x3//t7NoYnHDxzgXL5SOa/wtjczEgRY0ohQs6JCTih+vr0nNP4I/SlqKoH6sbLXJaTv04sv27MnTNrf/gNWmZ2xkrEp6Z4guka7gkVd9R5zg0SjwjxuU9F4fB261LuU4heFM1yDXsK8PvjaJRMfYxDr1CI2WEtaBR+QeWYvRi1dXe+QxwmAPe764B0W9JJglxxAiOLfs5g0JLd24epX1jOAYSYABBk80YB7cqUgYDkNvZaFaV1GGw4krgrUYg7iXUPJlUMNnbpi9UNuICFbljz7MiYvPH7Zu03EvZleL9xr3kTmk/ouYk6JdiblMP+NxQYdH7s2DegEaMgCWgORhayH9zLCTvN+g90W9XCFgk9rOyLICwGCeYcibrY698MIL9kv//l+xw08/Y3Pz8+64KrCW339aSiEV1oi+4jVyWgWgke1Df9Xv//CHPCROnTppzz1/hMIkS0v3WG+CGlZI3VfGwdLo2YOVe+wRuLG5SgeB2Te0ekFtKjJX7qXEThgIjtGvVdaXAg1d0EXH2IOzWqsK/JG222ONJsAOsn7IrMQc4r0UtPMDkuuQQkZlm5yqE7DC6QYlmP0H3S4HmKe1pkMaTc1BHRblWp8vtVg2PG/imbDXlLljMBrkknKJ/VRxMIuKrX1LQZCOq86WEXiQ+jOytriPxvYWo8aINGeAFbXhsKW1mjePFxBixNkzUaHWjrHg7z0rwQAXI/aKSgMgw6kkVZjtfND6BjVvuO8SM6z1epXBAfiYGAfMAYAAxhqZbTohbVpwjhF7xHpmCOMJyjMpnCNm45WaxpupBvWdpcAX6Z5RmONpG7YULluZatcQnVJWjU5Yr0ThDaqdu00OxznLplJ1Od9Hcg4duETNvdPMg67HYADGdnycQllYJ1indOjogGHcQPFGAAKg3OzAkwft7U+9Y7sX5m2027O1xdt2/ezHtnn3rvWbW9YHzZx9CxNabzCHksD8MJs54LB7Ji87gzLAOrjWw9ZFipDnuWek8LcIbOjz8p7pJDn7/bD2miqoCo6KeZQLdOms9LEPb8oZEHkGORdginsKX4HXhK6Fn++dnR1SglfbLXvY7thad8e2+mgRs8OWeADZWZ0sneqyqKSelc/re7HOcsCKzBHWKr4YACRIcCornGZk4MpYJx0bGwXFH2uub7OzVatBaInmBWBKdFr6hwgA+XgCmLG2m7ZFI4q9BZYh6s8x9gCibmw1vmCJOItEOU96Cx74j6ChNCUwbqgbVM/xsrW7Zdtuj1pzp2bPvPCqTU7vtUZnx9bWNuzs2Y/t+vWrtrm5SvvbpM1AIFl+BvcmAOdI2Xbv3UchvoMHD3Jt37tzx86cOWN3F28pw9qXH4C0S/jgEhbD88iP1rrwk6Qk+0wAwvaMefne3MwM2+C8+cYbduLYMSrJQyyQlG4YR6cGK7HxqLhX2HF8lxBg9AEWkAJgvX7jur1/5j37wbvv2r2l+9RzKKNuMvFndN5IxAh+COwi/h078ap95e/8Xd9+OeOB9kJb5DHZVb0l7Eq6f9evft+suSF2gwNUrjvoPiT+ZH6G5+yvGO80AVDGXvFxClo7XhcChCnzKrsPvkFrVeeXgA8sIoTt2HrS65Bp31BTjdcimMLaWM/YOWAt91XyCNuA/UaRw96ObW437Ld+81v25S9/mXsSZxxr/BEcImCtcJHgrIl7J1D25BCCO3gPAu44g+4uLrJ9FDKqUduKz0U2FucQ7gvgFtl8PBP+hnK3+tSCffzRx1b6whuvKcNaoPmlE0THJqNDRpQkaeZdyK7GBs4cySHXHwYyMmfCo42c8CTS+DhKcJToxwJROa7AFY2dU4Fz8CoNOmx11ifgf4gk+oHF2okQXWLdVC4tr2mW4FLUsCo65FFAbVXPEYfJzkcTYPVfF7D+0bf+jv1v3/ythOKnZwsHOJ2r1FlP5zXGu5hhxWsCQGSRekZrRPlAnQuvEweay33rc2DkPZM4VrbJ6Vk7fPS4HXnlFNvaALCiPoMqZS6gwOnUqZwdaAFY0+d4/PoIQ/KoyFeMySBQYaho6PqOtZEBoQLEHLgHIYzsFhFdeuyXa3YMewa3kY+8Nb2HiDZCYAEHMWrgrl+7bNeuXLTzZz+2pbt3rd1q0lEKahApHKxjknMo1oEMGGxLANUs2la4gzRjlY2f92HNGrtHnYOvvUyhkjVUppYfEKNhfzcdfMO+wsAWgeUw8JjOZezv4jUDAKbjHfvxk/bJJ4HV+IzsQC1QjofNbfFe02sM3EdiLwPAhRpq7NnUmcWeRZYV/9AyBDYLgPXkyVP2b//cv2MHn3zKpqdnFRJPyil0DfYUcepPvoRDej4ygnjdxuaG3V28Yx+e/djuLN4mFfnAwb3MTKxvrNmF8xfs+o1rXGcArKDEtdpbtoRsE/ocet0Tov4A1cy+ufotPgcHXWS0slq7YPO4k4hDenxi3MbGx7h+RdftsP+fQFRHPcLdMSVY9TKHCHDgO9q/TE7WbbwGAAWnuEW7w0BslHZ4mxnRs+Aw4XUKEKle1kV+4FTSCQKlVVlCZXR2CFjHaxUCVo6l92glACdAhMgLMjI90p0AWBGVBkDd3twgWMVBHtkuvA9Z0ahjoohFr5fVqOJntnuHorD38Qyhs3BslF1FxkcMD9xr1Lez3g7Z0PExm6hDZRoRd5nxYEWgzhXN3dFSQ8JFZdb0xvjm4FGUTDqycIZcEAkONf4b8xb9YEP0DU6O6rviHuEoIzMN8KoAAdu1YcWmwojefzP3Q1Qzhc9nLTFr5XJ2gntvPKsl/uGqmJUye00im8saQNZmQ4imS5YQPiYAKzJXEDUDYJ2fm7UyMj7Ly3b1zBlbuXXTrNWgkA16fObtMHJxwtjD6bma2oH4e8oyYwV/BngBpPLg0wAbzVV2I5MedioEzML2cLXn7E/+OuY581mGAmwx2/JTTpT9rKyGQQkPZnvJWIhQcj2UKzyH5AT3rF0asdV2mxlWqARv9voSGuqhDRYE2gBynTLNTJ9aXISDL9p2XsvKMUoowbQn7jciWAQFZ9JbEUyCmFYfDIWeTU+j/V7ZJutVG61gzYDaL4YAj3iCgLwmPajjIUymtWTsTQx2Be2aB5Y5tshsUenbx460WAWgy6z1FrsF6y8DG8gQtru23TJrdavW3Bm3Z1941eb3HLLuzqitrq/bhQvn7eKl87YJJku7SdsjYTY8F258hOrGCBRAywA1rE8++STvbfXBQ3v33R9QfEnJHQhwwi8ORKqSBtx71ODjWShYRjqvKLewS5P1OksHoiYRzwahpbnZWTv05JN26tQpttR5Yv8Bq09M8t5IS2Vdb844S8+5ACZBaY8gPWikD1dW7Obtm3bx8kW7fecO29mghKKLzDvGjTXIqksFI6Y+Oc1nhE1FkPOZ516yr349pwQP+A6BWD3AG0GJnA4cYdbc38a0kWPOAAAgAElEQVT71y59z6y96TZfVFh6w1hDZT1rZOWDoipVb9miIiogO9Tr6IMJhfchO9/qthjYw/UiEB2pENYiJ+JmCoCQNuDBKtWTRgaYQYMRZciFhRzDlcwqIxBc8oQGA8l6LpTi/PEf/4l97rOfY8tEadf0qXGAa0QPYZYZUmSw5T3KVdZCVkKnYwsLC1wzLKuBvd2RL8A6WJwVnbbNzM3YSFmaCSgdwRfWNN5fHZ+xBw8fWulzr72qacsAaW6E4vfhEEZ0jY/qfPPMKXMOd8YhjojqENpfumgyo55kKqKNBV+XJKoGMmK8uTSDJVASmbTYEFFtKpctt9yk+VI5F3x++XnlCqhAoJCooJhgtgO754CUGUVvr8E61qArh/KrsrcjJFVleY6BPfJvAlj/6e/8bfsnX//NzKkZ5mgXHegAs3GQ4SaCChgqnXEABmCN93Dh07HLu7ix9ZNHEGNdsG7HneT+6IhNTs/Zc6+ctKcdsI5PT1sJtC9XCcbgYXy5whLdq5jFvE/kcKCTAvT0sP0k4KEMa75OYjyUMQz/PujKQeXV52ON8zM9uCFnQzePyqxh65h/HRBUyh0YjtvwR8t+ywOS9E2orIn6h4jTnVvX7dYNqQOvraxaY2uTWVYYZjrEaLoeazYovwlgDcpJelCkwDFbL4miLeFPAvYZjfahzJ0qjR3UCdnjNaktG7YmNYa+Vwtjkc5pum7jPelhGm+N5+F/Dwm6xXPFs6agJq4LMB8/P3Z6PiGgl9rO4rg87no4PHQIyfbGoZ1mIEEL1PXU8gSApz5Z54FQrUzYz/zMX7KTr75mC7v32NgY2p0g6zm41hVJBvU1p2JhzURTb9Yi+Xygyfzm5rrdX16ytfVV0oMX7960W4vXrNWSiBIcfNjJ6WnU1Y5Zo7Flq2sPWWMJGhDsgSLcqH2UI4o2E5lDHb05vdUKDzwKyXjWv1SyKuo7oZaLrCeFF9q2ubnlbTuiDRNUIAHukImEAFVZB11TVF84D6jHBABkq54OeuOpR2i0bIh7wtqQOBLEjyRcBlYNxlP6BagjBW0YFNIW28fQpuHZKgDYuA99FstavB8p55TKvaoFxedJ7RevHbVWQ3s32vfg9bgG5gYZPtVrwqFvZ6CW0WwGASQ+FCAtZckEcFXdqtTAcf9ylpUlRXYVglRQSQWgj30BUN4kMIdDrDNWLTp8nXqLntgOKWUQPyMzHPeCmiQ41uqt545OJlQlinQJ9a5UJg3qJejWovYymu/tUhRkyLMIMba4P4otuZ1mYA71tr4T5KwBlKgMCLVTM9PTzOQjgMLMsztVaAOFQAccX/SyBVCfX1iw19960+Zn56xqfVu9c9uuf3zW1u/etZ2tDeu2GqyNjDq19IwaZlMyf8fBWLr/8XMKWNPzpvi68EOChs7MPjKsGdU9L0ngSS7HSHWFHlhJA2wEpx488tNPQfgB1XrRPOMrF13KOxTIxwJgLTueLbHWEGJCG92OLbfarGFdRx9laI9gj+9AKVvlWKzxJZ1cgl86hxVUz1tEeSbVQauop6jv8lpYLFywDko927t7wZAFLI9g7QMYbtpOv20jI1D6RaBF9dxRcw2QgF5LUV4jexy15SPMniLIg2dnNt4Dbbo/BT8oMrSDPsaiNquFcI/1n2Bj0H5DbMkVqTtQ74WSem/M2t2qbTXL9txLr9r+g89aaWTMNra37PKlS3bx4llrNrYZrIafyUBXt2vV6oRN1KdYRoD1j0DbsaPH2Upmfn7B6hPjtrh4h10Fzn181m7fuU3KcsvvF/YWWS8A0giQRSAEzwUAj7rghV27mCmbGK9KkbrVsg1vt1avQY25ZgcOHLDjJ05QU+HA/gNsVzJWrbAVSgVBDNbwKntKXxt2HicUW7xI9Tp8eNzzlSuX7Ufv/8guXL5ka+trzAc2Oy22FsN12KLLwXWZ2cNRnhk8q9pte+Gl4/bb3/gHA6nSwDPytQL7eHB3GCvOKctxFq+c+RMbaW/aaLViFYgQuYAYnnMEa5o2TowGsl4o4KZadwQJevgbiCSekBtpdSlwFz5A2A36VTvInCsYl/2edcHKgBd9d7wnxhLXiyAEzzrXX1DwUP69Ws6MQLqda5DnBD9IooYb6xt29sPzDH6g5Rv6vmPutxtNzhVxk/fWxdsojOTPEsFwXD+SG7C/uHHYKWRYkYyJM69arTHQg3UY5yKuh302MQHqd89K75w8kQHWcJxSByozlBk1xwU9kibnfL54zmhYnSi/xsIoGt10YsKoRiIrc+wTwCoOlo8nI4fh8Ol3xfvnAsiqToPQqCvT0CDSwMNM1DS0P4DjQ8DKVgw90qGiUD4WrBa8Z2bT2j7iYYkGRAa3WIvybwJYv/2N37R//LWvDNR4hnOfHjqpk89Mgit3peMc2YhwdGJRx2viukH3xgbjc1O+dhAUkMrFQ05tbSamZ+y5k6fs8LFXbHbfAQNgLVdgBNGCWFSeqDOh+l/EHDxSi/qI3IDk85kdkH4v6TzHcxbBUQZ+nC4Tz5d+ZwQ4rY8pRKIj65E5GUlQhRob/lUEKahvS5Fp+vcwlvm78584l24cSTm0Ppt8o7Zw8fYN+9EPv2v37tzmQYF6goiybrfg+DadEuwCO76BOL/exzQFVvjUeL50DQ0YcTg3iRQ9ahrSZ8kzLSQXDaj0wuFMnbf0M+KJGXVNxjTmJjXOxbnPgHXhfZGhTMd12GvjUIh1T0eNQjyDX+lYcS0lc118rliPw9bp0Hl2+wNHPgXSg1RpOUqxjhmVr1ZtemaarW7m53fbv/dL/4Ht3fuEzROwVl3JPGfL6D5lnLGetrY22fgdhwUoYqCMoRca+ucdPvyU1SYEpLab23b3/qJdunTR3n33e3bu0hm2bcDSxMGDzCUOKwRJMHTroL5SoRSqlVLQRZBPyrdd9tqM8aSz4s4xDqq6K1kC69IBc1Ef0uTQRoJ1kl2v19R1gsKJrGa9XmOkG0AD9DEAVmVGRefD80ftGbKbqGvFgR2RZ1Af6Rgw04O6UNSI8S68pxwc4VBYxrVAQ0QkW2cI+rxWal5n4wGpVOUXc8b77Tza7xi9UkV5EiCViqICOhXYzaBKu/hIgErYBUTJw5bnWZ5B8US8PxMUooood71Vx8s2NTVpNdCuqcasUgI8s4AqakUB0FHPpOzFTkcOonpLyikOxxNXRV9VttNxBx5CG6pB2+R4gx0QYn/Zc4BiVgaVGs8arZ+wWERxY/ViBljVYzH78nZ5CJrGZ2Znmd9bvuZUB4k9xCzR5KTawYyUrLEFwSuxQoJ9xODQ+DiDL7t377HTr79me3ftMlQ0r9y5ZTfOnrPVO3eoFCzAKnptzF1q04o/pzYpzusIUuH97Es7xCbGc2fnM2bSjVL4MljsESwo+gXMsvr5VtQXiDM3nl+fFefIoyHW7AxI9jXvHXWHLjADUKx7HeUZ2+6brbU7dn+7YfcbDVuFUjAYFJwrjT0yrPru9HAIM3kAVHsU6zQHxwS0qUI9a5fhpHfZcxSZ1cmJCauNV20SNa2jYH5sW3lsh72ZUctaqaJEAq2zUGogZgZFmTxbqpo6qfTjUEd2vo61TJCr/slYO+iXisBSC6wStGWKntAIQZCBUCITA8AY6y6CTQS6dPKBt6s2Up60drdmTz9zzPYcOGTl0XHbbGzb5UsX7drVi7aNVi6ebaZ6OlTBkc0dq1i1UiMIBmB++eWjduTIMwx8zc/N2DJEipoNW3n40M6fP2f37t+VSrKLsc3NzXHcG+g64PYm1oX6Yos1wSWH2tH6JMcW6rH79+9n6z2I9uFZn3vueQajnnrqsB069BT/vnfvXmr8hGAayy4okIIpVK9jfG6wRq5cuWJnz561Mx++T8YPCvfQsglAFetXglPyMZSJV3tFfIVyMP5+/Ngp++rXfs+pvwKlsaLFsdTnZ9lL31ODebbBOtbbf/KHtr10h2tzYmra6rOzFBydnJmxJg0W4i0llsmBP82rwzbCBnt/W5RvMbiA9a1B9XsZ3G9xlhXtRtF2FFkcqb0IuxQJK7IbI6lBOm/ZStRIiLhWyVXz0ZJmy67duk1RPKw39IdHcHF1ZY2QAIHTSIDFORv2OOwEPjdKXMhU2unQl8EXPhtK+XgNWBkSJpTtwHmOLDl+nptb0H4DJTh1qlKHLj2QyM9HpBRRIdIMobKbH5DJKsiieTRiTt2KAU6vnxl4rxD1RHZO/ci8RL9DWnP9zKyXA9bI/MYGC1CQyyNlyyFLxzOCxtoT1SAhawD0H4aEIhykoIEuJGU3cvDjf+5MwlWPLx0IKWAtJv+NdOC/9p/+Z1kEOB37x/2cZliLCzMOphjL9BopgI3f4/1pW4DskHdHKX8W30BDxLTCQUcGAq48IlsoEBmfqNtzp15lDevU7n02PjWlPqzYrA5YVUujDR1R4gh2AIClz1EEerFpU4BQ3MiPblTNRxGsZa8LOUVJJGVZutQx4Gf4G7LrFJrBp05G9CDLxrJYy1RwSAbmUGaLAAOHADYtGidfu3zRPnjv+wKsTgmKGmPUdHA9e/up7HP9eeR05kIlkW1NHaX8PTnVPITJou6lCFjTtRaANVO9TFo4xGencxt7NB0jgkd61QAcqdBG3ie26Mw9OnaD9SLpmon3FscidYRjbWXX/YRyhuJ6/KS9WLSxEcEOpycdI2QEA2ykY4aDoVafMDgXb7/1jr39qU/bnr37bWJyWj3UnAGS7XV3ftWWpmnb21tsRwBn4OLFi3QQAFiPHTtqn3rnbZufnyN4unXnpl25dplR+a3tFbty/Zw9fPggE4BSVkdKmMiO4NqIlBOkenQbQRIGRApZIyoCey0pxm8CbVRIKURt7jbfHzYWwjdc4wS/aqsipVLNMbKDOAiFY/o83FArj70Q3YhiH7PGcnzcASteg0wsgLUcJ9owb/2j6DzqM9vWaYHSBKqweuMqoFRidgBnW3WiatUaMidi5cSeCucA10atKaL++b0oUBFRZ5yjpKVGhiirM5dDoH2B8cX1wbyQEmpEtvM9EcKI+Czt4zjDcQ044yMQo5oAda6u3osuakO61ibaETW87ha0TPSE1ef3R1SnOeZ1aZhXZjLaEp/B/1CX9Pzzz9FJXl9bs+XlB7YGCiPbDKFO1gNDuB4FckTVZc9Y9sDNXRG8tus9dXXeRwhYwLYCyprX4ke7oDjLvFUlFYojYMwARklBaYDn6Gu7ub6WAVYoVI9VqlaheBTW1ajNz8/biZMnbM/CglX6Zpv379qtC+ftwc2b1tveQuqE/WvJrhxWGjWMvZYQwxSPz0tWvMtUdg5GQPYR34CsFtRfJiKZoIgnAE/jpiAzM6secM5bhg0yOzCPxTUD/eGizS2eL+nZqvYlqgkVfRtX6Fun17eVVssWN6UUvAFaPfuwjloX5QTwEz0IBB+T9cxwbr1VklSYB5mA0TombHYXra88o46zszoGdeBxq1bGWLPcbG1aqY9eqSWK2ezePWfTUzXWtpK2i/vFBCBj7jT6dldZJShXA+SiZhUBY9RMgm0BEMVAXbtjTQBW1AoyGg/Qqppo2kBmcqXGzRo/P+fxHQAUX73eqI1VZq1Sm7ODT71gTxw8zIA/gj5QCL525Yqtra6qjyrFhaJFT8+QnZqamWNGFWJ8L718lOcEAmF3bt+mDzFRrdi+vXtpQ+7eW7SLly4SjMPHaHcFGmHb2T7Nuw7onA7V7RB467EkAaBVPcPVdh3XeWLffqrCQuUb9g3XOnHiFfvUp96xZ59+zuZm5zL/M9Za9H1VGYFajwH83Lp10z4484H9+ff+wi5euWjrWxssUZOSMwIkClaxlt2D8rL9YE60mT08/eqb9jt/9w8f2T5p7apspV4SdGD5zjpX8nWnF9394z+w7cXrBJ/weTcbDTGgJietPD1n9ekpG5+skx6M02zHywxQqxq+JNh7Au2j1ulD60GB0zT4pn2VeZ5u08POaD+kjKyw9UHvTpNS4W8B48TfeR6F/sMOur8A04lRim2Ee2s0W7a0uqLg8Y6C0PX6FFWAu6021wHOVXxh7COIEIH4CBLi91gLqPtFUARnBewwdR4Q8GFNNvqNa70j2wvxRqhQozf72rp6uZY+/zoowSHDPkhPyx0wT28jI4BIqgNWbGotlMGoQEbtdHUwGiNx0yRT5IsKDxk0lEw91uvweN0k8qATQflSGlBE0Qkg9RWUoYwS7HWlXmmavY50cU60KGiwg2WoPFYVKQiKHIAqjAJVDXFwek2TnClvbeB929z2OHv5/3/A+kff+qp9+3dQw4qsm4tWJPSogFNF8CZHR3U9epv6F2LRYD7CQcpoU0Ugle9gjbnXPOgYktAJFjEjI5UxK9fq9vSx43bopRM2A8A6Pcn1AsAUOecMcDtg9ZOZ39DMPV1LxXUV6yU7MIdEotPAiA5ayWDFVxxu2X/zJWkVdG7b0oP60UNbY5pfOI/d5YEUX5t+nzTQBQCUGUPieDnEivj1mUWFgtqDB8sUW/rw/R/a8v27FH2gw+f7Dg5hqB1G242gzykCLVpVZDbCyGVjkVjsIDRkzjk3lGilooUPr92Nhjy8D9xb8sy5wdd4hDHLHJ1kGFUjhX/a2bQdhRY58fv0O69VsEPp3/FzPH98bswpnax0KjOF3bA1eVQ/DRila2JotjrNCA18grJFiAwHaOGceO0J55d20u/L1wZoXPWJutUmJu1nf+7n7MSJk7bviYNWHZ9g7RIOmPRJotYTgJXrDtS8douR8B/+8Id27txZZvCPHDlip187bfXJCR4cV29csf/j//xXBKKdTtMa7TXbbkAVuE1nAwcN6MnsHWc6bBDM6LKeUAq6+JmgDQFB1iuKWou1TaE7ZmJ3WKOCbBfpfr02a3PlV+swpYAY50dZiaCFY+xV6ynFWhxmq6trrK1R1s3rUlFXTUVmOWS4b1KVmDFWLzrMga4rNXhRaTX+oEhBbAlN1DkfdJSQAZXgRnUCiqBwRuGge6bSW8Dh3hVMwgYMRwNPAhss0MoSCYo64R4FXCIrivgdhWF6oB5H7a12Wqh54jnZVgAiM6SIIYCAmtk84BOgB/TlWl2qyVQ1drGdEMlaX0NNrQCrhIqkqMzshTv1EEPCnCE7jP2GcQe1GXMJcAcHo16f4GrHOkPNmVaFbJ/WpLaqnDdZHAWD9VnEDaNlQzsU2mbanVB5VzYz6qAIjvweMY6Z/UPmLlPG1jmIz8YYqBZcbYM2N9Y1Xqi7HwNgRaYKTeyrVh6r2PTMjL16+lXbs7DLqiNma4uLdufCeVKDu1ubVup1KEIToCMEjJJTRH0JU3EXVxQOoEoRE1/zAVgD0BRrSGi7vJyGMJ6q0qKGw2YAQDFb7LXaBLRRpuI+Qyafl81F3juSQYWEPUeCf3bOKjuVu9Dy5yNvFT4bbBvuKUq7ADLaUM1utezeVsOWmy3bwN4qla2b9d+BrdDz0Ca6KCb2j+x2lDTQquscSQLM+G8AVjy7p+sZvhujqFuXvkVtYoxZ1upEmYErCI5VSAtG32DPznWUwVP2CykxZeURwKiADtnfsa2NDacMhz8KYTYo/e5Yi4raWOcKwIhC3aePSftVFiUfAIWZYIB2r0tndfrIuI1Vp+3AoWftyJEXrVypUXH91s3rdv3aFVteWrIOhMJaqgPUeSqRMLbCqtVtz9599vwLL9i+ffuZEUNW9f69e7Zrfp612LMz07bdbLAu9oMP3mcAc31ji0ATwYIpUOarEmtDkBP6BXF+4jvGCsFNtrGp1xmQaza3bfXhQ74O2TgwJ1DOhLl86+1P2Wc/81k7eOAQKcKqVVcvWAmr5WsMQXfYxM2tTbt245q99/579mff+VO7eOUyqdGR1BJdxNtp4Wzfgb8kwEQBPSY/Svb66bfs69/6h/l2dBAYOEJrN8OlQ0WWioVcN/73P7DWvZsUfsLfkH0HswDZwX63YuValX8bn52y2V0LNjYxbn2oRnv2mwkJV6emSBTO0WAmJMmNCPjGMg9AGn5tCJDpmXO1+DTolPrDeE4ATD2u/DoGn8tl6/bQYxy+G2eD2Wq8HnML5lEo6G9sbFFBHSrMG6vrnH+2X/PgaFCCYY8iY06qeb9PUUcFIrtkucTv41zHtZEkBBMKVGFYrrn5OY7N6vom62BLb594uR9AJ4wmI94FJ44RLkSLWJvgzq8Dz0de65G8WCV0OhMzl2Z2yGN3gxu0PoopRI1hUH0dvEafMk/TZRspP6hy5zIWRSgU0ry4Rw6HA7VPqG0RYMVhpZ5mjNR69Ljb9vY29Id1KDwCWN2p1wE8CFiLbXiQXS1mWNNDoODX8j+hEEyVYI/gDyxCRM4T5byYw7gOn9kd+XA+aPIj+u5zNdC6hMDKxSz6Xn9GoO8NfSjGwA616j+HeuBy2Sbn5u35U6/b4eOv2C6oBE9OcXz5fJ4hCE63xJdcbdcPxIBCcUAOA6xFEDnstYPgMgSzHh3ZAGwp0I+xie9p9Lh4hSKIHXa/6fXS9w+9byrkSZ6fjmunrUzF/bv2/o/etY8+eNfW11bUa49RRUW/YRiCPsrMls953E/gntjX3K++JmIM4rWZw+S0dzmLGa1BAZCElhXPkT6PKEoyjCnlNdZtcf2m40KgkoJd/zm9z+KcxHt4+BRoxmGbUpAcnx+fOxhu02/DRqXlDMPmL32WR4Maesew3zPo42A8QBjgUgCWNHIa18AzTEzUeaC885nP2Oc//xP25FOHbWZuXo5PImqR2gFGyCNA5G2SEA2/e3eRqn2oT4HKMJybzc0NW7x/165dv2Jraw/swcMlu3Pvlq2tPuShtbBrwWbmZpmZ3NrasIery7SfyHYyQ9puE/QwY0hpfVHgAjQpe4l2TFAulJ0PShHqQOFwy8ZK3CTmDQEM2Gc4QVn96FiV94wxQ4uXiPqSulxW/WnsD9DfcC/6LB3ZEmxCzWyVZok2sduzZqPtAiFStmS0t4GsijI4pE6O6ZyQsqGEVFi3RGQqi87MasLO0d+l4Ds+XiGNFueNos8u/pPUgOP66NUa6yNbrx7UUk1uma0d8BxwBELdVftFdXYYB5x3uFdkkDAOopopiIlsMkSy1lfWSQnmPUK919tqwdYwO0sxwi4dY1BmVR+MYAGyTaIzY3xxT+FA4ewFPZCOWWhMeFslUki9dyZF+Xton6TXkr3joJZ7miwZYRWe58xKi4mgtiuhYZFnROIetEcVYMT90TFH+5FqlVF/9ddVjXGtOk5HCpn7Mtrs1CftxKmTtm/3HoN72lhetusffWzLN65Za2PVRvsUuVD+N7FV6b4v2pewUUGxLPoIj7MpxfMlChWyTL3XrLEGO2MFhY7/4P3xLEjq2ukUO0WP8xT1bhFY8FIv6Rgk9XaJo6zAuIIOrENlDZ7OowbOsnbHlrdb9qAhwIpKzB0X5HF2aMY8CNG+yJiFT5g67aNeIxpnAzOP4bx7OQvYCCMAqdWy1SbASsAagAJryaoV9Foec6Vf+bQEyAC/UKwFZb1aEZ0x6L+g4aL8hn2JA8ooG8daW29PEmA9KJ0qdZAWAVvpRQDDAwryjxH4GrdyZdL27n/KnnvumI3XphgovHnzBrOs9+/dFWBtq/RB60wKr5gXnA8HDj5pR0+cYF9j1Msj23j2wzO2ePs2AfzePXtsog4g3GaJyKVLahXDeXXAhGdGEge3hTlAvWEAKLTxAeAAsAhggtcgcIWsLs6T3QsLfD2u8/TTz9gzR56xI0eepb1mkI46KS4QFNRyumoKrvZ6Hbt566ZduHjR/vQv/h/7wfvv2voG7kF2DcEk2BV8BgK8ISrHOUEJh4/v6dfetG988x/m5UrhbMf4eyItQLP22EBIZsDtw5/Pfft3bevuTQY/2fN7DAFZBVernYr3nu5bCT3FR0dsam7G5vfvt7GpSdaP96Cc7jWubWT8k1K0mMfYYxIAk1/DYIx/gXEDGy37Gy3axKiJLO0jGgf9vlVHQsMBAVYIhEm8rzQqtXQGjlnHqu4aOI9LYxW1MIPgIEpiEJDudO3e0jLPRqyFoPFG/WzQg4NJhHshCCULZIdBQthf2GKsQdRbI0nY3G4JRI+O8n5wNt+5ddum5udt165dVvr0qeOPBaypgaRDhJoC5FoQ4QR4osR/rhacH6hyCCI6KMqAhBFoGL1RdvowufGW4aAR8kiADEMAxYhGRgFknljJDJf3mmTEO/k56llZz+KKwJCyB10Jh3kZADZ6XyJShsnr4MMFROFoRAgmAJ3u0w1QRlzyZ03AYoxNAFYfoWwBpsm6IjD6J9/4TcO/ohMbr2OrmDRMlFJnkgsHdSoAWnaw+XuzgzOy0MiO9NwRY5PvBLAiigrICmMJajYA6+y8vfjaG3b4+Enbte8Jm8AGJe0HNiCMqjdWjuXhGU5G0ofUNA6swULWLpyCTwK4kWF95LBPsnExHsVxT4FGvP9xoGQAIPyYfrLDrqvP1hpnhBtRuzayRit2b/FOBli3NtHeA43DRcXBtWCsYf9k6LVvsnZEXJ+5uE+sIbIjkkxi3H/eTcGpXa6EGAJBfL8D1tR5SMEos4djAAaDTlK8JgxvfH467sVxjmxbBGuGvSfenx0zWYBmuJJ0Old+4henPhubYfuyCNLjeilY/qT1Eg5sANagB4OyiGuHsU/3O34veg1qNqu2sHuv/dSXvmTHjr9i+544QBChec7vOO5BLqP31POsIrZSs9Vg+xDdvw7FLdT0IQPax+GIlgoP7cr1K3br1g2KfyEDhdYlUI5sd1q2srZs01OTNjM3bSurD20RIPjufVLmdnbUExLRf9w77A2AGYUyiFAkCiHFWAn2cM0QqeqgRiZQIhHqCZkp6rJtgtRm8cwAXQR+24gUwxnyvqhkgeicUl/BAM8wWao9BRBGJgpOKDLOuBYZIayL0oEutWK16hHQ1fNIdEIqzrhXADrQpMnM4VGFgJLqenHI4xoj81gAACAASURBVJpwWhEsBejDo0Z/OoksuYhZBCfRit4PcK0BpSfxPoFDZTxtxFu0dNGYXXMdTn+0uaHoEnvHwhYrKMPets1OVv6C/+Zp5xkufUcGsaOWHjsdzhNa9GgfqHwBP0fgAb9T/TLaI5S5NgOwYsBwXuUsq3C6cfYC/Cuzy2yF2zeNiRwoBl6Y2RVIDhooVYI9gx/BbryPaveZyFufY48McIwPnCg5fF0+53hlnPOCfrnoaTk+UbPjr7xi+/fssaqN2NbSkt34+Kwt3bhmbQesCBJ8Uu3psIBY7OcQ2Sva4lgHw86tcKpjfKLEJ70GsjZxDX5PbiICewFYZQM1tlmAyH2uCGBmDLakfU9mXwYYKWqzQZEr1srpLGr3dmyt1bb7Gw1b3m7aeq9vDZxVaAXideRsA+PaGxnzLhGmw7yy9CWo4D7nKhtQiRrZCahtpNyJimZGR/sUGZuYwF5GEA1BFAmPoY4bQkvYt1izoPWG6muskRBT4zChZZcznLBTyABxISFl7XwwWZ8r8MO1m42v9jCfD8EkBpSc8E47WLGR8oTt2n3AnnvhuNXGp6jyfxtKuRfP2dK9u2TJgP0ncKbgnmzCCPUNJqdn7Jlnn7dnn32eAHJqcsauXrpoS/fvW6/TtrnZGT7j4r27pAtDiZdgolSiKiy+k3UCxVvn7NBmu1/DzPXYmFqRoJ90u81yDPz83HPPsd3a04eeYlZaFNER271rtx0+/AzfA8o955nlsKLzkgHIgF6f2cr7oN7fvmXvn3mf/67evGara6KPSlxJJQaioQarREEEzbzW36unX7ff+db/nPnHgUfJakg0UT7J/47z0c2dff8ffN0eXL+kumgEa1FOOIa1VLHetmdPcd7gfKmMSckcb0agcmrKqtN1m9w9b9XJCesiIOAqzCGQlAYod3oelEtE2uSsqOVb7PlgfnHtO1Mx7EJgrrHSiNVHUaLnbc7QRo4MyL6VNlZJxd3Y3OZ6Bg0eiTAkoqYOHuAZhD1G9fhGi63ZmuhLvbZGfwT3ETYfPzOx4fs1gkjhr1dr41wzWC9Yn/gZAfRaBWdohTXdONNWV1Z47T/78z+36QCsn3vt5COANXUOc0QFuWazFqK4HonZcWTPgylrF5BnONUvTxtYeTZ5RjxQSTMqc8AiElB0+jkZHl0IyBqZJDlY+TLLQYtHI7CQea+e4YCD4al3XsPlmDDvjELDwDo9hUYIYBxE+R1l6ODAYDCD4sHsbfJMEZeBqqrqrHRvmePqA/lXPcP6iIec/CI94HCVf/z1r/BfLM6Bg8g3/eOAVCqkzMhn9Cv0LBI/NmSwo9l6jBmya56SZrG8A1aaBBhcKvlBcAkLu2LjUzN29PW37OnjJ20BtQzTUwSsHCcC1qhRVBLCob5GEfx9dywe9yyxKYtjVzzcBw/5x2dYYwN94lwMoZmm8xrXyJyiAjXjcZ8Rr49rReCDIjCkuODghULwst2+cdM+eP89O/Pu9217G+092pyzAJGkXkTU2wMoJBW7I0H11qROKvv9kAfnoUQKmf4vWkEFqOLfM3pjrkSJ34cjgWejZFTiyKTOTThFj5vHdMxCXGFQkCjfIek4ppTgWBPhAIUYybC5HthvySEWgLxINY71mT7HMCCdruN072quPYiXOGgArGHogxaaAl8BVjnTyPy8cvKUvfPZz9pTTz1tM7Nz6n1WoMnH8+pZFMrAAb+yusIMKfY1IuVTUzN5L2sGP6AOiUOnwwN1bW3V7t2/x0MNQZSVtYe2ublmN29ds/n5WVJj1zfWKQoCkbCNTVCIm9bttliXEpH4AH3wg9gbLglqZJlmZABdCRdZ1wCtAIZQ1CQNlVkG1X0GKCQAA1AMxwpnDHrSJeuQziGyqtUqs464PtsuOC03Mp0KCIkaFUIh+Rxy12bOHMWj6hKiwviqkb2i4XCukL0ErRgCFlhLek5zerK3UEO2dkxKwxgrKgsTlLUycIVxALhGHR0D9M7HVLxQzhteryi3ACTWlPYT7K+EY/DhoMyB6oX7gkYD+i/iXhFFZ70t23LkKqgEQDwqdghY63XRwPQscsAB2gMkY57hBIMK2kvmmAr6ifK6+s+Cq4OMgRrOQ2hGkXgUUnnIMWsjJsEQ0IVRS5gBVlLsRTWMvq947qIACJwkgG3Zs5HBdkGlEauhl2ytxn0GlgiyrEePHbMn9u2z8dKIbS4t282zZ+3+jasErKAEq4510BehXXrMwZKBVXfadQZ4mVGSfX7cORhnBpZ+gCq8NuwVbUbWY1U2OvYE10IiviT2WU4fLwYh47Us2WJ7wEHbG75iZL4ywJlkWPsjJQLW9VbbljabtrTdsNVO17ZB40SgiJJ9rqbrYxZrK7UPKWClz+nzi3WL9Yt7xO+ZbWPvSdCDpQ5cHUdQCaAC8w9xzZLVvDUXzlw4yUE/xsoPllL4HPHZWLvs2evASCU+GlMRKADA3PdzNdbIxMbY0d+MQDCCUZ7MwclLxtrIuM3O7rWjx1+1yfo863jv3V208+c+tuXle9Zuao/juqJAu189MmLTM7M2t7CLWc3DTx8hPRfjcuPaNdva3LD5mRl78uBBPus19Dd9/31bXFykTcXeRUAw6kipltxTyUSsRQSAMKawn88++yxVg7G2lpaWSPnE76kWvP8Jvg/XPH7smL304kt24MBTBCjMjPsX3htrTiUVXVtZW2X7tPPnz9uZD8/YnXt3bBMK9lvbtCkoQYv1nM23BzEigBlaqK+99pZ9/Zt/MHQvap94Ysx7ew9u2WAT6LfMdPb69ud/76t2/9J5BjqAX2pV9btGa5/GVlMlDOztqxIY/IMqdHOzRQ0BQzlGZczmdi/YeH3C6nvmrDxeIdSAAjK+U0kYQUDvrR02IzKwWIPqHSzcArYO28C1OzY+VlMPY5wfjSYTQcBfO62OjbTFTNlubFN0C/PFwMTmptaS22bsZ5RGlMbGbKsywlIkBBqgc4BgNDL5Y/UJW93aUsCg07UKyoSgFOwBQAQlQR0mVRu9lh0XwR7grMDeWltf55rFc02OT9r25pYo6WDolcx++MN37fDTh+kPfIQ+rJ9//RQBaziJWXazoAKMgQHdENSOKmpAahPWbKDeRU23EellDRVBoeiKalKOaC0UGHEAe49G9msD795rh6K2Tw1UM5Anx079fuQi6EvflfbPnZGcOoXnwabDwCGlDKGS+tSk7oFqWNgYuG/U5XkR9w5qnRBdUz8vpMohSz7SB8dclCPw8jMD5nA1M9+R1QlhkGRDMnrk0eIvsw/r40WXimAVl0F29R997X/MNnYcCrG50ujpI2ekN2L2LafIVFJbx/ELxbCogItQEmNVIcss+q7ApyuzYVxQjI36smrN6rPzduLtd+zJF47a/N59NgHKCJxBTpciNKTIeOVSBljdoYnWCbEW02dJD644sHOrV2iTkmZPvV4oG6vkomHchn1e+tkpAB4Ew2HIHt8TtnhtPkdy8cgg6plk3FBIwAxEv0uxhOtXrthHH35gH3/wnm1vbYq+5k5HOCrpvvU8bUIFV6PFFFTRAA7JWMf9ZoFiP0RUL+J91BwQsNdj6NAkVEYe7u48xH0VxyG9lzh8inPMZ/M6ufQ6xTlI3x9DG6+hc+wRR8VvPZ2oG5IlGQLywhErUoJj7xTBaDr+qT0tPlO694oBGDi9YdQjkxDXjetA8bLGnqyTtnvfPvvUO5+2V145ZQt7pBRM53RInTHGI8SJ0LJme3vTFhdv24MHKzw8Dhw4SCW+iVqdnhedMjrd2PGqM8I9bUG46foVu3nzuv3ovR/YzdvXqDg7N4/G4A0KYsB5Qe2TosPIaEjoISKwHHPEAklxynuF5gEPBcfUe3bcHSZF9bE/YNtBO2btrEfkkBnMnGcyABAQ8LYCSOY6I4FOAIGqqKEEJiPIaiuDSoeNNTu4N/JqfNWo5xxVdZFx9L7HARhwnaAbB4iOvpFbG9sE1xg7iiYpt2CVqtqoRc1flS16lNENYK++durJByYQQSjBm2wF7gNnmqi/cpDSNcc15mkFRslRO+ztrwCqAVgB8klTrtZkI0D5YqbK6wr9vKayMtRXWf85prrZoG3jedBbknXAElOCUwxnGzWMsc+oKO8Kqsi0Yt64BnolK4+gHrhiY6PokeqcvVHNYbpXOM8+X7CT8gbcnkWGmm33PHOTBI9Zg12TmiruH63B2Lu6h7YjEOdR/WoFgZKKstcvvPCS7d+722ojZdtafmB3Ll60pRtXrbO5TsDK8FwEe4Pj4HY+sqDFM4QB3wSwpkkCzd9wu5TatxSwRvAsAofSAJDjIVueBxcxdiKFORvH10ycq7F+wqHnWaHGRhlgDZOZ+l/KJGpth5Adg/4jJWt2O7a107PVZsceNNv2sN2xLWT30dAq1mxyH3HWhC0tglXcK+4I8wnaK+YM84e1znWHfUxg12H9N7Kp41WwKQBcAVhFp0f9MZ4BzAFk7AWeRI1lcsW7IzCTR7E41Ku6l+Zggv1KUSbAMzVvgxiN70gXzph+qt1UGx8FTfiPdHs2IDMrgXK7YKdfe8emZ3YxcXLnzm374Mz7tnRfPdg5f3SscuFTZUXxr2IHDh6048dPUoQJfvfD5QdUtEaN+fzsrDVbTbt3f8m+973vUfgm1h/2fdBrZf89uIogIvbIGAtX2ELnwMEDNjMzo9ZdzSZ9FYrn7EChWaASf//MZz5j77zzjj315JEMsIqVkYhhWp9KyxABvHn7ll29etmuXr/G+8TcrG2s29rGhi1B7dj7YOPpg42UBstZ+uYpstOnRQnWuT9AQMrdx5zbnaELBdJkWTLE4T7Un37rK3b34jnaTdgd4AKMCmwezmaIfCHbCuVpMGlm56ZtdnraGptbYq7gbIo2M/D1EDStVq0HW1ev2cT8tI3Wxnkt66jdD3UXoIDcga2XhCn9PKwjrCesh2bHOo2mGbL0KBVrtmxledlK3R5by2GOsI9ZX0772FUNPOZUBkdigmRDgXEi5I1MarT6QtAAivegY4/WKrYzilvsi02AksqxMetA9KqNdkPqctEEaI6ezSTGoqYb5xxYregFXuNe2FrftNs3b9mxY8eytjegoiMogrXNbP07J495gmswI5hGpXUiwIko2U6pZFMzswSAQNqR7sWBjUgR6RROZ+Jh4gC0sb1FgAvlJ3wSNqjqm0SfzRxSb4Ybq4n9+TJucQgOBYUtB6zK3vkhAMAKye5ul/c5NT1JqgScKHw+IgL4xywCZf3Vc5N9qdBnr93hxDLCDHqSU1/xczi52sg5kA4QoiBbMdqaA5tf+bVfty//2m9k4PvHURHwzqAEh/GOqBSjkJ7ZTh3vAQc8ssYEGRhzRb0C6KTzjEMui5A6PSMVEELgMAQbSJlj+nqUim1Qs5uYmbXjb33K9h553ub37LUae0ZKLRBOtD7LD06v+eAY+maJGlY514NCSUWgMAhaRBdLf5eNgaQRE4iYOwKimeVgcxhwSd9YdDp+3OtT4BLXKc53FoTxaB+yIMiu8ntvh9mqa5cv29mPz9iFjz/KACvdh+gPnIBR7iMRi/Px8J7D4ZBkzuOQrMDgM4UAlMaMB1iBSp3NkwebYA9YW8bg1aCYUby/CFbjfriencIX45XXBOUHc9xD8XvqzNGhcUMfdoHHu9NU0nUfWaEBZ9BtWNrmh45bYmPi2cNJLD5v+lwxfvH9kaCR9zzEUo16kOK94npopwAnYKwyzkjkS0eP26c/81k7cPCQ1VlThOzkoCq2AD2Chk1mSNkTEM56Y9MuX75CB2XXrj0U6ZiemrFSQseM2j8GtSDC0AZtbttu375hZ899aB+dfZ8Z1917FqzR3LJGq0HnqtVusu5RWgHIZlay6D2pTy6CIzEHAYagHWHOIdpEyuu4RJmwh3VoA5BB0AHtJtTzLdqOReBCQhbYH+jJiX0kExA137EOcV1Sar3fJ0AwAGusDUazWRcsKjEOdtwPXo+zI6LdKhdRTWTsHxzGqIUFaIWYBOrO4Ejj2nCSgTmR5cmEpOAojCqIGxQrvBa9ceO59BkA/y5EhFooCmnpumG/8X6J3gi8Rv0fghHIpmJ/UkUTKsjMSKtd0QTEu7AHUfrjtcY6w2Wi6WQymyuFaLRB4n7lfWB/+nncQ1CgSp8hwIh8CGWQlBXpuIiVB4JLyBwDrFZJw+bzMBMFtWIxoPg7BqrVI73jcxX+g/YOMg7KWlPHBGruTNN67RuUPT24EHRG7Av4DwQ/LsZEFWFkiMbGmEnas2uXTYyO2cbSst25eMHuXbti7fU1s50WweroSJp7HASbqd1LbUIA1jjPszOicEgUz53sTPISgpShhudWpiQPEjxyDqWtygKGDgQVNNZ50C5KnMKPcb9ngH3kqqo8y/PkAUEV2gd12rYF4aVm25YbbVsFYAWrgcEfZdKxUfM9rEBWOnbhI8Z3Ut3dHtOJJ+jz2mYpDVJwicrQdewbLFAIvWkNo+6+4s46hdtQV8++o+qnXLTDAYrgw1C0jAFbPxNKCD7BX1RAlGeCB211JqKEQkqsxKR+9qq8QCJxOrMBB2H3puytt75gMzO76djfv3/Pznz4gd2+dcOajS2yCUSFBkXW+zGzTR+erWr7nzhgx4+9kikFQ10Yok1QxQagwm2A+YHaVaxDBMbwhb0RZRdhP+DmwaZQzIsZVi+LYLmG5gkibLgP1CLSDvYUYATYePnllynst3thj01PzxLM4trscc3i5RKDbqtrq3Z/6b5dv3HDPj73EX0fsTQwbhi/rq2srrJkQ1Rg+RoR3B0ErQJ4b775aVKCU+AZPpdPlW+n9Lf0lLxeNlfJZia9ZHbuH/2uPbgGheWOKOHdvjW2JTwHGwzBKthpMDkA8Kem61atACS2st7CCEB28X6cB/1x0rrZrgclimj5AjpxdYw2FraIzJoyeo13GLwcafetsbnNellka0u9nm2vrltnq2nNCdHQp2ZmqLSOEgsEs6HOu9NFeyKB2TLaSIG1Va3YFAX2ElYcVeCBoXasCSYUgqGww9AjQFARZ3KZPG7plZRGrbnTtTHoQZRKtok+2pUK1xV0WIA7MF8AoOPjZQLbSrVGlWU83/KDhzY3M2dL95czdhDONbTcQyAE64Tr6o2jLwwA1kEHPfkvyj2WbXS8ZnML80zjhmgGNmBtvDYUsIYB3d7c4M1uefG2qFF5w2/soLB/2IwZxdEhUkQ7UoprqCqG2m1EEXHXjJpa36Znp216Grz+SfLswZWWiiKqcXsSWvLeWK0OqFuKCCCKAFUCSFGPIds6gs66jB261XYqQTpEHukNfKTsTh7ZxEt/+Vf/pv3Kr/76vxZg/We/+7VMdAmLqtgKgxtFe2wgO81feQYsnImohwrwkmUlMnAhgBdKtcgwMBqEf2x4rEbyjJwiSEDlvBG2rxmrT9rpdz5nT7101Ob27LOJyUkaf/SrgqpbHEY01mxl4fXKbrzjgGBVWkIjKwKtdI3KAVCD7kd/r+hYCHXF54fTwNd7a6Rh4PLRKyYU7yHZuSKAKj4DPzcFkv6cuUOicQcVGE3IW42G3bp5wy4DsH50xm5dv2atpigYGejzujeMHevKXZAlqF5sLVAQ48F9BPBSD7N8jab3LOW6XGQjBXlhQGKM0gg47AKK8wPAxfuKjls6vnE/j8xRkh2JaGoKeOMaqVOXB12S1iFuXOKgK2Y0hs11rNP4W+5keKbZ5zJ1pNLXDoL/wU9IHbPsfiNwX6Al816xwMn8KFHkAIAVDd/3HzhoP/GTX7QXXzpqC7t2E/QMA6ywdxtURG3axuYaMw8ArLdu37SFhV22e9ce2wXVx+kZOkhw3lhv6Y3ChdokwAEwCkrwnTvX7crVi/aDH37HYDtRsyqABaexzWAgsoLhUMG5iOg9wQAk/dE+jH0FRTXFF+wL29gw2SFxJDJ3aOTUwkEASkAcIhF4v1Q4AZKhYGvWbrZtGxFhF6FBxnC8Cgl+gRcyahgcAuBQH0D8zEyNy/TLrEpcCfRhtLbgfXrvUgI79m9VIFRr3qPUXT0LKLYZbxD7Sdo0FIDJoucetMM+RmY5kuTocUs5/xFkMKs2MzNtY+gv68wZMZdUL4pL4P1wxBH1Z2YHtCwwoeBAIOtBBit+11KtLqm8Nba5GXP6NNYtsiag3IZDiPWK1wK0g2KJeajVER1HPz056BgD2Q8482izpNpJsYuoN8vziDXFBJdlZy0BlELkCWdNRfXHaDMEMOCANZ5X4kbo2Qul1IbG2+nckUWnnaESp1grqiOMGnCpA5MK530lsQ5whjAgUZPyNNYSXgOq3aFDh2x+etZqo2V7uLhoty6cs7tXLltnY91K3baNsDwop7enwaj07Cru+dj3ojHnLZFSGwL7TCpuAg7jZ9HVA/B4mwvQW7FeCqyRyMDyDHI7k5dbeaDBheAiO8oyirTExX2Moj1MLRvPmwSwsgc4smetljX6fVtrd+1Bs2OrLWRYu0aYlNn4yEnm53+Apgjs4OVYy6qDz3UcOL9peyBki+h74X56hi1dqcI2lK06juwOasDLBJmwLRE0ky3PW6bQ4vi5ip8F7FRSEKxCmmauwx1S8GNPK/DXZ+KEjD/UwHPt92jL4qwFE2TM9VFgu0sl0DQn7O1PfcHmZvcwl4yg4OUrl0gNbja2reuUe6TWMF+4NpM2aBO0s2N79+63EydPsY8wxm7lwUO7eP6sLd+/p2KGHZUt4HlAp4YqL+0ggkwIKCJj7KrsZNu4vVGP6dxHpE1AnSNqZycnbe/uXVp7Tld/5uln7K233qIQ0/zcAjN18oPYSIg/Y71CeOfGzZt29txZu333jveJ7bLH98bWhrNJZGMi6SH6MmxOnrhya+PZZ7O33n7HvvHNP3QZv4xs4vY4SSxlxKtc9DH357TwxZzp251/9r/Y1uJ12TMb4T0h2EmarieIBMgFAHFeINuK8AxsMAIGAGkoO8G8V0bxM3xpsW14xroGQGlUGhAIkCDgCHxCzYK2yvUAcEVR79top2/j5TG713lgjXbLpuZ328T0rFm5xlpUjFV5B1JnfevgfpE8hGgU8Fa7KWDsehN5sAgYYowcKyAmgFfUnY9ArAkZYWIC6BvhdVKrRi/i2q5dVqvXrd1pWwMBQeuzJOYBMr4jnhgbLdvE5BQzrJtbWzZVn+K6uHHzBvcjwCrmFkGPxTuLXGNUCZbB8eLwhCIXIFHrDx1mR22kOm7zu3fb/MIun3QZHKjrUYiC6mkOREgPxoHdIcpGg1jUQoHPjIOUgM6piXnFBxTqlD2isYjWMR65C7zoCSkZch5Gea2S3se8O6X2p2eneCCDY486K2xOHARUK2O/SCEJ9ndC7SBqeKCURcFH1cYAuEFBMgtOOkIkdcSL7UWQVeZRhzQCD1FDpM3xy//J3yRoLeKrT8q0pjWsRac/DqKsQUDhoFKEOxdjCUNEp8QjmgEs8rMjB6yjDuhUt+y40JUAORgjZYoCjKGubnbeXvv052zfM88RsCLjA6eElLBkfuIwzQxCIvZAxygBrPG8jPQnwCo9JNW2ZjD7p2dxSlThwM/+Vmh580kHcfp5cYgNA6Spg1IEwZEhGIaugw4cdHXQfrbW1+3mresOWD+05buL3DsAAzFnIYqRzWWi/Bg11nDGooVC9j5vqRKANcYknCjNjf4FGMVr0qxiWh8GJwJ0IASEcAChbnFwXeWU4hTYp2A25npgjfvaiOdLHbfinDwuYBDXi3uPetb082Le4hrh4Kb1qylQTscp7i1fV49mWIrXz/Zt0qcaUen4/Lh+BqxdVAsqj3CiZ+cWGLWE+BL6sR4/8Yrt27+PFBs4OGlgT05B25aW7jNod/3GVVtZWba7d++wmf2LL77IFiQILsGuo+E8qGSIyjLj0JMCQdbntwQnrGGNJupgGvZ//d//yu4t3bUrVy5QyEkZvR1Gfvnds2N4thh79EdU/021IsF95fMxSgqtfHQ5EN2dtnWc/glAV9yruAYcyAAijLpDRInATEwgUE1FW1UGCd9jzcKBY82qU69AZ479y5KXcWQL6nTKqtUxZjbTWlo4fwCGrRayf/RdbWxMrcNoJ8BCQWYS7HyoCrvDGg4yz1i3bwRUXlu7urZmrRaoW8hyjLGdBP6OyD3ei3HD50amBSqcANYRmEHgFU5DRl8riaqHMcF18YVrYVym65NZTSTsLcB+ZG8h1MT5IsUbwBWtdkCxVCYXQVRkbHBtgFViHfQ9hQOEeUdQASqsqKuCQ1ObsMnpaUZUUX4zNzNvc3O7SHVH40JUKDLLCaon2s14PZz6p47ZRE1roOJtUHCWM/NAwAD6tN6jQFj0e43awWi7olZH+NK8qzxIPTnVSxTrAzayvdWwzbU1W7p5066dO2t3Ll+2LijBEKNCJp9Zp7zmN9ZyaqNS25LZFw96hc+UrusMdA45v+RAyKZGQIj2yZRhjAx72OD0rJJIY0ixJUHuJJCJqwdgVQBASVAJW8lOFUGxPl/iOREYp2p9SQmEyLA+2G7ZQ7SKgsIpdgODT/8vZW/6JFmWXPd5ZEZERu5ZWXtXd/Xe0z29Va/TPdMagCLM9D8QJPVBgImA6S+QvshkkIySwTjEwIwzA5CQBAmbwAFAioBIkJJglExmkgiTCAEzvdTatWdV5b7Fkpmy33H39268ypoBclCo7KyMiPfuu9fdj/vx4yQWvJqV11xVDhuV1/RHUgyPcyxfFEEVryOp04P6P9211oSPDZlsOwtB4JUqI7ERMCKnUoQSq2jr5T0WlSfFM2GHah8Q8SqsEM4SJdywMZ44ifnIB15l1euDwp/xr2Jh9f36aJuJiZ598slft6XF01J/J3a9fPlzu3nzusFWVMKf1qC2t1pkEWPQh7Y8KU2D9z/40M6eO6eKKbTfK198YRtrq6KC6uvIJwxgy0iqCbwqieiK3+l7vDnXWRicEQcq0PkH+jnfqUXeBAAAIABJREFUp7L2Nz7+qFLvRgCPmB+F4E8++cROLC0LHPOsiMt9HvKU+impsH32xWf2r/+3f21f3rppW9tbtrPHbE7XXEi1cSUapQ9A4cSTnXkdflORgI9Wtg8+/Mh+5R/+Vl3IKVjBiR2aGhX1mU2F3vyJ7/v7//w37ODhPT1j5gvDBiLGZQvjN/BFUpWPMUtcL/jE/cKBWlHYe0IVjCTq1TOIWUf8eqX1I//pCVD2tZ4NyuvdaY2LbIVY7OFgZG2KSKMjG7Tp8+3YZHfaJrrT1ur2rDsza5MHI+uv3PNkMu+rscOHGte0vrdZ0YEBxH72k0VNDH9o7AoJCNMKwjprAoi3XtDDevbMebVa7OzuWYeZtFOcPY9FALtgr08//8yef/EFLTkgeHV13bq9ac1jx1cyJuf27duKI5kn7EyqvuIRMRO+9sarFWDNTGQZaFfggl/GEMzM2Olz5+3k6TOV6AtvQKCghvRoflbFNGYLAgJRfFpbW9Uf5P4PpR6GAfTek+gx9nPkhR03qgKsHgCqlzWQ3Rhg9bCmPmABrMhYLFMNXpq3mbkZ0R84QABWHhJZiyF0A4C1qBoRpHt0pgqrBlhLFGLCDoYNwBqfE8nxUKVzbToBCa4154zFni8rrH8ZOjAv+/3v0sP6rZqCVokoPMFpNFRq3VHWdOmympWGuQYCyd33tYAQLeMV1Vrux/vGHJyrmsN30P4Wluyjf/en7PzzL9nJs+eUYXERgfi9Bp20dOYKSgsKae47F+j4cV++5k0gHFZZz7XpXP3fPMXQvI4ysKhMVUGZOu5qyvcvAYw+pVGN5X7ydzBCTmnBEPl2gbZBr+qDlfv25ZfX7dq1q3b96hU7gK5O8KkKrPfZZaBTOXGqVaK9OjjwTN/4PVbV1TCEer7xuxmIeMBF1v9xNeHmmuS8LT1DqfgRBD6+rvm644I5nfsIPkrAqnl4xdo317J8FseB2fL3m4A2nw33XgaQ5f1VRKFGIsgNVU1dT+de7oPj95zfZwaQxwWuVb9H0X+d+4V/W1hY9L4tgv75Bfvgw68pOHn6maetO4VgjQdccigRLLEXtrY2BEDu3r1jG5tr9uWXV22nv6PWDLKvgNZ79+/bO5fesQ8++NBeeP5FgVZaIqpeUYKkmG04Oujbo7UVu79y2/7Nn/7f9v/8v3+qfiMHhE5NTNuYKpTecwboQK3Q6amswcOHj+I5t1z4R+NgXLzC19ErrSl6l/SsXEcJr7SZi+pMHzLWDlSZWewV1fzKgJRr4RpFO9v3ykk+ZgCi9l4kI6nGUF0FsHL9rgZMkmbPhhKycNofVVzfC57PTeDQmZy02dlpm5uflfoyVb20vRXwlYqwZ60BnXzO8MArM/wuAR7Z5gQD3su7K4c+GOwHndirhzxTVaL2cPgASd93HfP5mKpq0ws28t5mje7otm0WMQxRrr0aPhh61ZQgRkHqwUj9v90uoDXAi0HxJvCaVgV7d9eDNSq4xABQAHu9Gf1b2oizZ8/aqbNn7NzZczbVmbbZ6TlbXFiy5aWTNtGCEukKo56MjnRsjgKPmEFnQomGWsgxK0GaRJAJy4gNeP6ZZBO0KlmA+p7+Yh/ZxpeATIx4QbyEma33bt60ezdu2J3rV62/tWltbPABALFOTJfnPp+x+9D63GcQmnYvz3dWCXNfN8Fh06YkSK4SLTHmAup6+dmlbyxbINwmapeHSfNr5H1L/5HgLJlcCqgbugjNJJlTswOwQlk8OLCHO3v2YHtPf+9yTgCAFWktFICpjhJwC9zU18Ua5WeKDREV4Px5jvfj/qZ79KxCr8cXAVZhu0H3ZUv5nsn3rhOY4yrrSeXNmdFSDY+xjuN+kiV0lWIP96IlI8YD6lkSN4WPA9xwHVk8KJPAeg4TiBz17K03P7RnL75M4K2Cz2ef/8CuX7uiCitCX1qLCafqp3KuWpw0l3XK3n3/Azt1kipVy/b2duyLzz+3+/fuVH7d5wMz8mfKlECMcTMwDJn/7hoB0Eadjqo57LIBngB0/5lzqaHAkkTy1g5G3PA7vPfS4qItzM9brzst+3XhwgW7dOmSwPTSiROKV+6vrCjO+ZM/+RP79IvP3D6p7SLOjZeAIgGYxakY/xeMM9+3noBy/GBSCf4H3/3vxkK2DM0rlxCJ0drvV0X/+FFGoL7nH/zhr9vo4R0FayOqnIiKwQpSYtDV6kUXVoXHFezltw5dFImEEewVP0st685Q/Wev9myKGa607UXCDZ+S55GEgTOfaE/piII7QeV1dlYsky4MFexeDzzWs06b5HVL18LIuaP+0KaPnM1ESpDrxN6R7NuCWh59orkOOleCQu4vtK/ETOnIXiyePKGkNMmQvR0mDrhaMDG/Eom9rqi/Slzjx9uTto9v73TtwcNHej+A6PbunvvemCjCZwJYOf+ccyYPPHX+vD/79159yR9XZOwyiMtDVBk6jiEy7wsLGqNw5ty5sWqLZ1/cyEfBUsZeGBz549VVW119ZKuPHirjQ3YMKKTgWRstqUMudFFVhAKw6s3Vqlh7Gac7eg8EJeQ0sLFPJN+/fGrZ5hfnbGZ2RmMZyEhzEHGiZGT3B/s2CGpYNfaACiL4VRw0V5rMCmt8ZFWVVVbcpzAUgDWaoEOypDwt0IHpY/2rfAFY+ZOGuXZaTndKz1sCgfyduspV0xgTsPB3VcGpMopRGdZz8X5c6AbKRUol0MUC1NhORklpj0kB1tnlU/b+N/+aAOupc+elgCYtPwH7JwOYIpKsnGb1s1SVboCu2rjEnNwArI8DBs86l8ClXPuY1xzGt3aO2m6FpP6Pe15PAid5nsq/k+5eAihAqp7FwUAOCQrPzS+v2+Urn9uX166JSsHPnfrjNMZMDpWZQhGwGgraZZY9A6S8nzKQqX6WZloVn0L1+5hF4PVlJTVBp6vGH59qKIHl48+rfp0nrGqkcVwA9uOeS/57VtXK+6/ATjjq4xIN6q8q1qP8PDmSuMfx/pl6Hx0HoksAXgWCZX8wMviRIMprzDOL02MsBwCA6hMVqffef18A8+lnLnqmkjESgwRbESypuunJBAKc23dv2e3bN+z/+D//d3v48IGElchU4yhmZ+bspZdftq99+LGqrd0J1NEnlewjwUdGHoGlO3dv2er6A/3N2BtYbRubG7KNgD1+R/NB1buyo6XLahyBTGbJ+RkUT0AzeUPAKgkXrVNEF7Kv0a/GB3Av2HwRaVRlA7A6jc0nv7jCZdWjHj2snvxkrIr3ejsV0KuxnvTyz0HMKB0ZIzBIbs7OzflIFPr2D6ABQ0kbGlUNtUkUPeVK1AW9WQHGJNTbKZubR0nXVYKhChLg0L/FuvNeBA9z0HM7VHFRw60VQQGVVJFTuE4jggZ7WgtoyVw7Fc+prs9IBVxS5fDEgbfZTEHVjUQBjCGn7rmiMAJZmlGqxBPiTL422HtVKzUzc+RUyg50ca9KSoyK5Bd/T/D+WbVzAMB6oirZY5yFZkXOqF+RoHhuZs7OnTlnL73wki3Nn7CpTs86zBfUsffmY/Uqqq9QMp3aW67d4ClHD/ycMi8bwf+CCuV7IGmdrvzs/1f3a7kACcyuAzsKQSJIvinciFYHSQ3+7KCEvblpW2uP7Ki/Z23mCEvYKsSfjmEBub/0rVwlngIUpj2qEl5xK7q3EPxp2p/aZjvlmf/OajL3n1WzMi4o/WV+ZtrT6u+i79/3bq24LTuUdlAOPaqp8TPdWyGa5ImGHKfm0yUYY/Nod19gdX0AHXhS9EKqN8RRUa/xaq7GvkB5jjm7RdLXq24kCjzmy4qgpHYmvG8e2uUUYkvTPYmbiZFwNBA9mKjFxbqKMyuBthi5J20LKmduFzK21F7GV+gZsckbrTQCVLyGPRqz0auJGJOKR3m9/khFFrGbpLN63KV0ySR0+K698dX3BFgPDltqp7v8xWd2+fKntre7rTMq5gCqs/oK8TpKYALWHXv33Q/t/Pmn9DnY1i8++9Tu3L4ZrQsUaRi95b3bnCf+aE4xLQmtlpJxW5ubtr2FWJyPgVGCPdgEnixxBgP2UYBrKmajDkdV+1+qboux2GrZ6dOn7dXXXrOnn37aTp45pTj80eqq96/euCHAim3FLtJD6S0dxKPO5sh54y7wGtWtqmDhvdQwStiP7733oX3nV36j4gJnSFImMBNVjEcrHldnYjR/n9dv/vFv2/DBTVFfd2C7EQt3YBr62DDXPZi07e1dtWPR9kKfe0c91D6Vg4KZRgvS0hU0ce0r2l/YW/g0bPLsvMA+44B8XjRJF8RgPS46QDTW6Swau9UCOE+L52mH/b4owtDUR7SFDAZqKXK7PtJrXUV7wqzTs9nZORVE2PN8BnuBxOluf0fz2bkv7Lgmg5DImJmSrpGU+SXM1NP9Dfsj6x72hdeGhwfWw5+hIExidG7e5s9dFGClJxkGBrFBTjhQJbnD+1s1+oaz/vDRI/nN1jffe+fIKynjNI8MlJxrHnEDKoWzs3buAoD1fJWRSc47r6myVWnc1JM3GgOsGH5+5hSTOHj6fX8INDGrmTkEZKqQNQYL+2/GdUUm1UcwOJVV9FXee7JlC0uLymr3ZnoKuBAdwRGls3PRH/+j+bL030kW/UA1a/pEulIuZINF5kbOpK6geiI3KsUxA6p2RO7IMkgFrP6t//A/0s9+fOXQF7EErHpd0d/pB7AoH6RnyvUPwZ0ySM6MTem4yveV4cSgply7aDu+YlIKjsMCkCcrwkgbeDYLJ0/bW1/7up169kU7xRiA2ZnoW3Lgn1nJpgOuLjloNPnfZbA/DncbNynHMU69roBQIbr0OID6q4+8aQK8HwVUS0Ba/l6CnAR6Eikj2ynhh31bW31k9+7eEWD94vNPbfXRqm1trgflEIGQuuqZ78HssvrL7yvXO0FR+bzLzP1xoNHfK09Z2SNSfErZpF9UDb3K6vM9y73feGrVf2aipbmWHnzWX8eBv3IvlQmb8rPK81KC3tzzVWtCUPqyWpGfXwZ2ZaJAu7pQ8Mugswz0mmvQBOtlIiWvM4Pa8hklWIM+6eDMK5Uk4t586y37+ONv2HPPPS8hJpmpGCEl4KY5h5WkmQK867eu2eXLn9m/+dP/yx4+um/Doe8rAcGDA1FzPvnkm/baq6/bzNS0rTx4YFevXhPdjd/b3Nm21dWH9sXVT0PEbiAxJiqanamaeuuVUe+xYl1EPY1RCAIAO7uxSfx3JE4CrS0sdK6XV1fdYuZzTvCZObukJ0kdWOO7ApxGQjOBTb5ew80iIeGVLQdvgeKiCuJBGcEDgFHiKFDACMCprsb4s0z48t7sn3oUhNPuqIACfBEATIVd9BNSPZ+1yGQPn8PzTTstAK2KM729zLH1iisAN6skAGZYrU7dhRLpgihllUhChzG7Vn6aAEvtHR4s8zNmkCrhQHUx6m4AJ/wrDtv3oQNjADjVAABCzkklOGNJJbwWrRrMM6XCjALvXK9nh1DkSEYB0Fstm+vN2vnTZ21xdlHCS4RbOgMkDYL9VNtSryhppm3WBiWw5b67SlpXyezc+7WIUGmXS3ugMW1UTKRy7vEAi6GK9MGBqgv0uQJ0hvSY0Zu1u2dtknoKqsfZNFkDKP1e6Ye92pvtLLWIV+WL3QQ/8ct7+Txhk5XjigoerBEX7q3PTukD8vvSpzmI8t8vk9lNW3mcXc+EehzSiA/98gGs+wlYd/u2xkglWGskzaMHOpVzNcM1KHcE+vmM0tZW1wZYDbq/1jViQdaDive0WBHEfvTmAYd9tjTshrR1LtaZ4Dpa1CJW8bX08YZuJ6DtOkDMmDkTMm43PJEmlkXM1ky7zf0QiKd4TqUl0grtFglYelBIz+Dh0aS9/PKbAqyIKG1ubNoXX3xmn3/6F7a3s6XgnZiVPcl5JKHjwJoYGBGntl165wN7+ulnBH44j9cufy7Wlic5aOsYevtbtAhwTadPnlS/Kd9TDUT4iD9pv/ldnlfeFwlJbJ16g0OwTHoa9M7v7lXMLdmzYPtMz0zb/PyCfBfrQeIO1iMUYApKWku1gdSJwDwnSjQqtsn+dP/bgWXN/nMtjyN7990P7Hu/8pt+jEI0aexYRSxbki3KA1cD26zLmj38V//Ydm5fE5Wda1eypdsW82gw2rEeAoPbu9Y6OLKZqZ4AY4+kQCTgxNyhFSaEvvZ2RraHXYc1pyIQO9Vn/E4tz2lsHZoVLfy+xtB0rb+1I6ElByWmfu02FGX87GhPFVx8jmsDJd2eZIMnGdFp8H5kjxMnDn2SBPs2MRHPRr31weTLlpmkJhP3D/E7Ei+cko3k7/MXnrLhYE8FSun+RB8vyVj8BVHl5hbijyQvGX05YbNz8zbqmO0fDKyPD5lo2zb94ugc9HrW39mRaG7rr334/lEaprJSUhs5Tw3KeXV88O35p5+xs+cdsGYAl0FxGi0F5b6rYp4k1dVH9ujRA4kaEdgkYPXsnXOoZHh8sky1EX0Bw3ZXI25qikUGCblJRUUJNTbAKmNtKLWTJUAm2wGCb3IOPkIdPLwRIwIGfVGWh5T0GaBrIbpEA33FXQkuhCLWmuajDF9IautQCHTXlEZ+9jeLCutxgLXpn/idf/qrv2z/5Fe+/VhPYH2wvApUJRmqypYHbqVjOjZ4LwLBynnF8/C5snp372GNpATPWZVnmq8DsC6ePm1vfPh1W774vJ08czYAa5Sfo8JagpMSoMgpPaEix6fnnLtjAWIBWB/z7g2V4PHXP04JLl//oyqsPwqoluco328saMjZX9VIIc9QUbVBnOze3bt288Z1u33rht36koHZkWhhsPm+A4sy8PCEUtAeYwONUyAz0+3/+KMCmMrBVhl1f8040Bp/jyrjHRRZUU2SmnPM541de3GhYwFPfOaT4rXm+uc9PQnUlkFZWeXQ3ipnoUa1qLrGuI7SRlaAtLi3EtRmgNrc3811zGeRf5c2VIFBCLGU/+6ZdHqwphTUUa1666237Cd+4iftxZde0ty9VObOcT4ey3klhs8AWF65flW9rP/yX/4L295et+2dDVUFsPTYDJwSyo5PP/WMZrBBRVpZeWCLi0uixaLCjmDTZ198qirq7t52VDpcBASbKttPoI+qbvShnTx50k6dOqX3h3Xz4MFD7/UZJr0LsZ9iZluclRSwS1CXCdZcMyWuo+KS9qpe3zwUvm89MK79h9tqD0gluNN14SY59BBNSR9DUMhaYAyd+kUfVw2klSFmZBtifgpuWxLKQKjKFSQJJls++mBmWoGUtBQi4VPuM2W4CXhw8ocIDe3rDyDf6c5eic/JNVSRclQcgFVzw4+ghPWV7FJAT39hqkgfQR1DBMTHIKRoFOwn9ouAEFlt1kw9s04D1FzBqa50IaqeYfqFEbna3VUlxKsikwrq+lR4j0zZ/ulOx+bpWcJv0PsKwKegYMwc5Dqgc5vNTPcMyRriAlW6oton/wp4DsVgXVtRZU0hLjGAwsH6mvgoB/aIB4y1yGO1J6QIFUUQzaD2Ply+qL+fOHXKlk6dUKC/sbZmj1bu22BzC5J19E/GGJRMqvhqFcF0bc1q8OUqqSQrx+1fxBV5b2kPy97ReI6553xesFftq/caCzKKsLwoGelXIlyrfEPVElIzbMQ+UHxTZ9tLwC/bG35D9weNNIAEc1h3hwdG/+rD3X39vc2ziKpSVop5TYrPiB1LgjzaVUohIIHWCrBGApdoP+53grNGi0CPRJMDVom9tKkwYed8vfP6Sj9NwYS3UbAecaInszinHgv7OR33p6wNVUt3sjALqbil8r1XVAF2CVZlH1rxPqLyxmGmknjUtueff82ef+4Va7d7qnReufy5/fAHf2bbm+uqaEqQLuNXi8kPCgYQYGzZ25fe1TxW4ioAKyrBDx7cF3AE0KuQrCRYzHtGWZaC1LnzTgE+PLT1tXWNKUuGgQs71vGmqxx7gsCBqydTsTOAYbU7wSQp6NvYDMXlJABjNBZxOWNtAICqfGvfOEh0mwujJtc8Wg+ZRR9tTc79c+YfmipZ7Prww4/tO9/5jbBbWcVuRIk6C5GorLRQ/GcJY5Lqw3/f+sPftK3b1/TZrAdUWu8/Zn5qX+J1+zu7xmTg2QCsmpMaSuUUJ3idWlfEiEBMaqg5s0Mq+yR4Ylwoja+ciQOMEclq2DMhGIcaMdfVxd/wDMAwI5KAJB9Ze5IRPo5J7Q6KyWjt8CSD7Jpmdk9YhySJevGdmcV5bHfZAzVDxU0Ge8d9m/qP92EtgCt9ggqvRhhQVdxgwiDIS+8yo6YEfjX2Ch/ZdQsfxbBRu2Xt6SmbnV+0zsyc1mFrv28PV9fscDSUMWh949JbAqxjmckyyAwuONnGdm9KVbQLF8cBK4672jjZBB9elE2PUAx03EePHtqjhw+kfuoZ0jTK+B93Inx122SNOPxeQheps5poEwF0VliLHi1XqIv+C2VmD2x6Bl54T3PVULBUME0PVow6IDvc7jpdw7NjQ5c3B+UTEGB/srIaA6E9C1YL+pRAsRJeCg9QVdHCQfx0iC5VBrI4O3UOZ/xAlYC1GZBndrx8RZnFzV7CDIiqHp5IDngFphZ7qR1WaKBRx3fCSah0JjhCmMJlraGwQBdfPHvW3vnGT9jpZ1+yE6dPq5/MBxu7mECZaW6YDP3n+BCUsPsRdZSD2ZuvTdGlEpRksOpnoQ4Uyuy6sqPFyBcPxsb7XX/cNZeOLr8f/4z6asvrq56RaEmHGnS+v79rjx7ctzu3btmNa1fs7p1btrG+Krog9EqvrqQiqHvm7Buq9kUoAlf0yZhVl/eWf5eBRglgFQgUipUy48X+8LupHVbeXaqJ8no3gt5LkgCjmdDKALR5PSXw1Oc+BpZrcFACwnxd87yV71feW/ncmqNrymsqKclNoF/Ggs3ALcHhcefyuL2fv886lWA1GSslMONngEZ+htN/7bXX7PXXX7eXX3lFs/F6UzPuQKLCpuA92inyOlc31m17GwGmq3b7zpd2+cqndvnyF+p1ymCXIB9VxxOLi1ISXj6xbK++9lUJ3iBl//nnn9mnn/9AwPP2nZtVVcYDMXeGaeOz6sj15vxTwA2iC+xvZl07LbUVg8ZdcTeBru4/BOzKZEyuW5U0EZe0Qe7KmZRklgVevIJTPltXH+7a3PycqjIe8DD6wc+dV1t8nAqVB75XFUJjYWp6JOssoBfqyNyvVzOoMCNGRiWio7E2moEXQkF5n1khS58K/crPcjt6VRlHw+cTXHh1KGewygeH/xPgBtCEgrILM/lYGrUkRLDt/WvR9xszbrlWUX1DKZSqIiMWoElnRUbV/ZmZKvDh/Xe3dgWoEVzLkWEDzTd3NtV0Z8qmCXQIjOnBnpyQ8i6Wgt5svmP2OT4XED3Z8p5A78n3SlA+2zoxTrtOZrODJSbOrydapfAc895zP6knMWcdxWH02Y3B7sp5485Dd+832bal06fs3DMXtO70s96/fdv2N1x4qZIlDc2Kpm3KM51+qephLWZbVzNlG6yp40hUXr2txcNSoMip8iTb6zaY/Ez5wRgtd5wN4mcZH3i5eNz2V9cR/jQTuo8l5lJMU7bMk/uM39juD+0hgDX6WLeoKJVijlEC815fLyIQn8GYKH1qZVtVDIGZFP8eLEEBKvXfsd95/pOeKGL26jQBO//swkI+CzQTsgFA0S4ZE6WMSnf25IqRKC/hrVERo2TiKGMyrkPjsJQEzTGOkTCLWbui5aoeE1XlEF4y69jFZ1+xl158zaa6c2IG3rxxzX74F39ma6srPpGDaljLAQ0MQKcokz4hcdGyN998x1565Su6RkZKMj+bkWPss27XR2TlaCcqcxIEmp6RsjC2n3icyu5D2pH295WMkuZAISTqgM4reGnjZa9ifrLCrwDM1d7idzVCipmxtBe4v5AQUaejyqCPYCQmdxExkpq0jfioME8KkEBIloLTg31Xw3pJxgtjbb73PcbajH9VEWHgi3yGsgGhPp+Cef7K2vbc+ue/Zbt3bujZsv+oqEqQjmojU11ojSTpimYA64ivYE0YpRS9wtyX4xCSLG0xaLb3dm2P9gPuF2EpWjX6XsVltqnuS6zUSRsyGKPtia6Z3pTNkzyUyBx+lyRoO54B7TkAZFg5jIGKUaL67CP5N0/6ObUb0OvJIOYXM2oMdtGUemA1TzUq3/gWhPOgmvOh7AOAJ+eUZzrdQ6vBRC8H7xEzSI1Y5tTnr6tltI1f8R5ZcWaYQ97pahrN7MKS9Q8ObZsWgp0NAdzWT37w3pFnQSKL6XkFH8fiR9r7gdhk8NuXlu3CxYt27qm6wuoUQFfk0wVnz0YoT/BQ2fSPHq6oX8oBK/pwtegSC+9ZTxrSyRbVanQKWuWDCuCRhMUErLlbRcnyain3hYGS0uBUVzMC2djq96BBWc3pPFiXjiegUEYNqhQuFrs3PBAnmwyPj7VJ2kZSOAoBFZc28teq/7OuTKXB/emf/TkDtMbbVKfoSWCVX/iD7/2S/pQVl/r4pUhS8ZMxUZfxCuuTAGsG+jX49veDIpXPKSugSeFRf6s4SVM2STLj9Bn72k/+lJ189kVbPn3GutNUEFz9Dslrz4o/+es4wJq/ndd1LDU4RKCOfedjKMGlg82xNse99jFHXPzS2HvEz4/7mZ5zY2xMmXSggsB/7+/u2Praqt27c9u+pPp145oy+NvbG5rhiCIrFQyy+xloe0bb92QKJuC8yzUr76t0+k0Q2gyoZKKL2aAelGdPqT+pfL+Scsy9Okj1Pofm13HALn8nwW2uo4B82IRyHZvfN+9xbH2Lqn3ap6ptIZkFjeeX15hA5Ek7Niuz+fsJOsr7aO6J49ak2tvRo6lkXfRpjZ1L7GskODKbjQM8sbxsFy8+Yy+9+JJ95dWv2PnzT/sMOAHASK5RBZp0IS16RMn2s5cQ0NjeWbebt6/bZ5/+wH74Q59/BwglaceMtunpKXvqwtP23LPP21NPXVD/LLagsZSjAAAgAElEQVSA+Wg3bl63W7cY9H61omnJqYqmmFVW5PydwkzwVvav7u7uq4eFMSxeidXOsiNl5T0T7du8BCG+57U/C7ojVdpUaPf9GVnJIMTwX1wHf7wXq9zHRzY3P20Li4s2M4vgD8Jm9GEhauTCR4hnSERGoNVHPXjGyNfVe+VdDZjsNAEXPT84jqxoEDw7wPSqd0U/130GII7KhJJTogJHYByiI7n/+TCv1tSqrJ7kRUgDRtCh24zhSMEen0nvqahZNBzHF1SyiPC8Kkl1KNT5NRcWxeKOBmWq+s0vQSmb7s0osCVoceEqF45zW2T6bO+fbdl0d8pmAKmtCZvC7yLGNEHfFXNfvcIKhU7qvKj8IrjDR2rPupK02hyiupXP3it+Lo4YO0cApywDZpJC5zTovclSyfjGM+Pe1qNkRtDJNR+R65po24kzZ+z0U+f0b3s7O1JtH2xsSWlTdbdiVEn1jGKNS7uX1VUx1MI/iI0Q4yl8Tye9uKjileZUqrLR0xcskWxtEJBKquNjar65n2o/kWvJpaYNK8Ui0w7yONTrq7WqBTDTF1T3GGcy9wH3AzmNCiuA9cH2rt3f3LFtBGoI+qWuFtWsUCMnBlQxAUATwksAlxw9xWcmo80rYa7EXbN9vFfVeaBHmv3YmcL2IALpsaSAFSwxAaxgIZHICQCM/akrrN4b6msUbKair152PlSaw1R5u0iwTfz8e4Od77FU4dWwYFcH9kDLhSpbXbv47Mv28ktv2GxvXgrcK/fv2LWrn9nm5qpRQQawKp6dgkbvvf+DPqrgbuNfevlVJRjxA4DN69ev2pXLl3VWAfAk5+Zn57RmUsLuQ9JuKaEIO4OeR4Dqw4erej2/Jx9aBHEpzOgJLgc7UJ+5F86dFM3poyRRRUUwGZLQkId9KZhTLOqp1xitBG/loydf5GP1l/ua07OPr8CWcQkISwF68R1KisDy0LifvuJ1/PwHH3xiv/Zrv1vZurGIJP4jG49qvJPaMG5R/CuTJkd2549/2/bufamkyGi/b12SbmAWbNcUtp054DAQnc2iedegyNAK0LUDviK5TwEU0EZVFTbKiCqrBAcn7HDoV+dtCe4TKfbRsoeeBLRg2XPGnkmAac4msKoTzNR1fyt6evTJZjziDBgEoVw7Ba2Dbq9ri6jga07vSL5fQrr4vBDR9RnoQwn5eVKHhEmM48GfabRc2w458EdHduLEstgotITgKwDA7Q7+0JW0Uc3GtnLBYsjit9CIgOWFSF93yuYXlqw71xMdv/XXP/pQgJVFkFMIA5rZs3zSGo/CcPHFRXvq4kU7/9RTY5RgmrxFPyVYjVRcDh3nb4DqQwDrgxXr7zL6AMDqs7JchCaED0TljaxXWd3J3iKPD6oMShrYrK6yiCjCOY1oZB02NIFStyM6MGIKmjeESnD8USn/yOcLAtx5c5qiobweDg81z48/rvqFX/NKrscqAcKq8TyerfAtHlnewnkAWBlt81f5AqzSx+qOuxZ38PfwLHt+ZUCcgVzOrCrBRQbu9bMdn/NWBYEBMLldAgrU0Fw1MzOaPKoJO6LPd3rO5k+dso9/6t+zE08/Z8unz9rUNIGtG2EB1tCOzUPTBE0lYD0usOf1x1GDn1Rh9Yeg0NZXqngOsXTVTK/jnkdzLcvguPn75b+V91X+PNctQQgVCwl9HB3Y5vqGPbh/1+7cumm3bl7XvDSy+IP9PSls9wd9jZnQoS4dRlQR/DM90V9ed4KfvP9c++YzaD6LOGZVcVrGqfrccph2sR+ip9OVjx+vVLttcUGd5nql3WmuawlYm8C4/N0SZJY/LwFjWb3Mz8sM8HHvxc9K0aX8neo9i8pzc2/xO8dVIMrn0DyTeX/5zMZ6YTPpMeEOLIEOfzOfLP/MzqHU6EEHgiMEOpKkZywMlTNGGUC7ot+FPkOJ2OzL/o1GAA9XnUXkg35ElKl9bhrVu7YLPgHC1O9ypEAGOvDOts/EVFAjUSGAkW8YV7T2IGBujrEr09qrgB+CDIIilAdZM9FY6R88qFWwsWEEjllVqxIa8UByvVz7IKxBIRiW+07HP3quWBucsISPgobG/NL5xdkQbmHo+UCBE38TLKk/jGAVAGlk/2u7qaB/wql23am2AjAXgepoTiriFfR9OkWUe/GxPQlMeG3apAR9XBejePjsjY1NX0MBwpYxx5aEK4FL6/BAapGsnVPoSK76mB4qwK4SOdCYHdHJpzqieRPoqDJBMBPqznkR+EllyqdJfHQqurioxWJtQFeeVhXXe49DQESqmD4nWvtLswYnNfZumhmE0K4nJ6wnKvCRTcZ4BYFs/L6SxTCe6F3qKtnJc+f9hT0I6EWf5AkEUPFhcoUoV63H4XvKKWw6bymmk7PLi6SVqtP4uejT4xpErz8kpmjb/PKy9ebm9PwA6dtr67a3uakKMdTOpm09ztbmGVGcEpTC5C5LPKgQeYu0TGWa3CYHaK8S9p70hwKeNkEFiKH3OacdKu1g6R/4Pv2R/HNUfNPH6HpD+FKaFqW4YYO5JHsVVyvgEpRgiZsBUGzC1vYGDli3tm17cOAV1slkO9RxlWb0qsIDkHOQTZDsiYsQr4lZn7LTUj71uMTthD8Tj48sxtsQW1J19aJGUnN9pqqz+jjTJIhTJdvfK0QmFVQ7eMg1q5MPtUYA5R3u3+e0RvKBGEj0ymRF8BypAnvvYFXNduuOwqk98/SL9spX3rT5mSXZoAcP7gmwbqw/UPWYTmsJ0XAvLacEU+zf2we0DeypC8/aa6+9rpY4bOytWzftypXLxsg8kgFSpqW1pNWy3tSUbW9tqw+S+Bjbkv3Ba2uM1uqLXYFWhts2T0iLlYgt494qn3ekJBdrgx+iaqv1bXtbQQrC9Zk132d+6YGDXM3GZSRW6nF4Ml/V3ij+AERdhbyv+J0+WMSeOJ8k5ra2dpQog2ILxrh06Wv2j/7R94PxG3FgM8iIKquOcSHGNt6hVou0rf6vv2sHD+54H6rGzAhR+t6LlpCq6BeTE5QsVTXRBcM4r8TFzMTWyK+IUqmkQv0diKXWsvXBke1sbzk7R7PLHSt1sFPDgdgxHZJ6UorGIpodDNznAmDV3wxlmPnZ0MiLFsHETlzPzExPvpiU+BGb6HDk/bf0Rmv8kyfQ+AwKgJwJ6SOIeTTU74C5ZJ8B2sLndaA6wW2FQNfh0dAFxxj1A7NGLSnRW9udsmlakLC7E5PW7Tmbi3mxw4OR97CqHKvm8nHAmkGlKh1ZYT1xQpRghJecNuDIHzEQBWjCB27keJgqsR8cVmD14cqKV1jV5wZgpdKp3J2D0PDi2gOp+BfZPBndYhEySNXvYVgjk07/lED4IdQHKL9tUQ2YEUjwRiZH1dVwyLwvv7+5teGz5/YHUhGeEle7q5I+jfRjnNUQJirppnIOdUdNlNprOgvrmHNYjwNIT/oZc1j/4HsOWI8NjJWhi5tvvAlBXJV84Ppi/pecZfQFVVnVzPYqIPZgwBvcfSatf4bPq1X1nrVBYOPwyGbmT9j82TP23ic/aWeefcEWT54S11460UowFIp6itoj8VAkJTLbnPuumTTxwLOuGFegVpX8zEjXfyc44Fq9GuZ9LLXzbrkapSqJtSpwLmGzGl2CqjyKuo0AE08CTWOPJAwv23iAEMtEy7Z3Nm390SO7c+em3bl9y+7dvm0b62s23Nu3/V0qF/u2tbulxnwObbkHmkAz77n8ea5jmT1Pyt5jiYGiKurmL2fkKfFcJysiuMnPaT6zEhD797V4RhnI+evHq8JlcDW2NyOYqgBLBHe+TzPgT6XQ+rnkcysroFlRIkgurzXZHOVrPGjz9y/3ZFn9LJ9xrkWRVzj2aHvFwmljGHBV0vS3Se1X4xlCgIfzyD0ChlhOOWlVoZz643RPEnUI8TCgfqi4B6CEg8Ox84dghEDKQRrKmYe2vbulgMYp53sCHJubWy4tz6zSmK1LVZVrWlhcsGmNMGjZ3v6e9i9ULc/W+igXzTsN5+/+pe6ry4qhKkzRjpJVQqisZYKprpjU1bHsy1cPGQAuznb2lFV7Rir1DkJYOwFbBXlta6nnCmVHKKusl4+aoK/UC0g+Fof+osoPin1T2I/DGLOgzHlHCsCAUqchdmx/uB9icy5GQfCNE/cxNP3o8UF1lN/3UUBZqWAduM5Opydgj1LnzvaOjQa03wBYXU2Ydhf20W4fgQ2nIkm4ShQ6gikXI8wqMH6civnS4rxUfgk2aDdQxebAgx7NSBcd09lJqjgSaAlo+xoQ2CvYksgS1F2GH/lnZRVMckKtlioQjM3odbo2M9m22W7HOlSiqWxFpp/EnasBT8rXSDm2Ss45QJU6Jj7s4Mg67HsqopFMVdI7k5LFyJVMcpS2vEpyN3vEkxYMwIrRYBrZRhA61bWl5ZO2tLwspgJjx9YfrVp/Z9ebkyRsNi5ulDakaaPLRFVpy+SPo4rlwZ6zp0pAWfmaGJPjVUJXyU5htQS+eu+IoRL8ei0h6dK1WZJ1C4NV3sfYZ+vXi4pv4feafkdAg+pozLllVuXewaFt9Ee2srVjK9u7tonCNtBLZLZoPSI5Jjp3aT2jBlZRwr0dKe1+ub5eOXJtEboBOSskomZnewKtrimSyrOe5Mg5v6m0DOUeCq6PdXHhTW9rggJaJ0Mi/+FBuqpcVFS9j9nXMEfXeDCeYk8VG+rIW2dIcvmeoOCjabTSBZmbW7aPv/ZNm5ldUgz94OE9++KzP7e11fukosSO0WNrcx8ksBD2wZ5g11t25uwFe/HFVzTqTJM61lbt2lUfiyPF4mBRyjamIJGSQzBLdkR3zbmpsgMowEq5F5YXWyvASib91A7hiSHWVSr2ApRTamHhy1XqGZHSsgEJ0v1d/XEdmRihGCrEvL/eB1AdcahmnVajM9FQcVVZvmTz+s5Awz6R6Hv7zQ/su//gt2Nz1yKOOl0RMsQxKYY7FeeiKMn6Mzqyzf/5d220csttqvoxGcnIngK0eSFLZy/sJltZgEy1OBIZDubxubpuVOYRkkPMT9ThjqjBxHqPdkehQH7glF+pUA9sior1xKQtLrgdh1XCv6PT01/fUbsG/mE46ntVdjSwIc9P7JXJiprM5+Ob5xdmXbQOFsP+nh3s76uYQoV4Zn6uSu7oGSmJMGmTvZ7G+RADCIhTKlYMwhmj8su8VhdDEyUawb8osMheQ21mdvFUV33H7YlDmychPrdgbXQOFhY1aGxldc1mSFTs71vrm+++45Tg0nin4m2RbSNYnZzq2MyJJYHV02fPxgPzJ0/W3OX+oxc16MBSBhuN1L9KdRXACp8+AatuvED9rvjlRiHYYemH/XD6HYch9sDCqcSBqFSxNW0g/nAQdDgjONEGg7JFBi96dJx+fGh7u7uaJ4S6mQDtZMem2uSEHYg7GK2BW8VETUOf4CWNbRT3SoCRc1jT9P+ooDY7o37/O3/Pfu9734qHnffv1yEHTraiAE7pPHy9gvIiGoo736YjTQcuwB3/HgSZ1ImsMrteZPaREG0MZAtK2Mg6s/N24sIFe/2Dj+3Uxeds8eRp60pxkmyhPEjlYCqHFJnFdNr0BuVX6TS1F2IGW95PiQB0rQVgzX8rwVgFSpTLSlAr/olnPeOZlWCp/Ixm0FCNpokgqQmyyteOASIFjy7GJeGH0YE9eHDXVh89sFs3rtu9O7fUN4JQy2B3T44DRgLDtXeH+9rT5X7KjH15r4+DUM+QyRFmL2CltFeLavA6PSlk8SMxVIIyV9+uq9XlPZfVwfJ+fR088MqzXWdQc/ePE72bCYDqecY3Y+tZBKcVDS7zIQUVuwxqtD4F3bmiZUYvoncv+lcV3Dbop2MgOX63GYged7bzd3SP+oBa3Rng3ulN2cuvvCrJ/7Nnz9nCwryqmrMzjDTp+GgvXUtS2ILmK3W9gd2/f8dWHty1+/fvWX/klVMHxN6mQJbTARMU0Qn1xTBHjTtOoOG0n5Htk8Umq3sEdWcgdgp/8z4wVgA0pHA1kmXfqx/eT0amvFupdqovNYa8+3rWt83xyzEvnr11MQin3j4+UonXeiWRwIVEolctUoUcx1w9awBNZbV9RBNfCK+wfFDpAJe0j+g1Ublmffz9HeixZkrcRXW12o/6aOYYdm1hcV7j06BhHRwNbV9g12eZsr8IUiT4Ez9TojcSunwK4jA+y5NgL0Gxj0fgPfapKjC6hvufNJudnrLF5UUFJtDuPNlA75OP2SGBwFgFAmxsHCPaDqkCTnrSg2AG0EuQQoWcDDxVV+5VM6FjLaBmsgZ9suiRdPAj7T1QAFaquDC0WGuCIZ6FxtZFtYG9N0USY2LSeqwFwWnQEBEMUcI6k7EhfsVrdvep2ocqaWtCFQaYT/TAtg995qB6NUkiVCqhHg+UZ6/0a3526n8ds5VVwtwTrEofhP+09qQtLp2w+cUFPSeEGTfW19XKIX9C9n9Mvb8Gr6V/rfZOBH15Pfxd9vU72PfzWn6Vtn94SNLfE7H0DSfN2yvbDqB1bY5SwwZ78rkOo8KeRyCZwP44MCg7UiYHM0EwdoURk8X+SduK2xsctWxrOLJ7G9t2b3Pb1kjIUthQIikAq5hqtT9uznZNP12ug2smeGzD90qgTJp1e/QMIg42rRaJqZ5TqJ3lA/Og79WumHkJM0//fuRggn93jKLGnbBJdQLB7UwkUhh9FW0QGUN5TJqJU38GotuHD89rTmDrNgYKJsAGlsa8ffzRN+3U6Quyx48e3bPPP/tzW1m5aUfYOSNud5CAkjAVPERCHbBO2JmzT9mrr76ued2cCcDM5S++EHNLojhHPh5KSYVQPgf00G8Iu9AVxn3eLXaG69XPpBp7KEaixN8AOVTlzGwfim8hIqeRWCTz5ubUQkC/qvb6If4KSnA/Roi5WB/PzWMOaKiehO11e540qGi5421W7BaNwYElGr2tYpeMRvbG6+/bt37x16M+EoWdkmmXve7ZvpfdBAmtSmXhYLFt/PHv2P7dG0HzJWGAb/X9h0KzRmlFAo214ixJlVeJopbE6kjm4Dd5DQKGe4jpwTyVK2vZ5s6uqNujo46ouQiIzU73HLNIrd1VlGfU6+/JP+wSib6FCWalOnvGWaP+HPdHI9tRH+uEfBaK/14sVButYj6svQSOmC0t8cVJ65O0DYOk5PNgKDX5g3bXjjTubLKqrnL5XPeEDYW7EK5V4TISODwI2DkSPZRIkwsUAtY7JJgQpsKmdbo2t7CIs7b+cGQLI4SoBtb65O23XSU4+tOUHQnqpoyhAlzooBM22evazOKCnTx3RtlGPoQLYcPPg4rVzzKQExHFB0eJQRqE6NKDBwKtAEMHrDUtgxuVil+MlqkdSUhYhwCAFjcEIzLw5LO8wT3mnVGeRjJaGweASsO9VyLUmgr6V/YPrrln9HC2PFgGrVNlxdYAwJkdB3jlD5siM38JVuUU5C1rq11m5FWZLb5yDmuGxM2g1kMk/8rfQSH493/121VVUumtRmXvsf9OIZB0zqKs+aFKcEEiISscZUDPe6n5OkCOH7OgrTj2dPAxolcKWfJDm144YU+/8rJ99YOP7fQzz9nCyVOSXFcgKRGLcLwBPMvrze+bPawlKKgDfQfg5RdZoATsZUDQ8KNjFWp9ZhwavfaYCu2TQOBxmfS8B/4uq4LlNWRyhdd7YH1gO1vbdufuTVu5e9vu3r5pm+trtr3pgHXU7yvLi+OUQijOIQCOG8dI7MSaprNOgJ+fnSNBROuMHpQEBNpnhQHPKgcGT99L/CDoZtGjkvdfXkMG5xkEjIPmyNzEZ+Xr/LO1ctUy5Xs3QWlep85Ho6Kt3y2SHdVnRwKmOo9B20lxt2oPxnnKCnL5zBKwZ4X1uGdfVm6rtTmm2lKudfm9J1wwOJPqofzq62/as88+aydPnzJm2EkcQ0AAUQr/O+fcujKoJ+zIbJKFZ0zN1atXbLe/q6y+ACGMiRAvge7Lc9K6UUGN/qRMCrkDOZAt52vyUEQhUbrom+HnODDUEak8Vc8Ksz86MPpStb9C1TEfjc8q9YRk/XydzcHPqDJSBclz78mYeoQC1+IVJQdRsIJ8tIuDVmxU0nT9rEUlJqy2j2NwHR18GrQ1BPe8ZzPm1poDRF7vlGn3b7omjbfwP3nGeGyA89NnTtjcnKvREyRsISTF+JOBg2ExWrC3oZqpPtiRB8+sD8kIMX8QK9GYjagK26SuA2p36ihMdVo2NzNlSyeWPJBU0tAVeje3d7zvlQoDWfqBz1GFHnE4AV3bK06o8Epp1I40yxVgNDuLQJRXMPJsUAFSUKUsPf1TPp9U54LqkxgvrDsChT7TMdderTETDjg70LsY96OZtFRdAaAkPOtko3xM0s88Gxs0c/fRsCE8qGpZ96itSutEAVq5+LTlgv5hH1UhjWdY2uZmYq2yK8E6VUykS2opiJpbyFEc3h/MOaLSqopDqHDXIDHBYk0lbNo02dgoCiSTQGJBBbXSmWeFTkb6czGdasZVt0MF35U6E7CmHUtiWvX5waQbs0epW9VIfNfvEdTW+AHvVZ7l0lfrffOsVn6qZf0jU1X1/ua23d/etg0SLCRDsAkpVhW9qYGxtXfKL0VgxTi1yi8UiUv2soDqPO0HsARC9Kibo94csDavP2n5JHkyOaPkWojCqLCTNqzQivDnCG3c49kSsKYvyjPNtfv5Ql3Wz5YnE5zNRu8fNEmsWbszYx9++ImdP/+sKqzrG6t29coP7c7tq9bf21alcsCIHiUHvMWtLYVhbBoJlpMa60KiBXsPa+uzTz+13d1t7xVt4989ic3Z4gtm4fzcnPwOgRv3Syzigngk57xayuuZ2ckaomXw4OGKbW5BXfXkQfaAq/AjHQRG2cy7XszRgZTq9/qop+95lVJ9+B6beuXYYwaWh2RMtox4n2zdSsGzwQe46KNoclWRBt/4xuvv2X/5n/9a7tqKGqxdFWDUvx+vvtaxSe6+jMyP7Mt/9psSXWJt8FfORnTdgIlD9xV+Ft2WJnMVv5r7IfcXfcN7dmg7CMIehOIwdg919NGB2Cn4Kai/AEUVe7iUDknBgU1PThk8Rph62HdDn+HA2Vruo0Kb5/DQdvb7EjbCB+3v7DktmYRvy2xmypOqShhPkFCgFcj7kQ9HUzYiiaq522YH+wOb7/Zs96hlXTQfpqddWE/j13xE0UR/R9eak1squytc2FbxE5GC2cUF68xM295g3zokyTe3dPYA0+qBxk+1OzYgRsE2/TsA1mh092Z6/HdMUIsKmEAeThSJ8IVFWzx5Qh/kSlcuorG0cEIS/PI/qtu7JDgVBJq3pRLcqLDqcKcsdcz3rGZSVgGodCZDajmAWgSYVVZWgCONugPSrLAe0cdARlfNwD5ixYMvNtWkO8BJuOFtiSvRfAyXn8OKM4bjr3K2BhfLHboz10IVJd/oay2NK7eQfcF6zZFZAtYxK1z8h5sq/4w8It//7rfs+9/9+1WVM5+RO6Ds4/FL8x6XJCs4rbp0oukg5ZzVTB39GLHeFWAI/nPmqpOCcyjubFydeOqeUe/OLdr5F1+wNz/6hp2++LwtLEMJphnes09QVBT8RubpuOpTAtYnAUJfpqgShuMWWzx8mt6zQPulox9zzrUXdvpGvCzXPderdNbN72sAHc+qUF1uflYJCJX9nWCwNb1xe6qsPrh3125+eU3VVcAqPW+ozJHFh64nZ6ZEb/SnxcVksoG/szpGxakEUHKGQVFKKqXmDet81o4578+pGzHXLyoOuR56XdBwmwmOfH3ur8rMB40ms83lOtYBXB3c6REWFZDyXqokTzjZsec7BoLqtGgT3HqgXSd8BCaCFjwuJlFSv2pn1jy3WeEuK9H6zGMOeHNfVWvmHFSb7HRtcWnJXn8DwPqceuVXHz1UtXRvd0f9Qj42wemqlWptJJ6ABmSsUYCk/QFWCcGB0ym9/0RDuQ+9UuqJSk+weDDmQEUy+ocFYG15phV7DWBVzxHqttjuDvSiad8zOCyqbSNmqQ5tb7evPwQUGYSXgCHl9anuqS9HIx+CGhtUSEAn1GcFyBL043e9p5WMurLqZV9bJMaqamhhH1xsBXPkARLZfo2u0bgLV0n0Qe/co1dv+WxPsGR/eI7P8TXDehAQ+0zSCVGKMXnQ90XzivXw64E6GyJCBAphy1JhE1qxV3uokvj+w146pdqBOdQ9khczJI+ZY0h/z9GkbW5tSiBKa02S8JBYxGlmVCd03nF/bXNBrhCf6nSpmgy8CsB6NGn3OkqeueceYNNkNYOAhz7WSmlVINx7c31kg7ePqJ2I6iqaEQSlYnBBGSO4jMBU/hVSZCSdY06h9ws7rZg/jIwQAXD/QMB1Us+3HqGnNSXJkYk4FZjZm/RMRY8jayF7XVTAQmhS151tkgHi1NYyOSGaPlR49inXBVMM8SViHIB3E6we5z/SbmYSo6Qqi846xuTwa3w8AekJJNWhwpYBWFOxNt+n9lF1J1Xau8o+R8yXti/P6XH3klHJcf65BOOyK8V96MzTPjA6sM3+0O5v7wi0rqMNwv4u9BF41irmhLEvx6hwzSVgzesobQrfs6adLnaJHseeTdFGMQkzA7psVu98fFdSrn2tvDJGkSHDzzro9+eATZDfiVmt/J7arETWchtSv7ZOPiTDSPegQpA/Ae+jrduv6GklVmLPTbZ79v57X7flk+d051tb6/bll1/Y/Xs3BFhFyZWIHj2kkVg5UOitklm3O2MfEY+dPa3f2drcUIV1f39HSStaA7Iqn60x9JoDWLFTEjHqD5RUZ11PnDhhy8vLUn7F7lAphKkBI3HlwYr92z/7t/bpZ5/6+igx7sANDZkUYML/EIcDWPcHeyG65HRgJVVjBrT3hHuc6fbf1zYTeT5+zYO3TFoC9P336tFBb7/1sf3Cf/oPq/JPAtVxumJ1UuObaE+sfHiOpvIfrPyr79v+vVuuvSBWjCokc1wAACAASURBVF+r+shbTs3XOKYAjK5g7MlanQvsI+AvKNZgK1oQfNa1zyX2mG3COqFMXbEIlUE5UgsKLJVZRsagDMxntGArIBTrvwOITLEk8MsewoGhGo+NYO+RjIDJQvOzzk30u3IpJFGxd0cHiCC5UKMw28GRzXanBIBpB+TmVXGNJLdYWRO0eKSwmCc6XOy2ZbM25TNsDw9sB12hSWfEzk33vNBJFZme5vCPfCZVaNao9cmlt3W+XOMw6CICrHVGgcCJRW1NdTSHdXZp0WbmZ3WwoGcxZ2dhflF/q09HmdIjBd1QU8gESCV4BUrwfadixIJlRiorvAr8ytmlVW+Kb96kA3sEUf9MIFsqml5tFWA9wlVCg5rwKitKbaEIrAwTWfYOpfEpiVsM9vty+lsbWwKsgNhejAfwxSuG1yc1MjnKGaEWkaoPB47gOC71bxdzWI+Jaat8Yhnwfv87f99+/3u/pF93Y6lydO0gG0G+spsR9EMbalZWK1AQA7GrYDsuKIUCqisPMQo9Vvca7lGYl0uWG5rW7KKdff55u/SNb3qFdfmkAGvOWUr1WhnrAlcqEC0Wogzq0+E2QUwzqHJ6ZAMiROKlXOPy/SqHXQhW+buMZ8aPCzqOu8YSwDXBXBmkONVlJDC6tblu927fkvrfjWtXbWP1kYsQCIx4gOrAJGg4qmTUFNJ01GMANTLAuVf4m1Pga+heMvstIl6Lf/P7TqVJBQMK0v21ctxBCE6gWFZYq70ZYHK8iupBQn45aC97R8cBa/m8M1jzoCfpsNHrVlYDChAaR23svqp7yApfowLTDNDymeXPM1NY7Zv4vCZgHUsIHXfA83PLMxBVJQDr3Py8vff++6IEc8eA1T/7//7MHty/Zy1m9klZNk5Q0NFcCMVVKAGiEikB2BZKtFBOvf/VbRhVQBzpIChLVYWH6xJorAF70sYkUjQcCugRrOheYakEnZHkHlVVfq7ZnzsD29neV3XQ90xdCHew6uqQFI/xA2K8UNlk79OTG0qtmkNaCc4BVj1wBAxmf6ZMYih8aqPkLL7wE0pTShmUmaJOieI4OKXOlU9VvQ1aYb4fCpQ5fzFpx9D481xKmh8/MkVgRvLWhVaoSHKNAGqNkAkxND9fmSSoz4ECHoK5DAqUWHWlyUxyab7rJD7JHX+C38He0GndUAlDIIa1EaBXFdf1UknSAsz5HFUB9L1XmAmARDmPL7cpToWU8uOE/1tWcgGuvIcDLp/VStWRRJzTqP1nvB57w44lcJ3qSCrJRkNo164squuI/jX+VSAdVX5sDnECFHONxOmqUtuBWjcIwBoAxy/bBZkoNGTSKAFYeRTTptSALpPQ2D95T0/8KrnBuYIvh/IzGf9pBZvsAXod+/u7ElwJfbGxE681abQSlL4h95vsbsNW+LX5n/J685ozZsvzzD5NwKoElNgB/loXZayrsSWtNj6hsvFN3zrm14KqmZ9ZgtTSt+r72BvpB2g9ALDujA7s0b4LL60R8JIMiYqcP8HUSfT4zll3Oa6o9s/pI3KNx/ct+7lts3O9AKydyJujt+LsiZhkHi/LSQtpo+oqbsZGaghzae8wYl7Jzopivc8aQmzViJ9kToxX+/Xs6ZoS0K0pwSBsAOu7735kp89c0Liarc01u3Xriq2s3LLRYE+9jRp3gqgdZ30wsuE+rXDe09qdmrGPP/6GnTpzWjZgZ3vTrl65bGurj6QWztnP9ZPYEgnT+UU7dfKkQGn6hN2dPVtYWLSF+Xl9FqJUvO7MmTN2/vy5ECEb2OUrV+wP/+gPRd3MPQsAE12d5NbMlLcwTE/JP2UPa9r7kiWZa1KredfUdvW2KgHrY4+8KnukFhaxVjxAld1+8/Wv2d/9hf+mQDPFQavQa/7Mz4nHCv55mXyovz+yO//T71h/5baD7aCIEK/xNTu94HYvdS/E/nSGSNLjBeYjBpJNpXcUGwl2Qlcg2iqhGpN8y1gfG+kFvUPrIgjbdyEmphnj21pdTyxSRAI8CwfF9Bfs2T4aKAOP4wCESn3LBx5aK8a1wbpkDSgy8gfMVNrJ+YUFn6eNxgJiXSHaBdtKCXXx2RljBbOr9me0rbAuVIm7R6HqzCSXYIq4ZkJbWFGtEcV8cgHr1Aj4xjtvS/Mkg1HRbSPYBwTKYMH5Zw+QlZ2ZsZnFeZvRHECcnG9CZvIQsABgESvi1wGACVgZPgxYBbRKcSzkmF2JjwqcGyYetPeixcYpQt1Sql3V1QIMVpROzW07sCHZJ4AvkQJAU4CVDZFUI59Jp2ufmtbsVw7m9ua2ba5vOmAlOJjq2QSzLZUNq4Nsr3nluB13eE1Ka3VoqwqeV1gBrT/qK1MF+Tu/990GYC0YyO6Yy4NWAwOP+BLjR+NzBBIyVABqZcT9dCbkk2EOwQtlEsvMd3oUkkH8G4qvk1PWnp61cy+8aG987eu2fOGiLZxcjsHAQQnWfFB3OGUwUTm9hqBNE/QlzSYdVWViBMyP7/MpK6dNsFo5/gLnNmnBCQRLgJqf23TQpROvKUFp/OJvgS7k3PeUtVxbfWh3b92yh/fv2r27t213e1NCTOoJgXYXtET108gJ5IyweOJFVVfrJXpczIUsBbqgHTrxSJevcSExJqJcx+oeimehnZX0kgJ0ZiDmxr120vkeSQ3098+KZr3r3VHma8d/3gyExivGnqHWgPmyGlRQgtU/Ev/dfE4ZgHjvfL1vxgKzsEP6WVxavq78vew5e6y6mhXi4pqa+xnTlcIqLIQcWsd7fb720Uf27HPPSjjp/sp9+4u/+HOxU9JRe0Y+VE+1vAxLh3rkzlF0LYSE1JspfXxRl6Z6gA7WJkRHJkxOPu1UBgxO26rtiEaHBD2TFRFFaXbWR87YoTLNrAE9kA4a6GPZt/4+AT1MAmYHZ9YaoOrZcqog9OcSlOBH8jq4duhmDqpqhdek40m9OOjGzvzwPj6+DiK7zJ7VvoGqmjtfA84nbLJL8OQjFjSzMhReVW3V6BhXBmUJAEoJWJNmBRBNwJqjbHhfAijWhutWz66Sta5uS0pZSVKxdVwki+pngpZxYOGCFbznFCJO7A31tQZzBjtAogFASQCjwfMIuDktUDMBQ0zDBTAAq14NZ5n8Zx708Z4ECuw7jd7QtaHIiqo0wi5Q/BgS33PbIRBOUJGVvzrAU7CifRM0Q3x7Jj8iIaCRM9F+pHG9MftPgiLyM878GaBuzdpR5baWz3BtdxWoEV20qVJwX+GbuZEYcBMtPuMJzLRLpb1KG1aBHoE7d+oJWH3RUWP2gJN57uwTAKv6kSWcAv0953r+6ORbWjolHIqkXckWq61hWO2iF7/0P0Q37kujDzF8q+/7mmmTUwQSBFeAtfR9BaslfWzTDifh7klrmTZO61n0sOpcoyg+HNnmACGZfXu4u+89rC6fqvV1/OABehYkElDrWoq4p3x25TOtKqwdYreORtmoN1xiSNiEke979Wbn3vURVZkgU1K4mEHrsZ+P5Uj9DbFUNA85+/Ni7Fah85BV4jzb3oaG3woxrPQzla6Gz089IOlClbA9ZZfe+ZqdO3dRlNjNjXW7efMLu337ug37uy7GIxVrZ5vAahnskaTyHtipHpTij+w8AqkTJirwlSufa767R6ueEOL65mZnbWlpyZbmF/1v+gehCEsR1pmGagUgib7vs+CpmC0tLcqGE9/fu3fPbt+5bY9WV22X/kuJuJE4mFcs2O2l7oFjCo+FSGgivLSnRGUCf/k4qKkI+QDGYq9mSweAW3Rv5vRiK9WOOJJCMr38rAfX/fYbH9nf/S9+XfeSUXJu+9rFFTFzbEE/AxG9VMDW98jtP/pt69+/pV+g+JCsIO1J8+Rq2vWMDfKsl3Fsspo0Xk6sniO7cPFpUf3X19d1wW2Vzr1HFaFF2Rls34H5XNSJlu0MvaWjN9cToO0ykzcKMZx1YgP2L2CefYV4ERVL7Ds2hLhjBgXjmP2K/ZOCPwBUYlLe5kmiYmFuzuZmZj35iO8QG8/bKzGeqo7Snzug+uy+ywsvfU/eWsvOPPWU/BtJVnqe5XNYO8R7zRQvZHzGz6Gjj1wV1Vofv/NWTmtxSmlQqBK4au4f2oo8PDK8MzM2v7xkC0tLNj09q0X0YMPBCM4SvjX0nSGBSlRYH6ys2IOV+/bw/v3oDQLlezCSgDWFn/6ygFUF12L0ioMz5lNRYXUJbpHe2GUKKACsVFmdggYtTHz9qRnNckKJcWN909ZX10NAoqN7CeslClNWLiv7LlTkOzu3fRr6rL5UoMBMYPXHAdbaYfl3VFf/4Fe+Xfgxhx5jQCoDhRBXqgBn0WvCYan6sSLzWwo9VM40qqC6nwgEJ49cXl7sq6AFB7lLPROTM7P29Msv28uX3rMT558RYEWuWpRibUgHqtAv0yGWzpfvx6tutRHJjFW80A1Pkbl24NNctSLLXinz1h46g5TSKVfPqaF+WP48neNxIDaN7XH/ptdJSY2ZqjtSmLx/967dv31TwHVzY00ZUAIgBbPKuh0KqCozpmxuzCkm6C3k1yswFQF6E1yRRVOwEgAte3HK+ThNwJ1g7jggl2tw3N/5HHFmCXrq9x6npjk7d1wEJZ9LBaKSSpPqmQFWc1RFZi31WQEw85qzTynPYRloye6UCsjxOc37PY4CnfdVZ999hzSrE7kpm+/ptiITOPXG5ZoWFhbs/Q8+sGeff1Y2CrG6Ly5/bo8ePoi5guMgxz8Z5VkfvyKAxGzDUOoD9BKaUF2lX9MTCZ5a8yw3iRCnt2I7SeqVa1o9w1S+jCokfUku0e8qs6yFz1ntyofQmzMcJNW4rlzgWKnkUY3EHuM7eD0ZWJI1/owyqeLCMTmqKcWbXNyJ4NNput4jFMkHVCtCUVJ7K5Y381pSlJR6sgtYqRINeKCfi7EAIa7EmkpIiOpazD+t+9pqETh/5i5KwWeg2svGGjFHUBXCiL1DQEr0bAk64bxdoZT3IBis+ursUMPgXTBmxoMB1Iw1BsLFRVR1RfiIvq0AWFOAa0BsjCHh+YiON+Xz+OQNj+hZpRIBJZxrcNGo+Xn60hxssr4EnFIkV75jUr4+g4+sLOW65HVXviRtfSRHWQf1p0WPmoI5aLpk7+nlk8IlqtIIKB0KoB4RcKK42UcA5NA6rQnrEYQjhCgRKfpGWUuvEsmyFz2sTR+T5zNtVjPJlGAuk6pKxhaUYE4HlDj6jJ2G7ckOaMH67EI8rbSlpe8oAZ23GdWMrfy38nc8rDimfzX8n9chfBZwqvFWfq0QcaoTqA5SmoA1bXBpi8t7qK9pnIGTicRc09LOZYUVW5KAtX9waFsDKqx9W+sPbH1v37boQVdCIOZFY8PjfEdQ6eczwP1xokvl54oOrQQPwTOtYA58SEr5bGjvOZ/skryrAWvSTbEBGs+RMV1RHSt7jqHmy0enyrX8q8c6aTP5nfQ9VbtF9GCWOgp6JkqIUBULVW+JVbbtrbfft2eeeVnglfmrN659YV9+yWiaPcjDdqg95JU3+tWZhTykh/0IsSMqtO/Zc8+/YK2JQ03nALDe/PKGMVqEOEN1KMTMuqgSz9ny0glbXFgUKMEXXbhwQclBEpD0yK+vrStZlkyQxcUFgVZ6VLHlN2/etKvXrtr9lRV7tLqmR0jv9/RMT3M+sWUomgNU8U3E6ZreEWwyxeV63lHhBMyzkBPeHgFltTvl1TjslmxjMIxoP9nWdeJ7XIH57Te/bt/6xd96nAFcoNYqbo8d4fFlE7DWFddbf/SbNli5E0ArlNWpFh6MbHKiV7F1Ul+iijvEpHLxwxzXJ8ZSnBH2jXwqVdLJCVFg5zuTSpqSfFEcHOPD1CiBLxM1p6WWoUNs+nAkMTr8qdSI1Y536BgNqnJnShpCCD4xs1bntNO2eYTkBn3Ngj1CI6LjdGAB/4lDa1G5HuLjOwLXm7s7dsS1hx1jP1D8o0+Z/fNwfV3201nbUMD3lVRVoXJhVmdE7T0USyVYN2Ed2DTB4iFR7dV1EtwktPw+Wh9eeiNTtw5YeXv2R5QL5fwAgDjlqLAunlq2EydP2vzcohYG4MnsIx1eZu1Rbe10BViZD8QNrty/Zyv3HbBqpELMR0sAVfXVpYcvKqxjUCSrOUq9FZWdkG8XfVkPngrryHtvVITzgATREvpZZdQ6k7YwNy8qM4rAGxtbtrG2YWsP17ysTuZhaiaCJvpwnIbl6+S+IrOJVYWyyFRqAxYUTl4CWP33f0yFtQm9/uBXv23/5Fe/Pa7QWpZhq2qNd7CqhUHccrnpqFo7b169PHGNAvYxg1CGNu8pqFVyRNHfh/CK0gGRGaOXVcmNiY58dXd+wZ566SV788OP7cRTF21++cQYYPUA3bPgjznx/EGDPtX8vRIgja+R11JLoFgB2qAYPQlgOn5Oenm+a61ofFzgIweZNNsMlCLQrirIkSgQHVsBr4NQAs6t7Q3RcuhdfXDnrqjBO9sbtoskuQJSVxhVleTgwLYl4OKBeVmR0T2GorcH9lFRKqqLCsxCcIeoOoNLGYI2ggE1LUi9h0FBVvAZvY3HAa7y2dSPr64oS+glaa9FhcCznL7e2sLNzH78rKyqjgdxUcHI6mp8uOhLjRnFGTjkM2wmJ1xdfHwmbHUv8U2+Rz16p+xvqTO/TcBf+8PxTIruS6YrBGICUXlQzzD3eXvvvffs+RefF6Bai1EEzLAWsVNgxCtZqmJEjwvD0hmojkKsaooCbfTNoAbJHvC+fVXgNNIAsIZ99MA7yxf8m1cBvKqKXYD66DbbwQv/lowc/ZtEMvx+PFBkHEtH1Ti2Ir5BIk2MPhNYdIpYVn4AYs4eGApguVKtnxfZ0Oi7ocrg+99FJVRRYIyBEjlRGdXYCVf49Wy82waqLN6DA9vG1L9F8lI2PGbbRW3Q9yTjYejX3POEkSdH61mbSv51GTvEQHNfKwXIoaRJ4oDeLgfVsB+EaiLBGn9H8iXP5GjoYkl8/OwsgLVj83Mz6jkdDFDWp3rQ9zm6AtZhEw79uaKmSfDDOfDZtyNXc6ZXjQAg1FFJDEgBNXqvmMFHQOOWEGqd989rXnI8T6/oe4Ip6W9O4+7I/1N11rXxuSGClXvCq4leofTB8pRWPRfKeqFWPM0sTAI3kg8kCpjPNzpSoGSjQ1VTO0eT6unqHLn4knx4BIBV0jgo4LWPjt9j4xVVM53r8KEJdt1bjmWefU2Ctsb3JGEJlKkCKshm1AIP7BjAWnmTsFVpx0RYLEFYkUgsk2Be8YvEa8NOao8XpqVM9up8JnOqGUwUM5wTpLu7qKu5Y5Xf4vV5Xsu2kebbl60TeY+6HsZEHR6JEsxIG/5s9AcadTNE8DIKDVJ4TsXWqMym/dbZL6vIJYuomCfLfaWfVJLdSy6yB7QzqPUgeu7dznkuV7NZNVXC48PKx0UyMkWBqgSJ4qSoAWOnwiZXCdJgecg3Kc5K6m8duyrZFc9ZGhOi109Iz4CC16uvvW0vvfi6TXZ6trOzYTeuf2GXP/+B7e1tR+8kQjeRgJQiq0j8oR3SsXfeedeee/55sVn6ezt248Z1u3btcqhb19RL7gnQeubUaVs+QZ/qrMbSsD7coqp72JX+QK1y2Hf2DLRiRHcWFxdl07EBsIKuXrumSquzcNyOAIw0izqElUgiEKfTnoJNc7sWyb9IqlII59rb3SOb6nZkb/lvfIUnYrgGxrQdSS8BwT9sNuPI8BHvXPrEvvWLjLWpv0qA6j+tpx/o84tkhSeA4rfCftz8Z79pe/dvRX857CDo+G47Jyd7DsZCtDLFGrEVqTOSMYeSiMRZALWYlKLxdjDroHsPh9ZrHVo3/DEJSal/c73tji2cPWX7g6H15qYkZre7sW4tNBO2djQKSDRzkqdDV8IWDR6F/cMj9d5rHFyIjXYPdp1eTl8tM1YnWnbhuRd0LdO9rq3ee2CbD1edKoyyvFTjh2rd4MwmtsjKe3dmzietyF66b/GYRVKEWmMo6FCa6aPFpqCPsbi0oLhhd9cVlMFhYnxBeQfYvvf2aznLIpqFETKgD6SmHQoASk+/bd3ZGVs+fdKWT59W3yqCGxxwDVbnhB1ZDLP1hl4ukqHk9+7etZV79+zB/ftBuUKlkf4lD5izPO4BXfa8JSqLCmZJ80sKZGUwotdO6+JZCnpYORC+SFR0XS14EidLhqbrimfQfjmEDGdfX92w9UdrLhXf7kriWxtEUvlJqozsS8OZZJCezrNZYeWZ/e2f/fm/coXVRZe+Fc/c10SdnzlAnUxF1nflh4lkAsBF1rl0MumQPPjAkHoVOhX5dKAqWpRngqmw+pFE0c/dm8DnBAIULevMzdtTL79sb3309aiwnoysvo/TScCaFY8xA5J0jwCzTWDhhr7uq2s6yZzxOvaeCUR+DGAtB76PgZPKSI0DYT93nHIPOtOZlg4u93Q6thRCYq0RPFhfX7XVhw/s7q2btnLvrq09emiD3R1RY7z6MdThJOdAsEyVlb0ERS6r5Gpsx5CFQrLOD4JLIcCj39csYmcbqLJTJCs8AC/ml8Z95euqe4ufl+CvvOfmz/MZqC+iMPwlMCyf5WPvW4DYfE0VOBTv19wDFX8n/qGZ/T+uel/eY5UFjdeXMNN/b5w+7PvA+wPztRkk6bMa65aflYDVVX4zKe/PIQHrBx9+aBefvaheS6rvVy5/bqurDzVT7YhnWQWyTq2FIruHoxZgpYoWM6xTOZMzK1ZELTIjxXQAC5XFSSpoDuAycy5HHfcG9S3VqgUSAEURhGVVzfc8KpPeJsJ/ZyWO68NieE+Lz/dMUCynB2CO85TVIFUvACoBivy6vI9S8+5GB7a/1xcY9tmoHlh1JrL6BZXJe4OwX/RNMZNWGXlGuzAntu1ZW/pYvcLpT109swfer0nwQ/U6g6MEHT7fe9Ln5Ua1Jql+XAhUaGhdes7xPyUQAiixVlS9l5YWdF98Fgyf/T0qH1yfZ5YZX3Py5Am3uxHEkBkXpTwpwczalnvuyKdxv4y30bxEmeh6xiGAXX1o6nF0QS4q3hlscn8ELqpdMme9qhIB0FJd36mN6bPxpwIlokl6QJM226uPMUYqBRaVRHYQy76Y0n32bFbtN0d2OBhYG/VliiuAZqYRHECPI5kOSPU+17Qv+lsRY31qS9vDtZWJuXyGpX2pQEi8RWmXKqVazUh0VkCKaJGU13kPcaSxawpbktXPyo4V11kDq6IyV7U61FWe9DvVtcsIu2onn1kpuWfCLwDrcfa5/Fn9vQOvTLCXMUJ+dmK4Gsr5HeU1JdjOIL30E2ILHR7a3uGRre0PbHV3YBuM2iDxhBot/fHEatIwqROfpe0XAC4S0+Vz5PtxxktdlVWFFVuHcIwSXoRH0Zqkv50u7PukZZptLHPvira8N73jgC1V17M3OWKLBPucmlIVlaJBxlhZiU1fAdPMRYP8uhklxc5WVEW7RK9nh4eT9tIrr9uzF79ivZk5MSxu37pul7/4gW1trCm5zVZyIBRJYBWliAdJunfsjTfftFe+8hXvq+/v2+1bX9qVK1/YoL8r4bNKfO/wUBWyp5+6oAoZZ58vVQDbMDDmde9zs3NiH5JUF1iEJRHTQnIvELMgwrS1vWWnz5zReEOu9dbd27a1s6U+8G7P3594Z68PHdir1UpSIqgE7XWScV8dm53t2sxcV4wT/pBg8LYEp6x6sYL50SQZDzR/Gl+Ib/jqax/YL//S70eS/PGyaSbN01/HgYrie6o3686qkOPm//jf287tG1E9P5CdJgnriThvcQS4az8pIcLfXrRgPCH93Jn8w3YqDiAxKGE4H3eWdZ0JdH3ZK5Fo0hlgAWanbfHMOdnL7YerapFQm0QmA6JY5gKC3pZCC8rstAtmjfr7YsFq/i77u9VXcepwklEzbRtiZ3s9W9/YVJIiz6TYW4wA5fnTgpRzuBFGIhG6P1BiOHUnuFH6XllfCdhKdM/9SM4mT39xZEPrTFEA8zE8nvCKVk50fFmfd996NQCrHxQ5g6OJmBkUxoggIQbAIUG8FBXW2aAEU6lRQS9owcjV8z0D51XaPzqyu3fuCLBSZeUQc1N6yA3AmtS05Nj7k3syYM3AUWp6KQqjCVWHrlBIIE9QwiIR9BDoxwxBFgwqg+YRtSZta4v+1S3bgBLcohTfUfVVgFUgLgCrsmJR6TnOcRZBr6o48d+84m/97M/rT1kgrU7CE775x9/5lv3edwCs7uCVgYtSu+BpZiKrrC1OzKuEykpU9Y86s0s1QDQSNnT0vWXGm9chnuJ9PP4+7QCsPFh1BiP+wgbHfLXa1p6ds2e/+lV7/YOP7MRTz9jSydNKDIwIJlXqyDENtRBF3m6lUNgAiSUILAP+H7de+e8JMZrAR45UzkGl6ApwpANsvr8HM6EUmgIQnPTiqwQ87H1R9iJzDhWC9yYbv7b+yB6s3LU7t28JqN69fdsG+3u2v72lwFlVWAJlqhUxKy7BWBrVkmaUwAyH+qTrV4ZKVbcaXOX9uFEoBZAeF4047n31bIoMdwYn1ZIUGeomdfZJ4FfrVSalnvCgj3ueClgavPBy/5Tfp2Ot9l8j8TAe0I2HZ81gL5+7/51BT1Sto4LrnxcyH1ozbK2Ij+6svPSjYBj61DvvvGNPP/uMkmpra4/sKoB17aEEuUj+US10epo/T2g7ZJYRONrfoyrpohOyMaFHJsAq9ol0gYOSC0VoIqqECQAi9ZX9ljq7k6IQ8YeMqhxmQafmDCVTBuddBuj7+4www84cSL2YbDQ2N79yvJkAZJyXqkKBQ9U8uVDkpYIgYR8XWyJzzPdi42WQrzlvoSoMzTvoa2TmvUKCOuHQaVsxm1b9vrynBMsA1l3ZP3qiXOXXE0Vua2MMwCxjYTrWm5lREvQAcKjecO8XovK7vb2jioc//6q9Uz28rAX3PDs/q8SoA3wquvuqzA4RpBm6zsL8vKswOw3e/bSzhCY0RoieMuy4fieTrrd9FAAAIABJREFUUtLEc1Vvr7h70lY2XhVBByiMMcjkQc6fZQ20PwkW1J/k6ylKV9wf1fIMMEXz6hCA+HNNqmQ+RwJavk9QdXDklXOZEM1jNZtGcKzX0/VPokINKWBwZG3lOhyQC7AGAyztzbEAsWHPSlBYAtncg+V7eKtAnazX70R/JffJnqGiHDSJapZuKbpU+gLuM8FK6Y/SBqX9TcA1bhtdJbhpxzRqh+crNdtMsqSadeiOFMyu8npy3Xw/1GCzep/o5cz/rtZGbKqY5xwLlwyV8lk0K6zVZ7N/Dg5sd3Rga/tDe7TXt03sFqIwTGgQI87PYKWdUtjl2qcf769KRo5fj/e1u0lhPJEDTymNCpw6w8P3Bkm4FArzPIDrBCh49XPVbusPVNQxN0MsKGMI+8z7vyt/R6wEEKOQE9RbsfSqz/UkfM5lVSVApQhaMzpmrY49ffEle+XlN63bmxEgWLl/265f/9y2NjZ8VjvKrxozFSQZGX1XGoYa/Prrb9jLr7wicDAc7IkOzMiz/T3Gjjh7Mp8x53N+dk52iZ/xvvxs+eQpe/6FF+zkyZMq7kx1e6KG4mEAwf39PfU8bm5uyEakb+C8MLcY0ScqsNjJH3z2A9GGN7bWnYIKyOEeSKIBQEdu8ziHYl6g9DzTEWAlqUrS4GBEYpb2iL2IaZx1g99j7Nbujgv9AVo/+OAn7Rf/q/+hAoDNmKWMzcuIrpmUKUMRAOv+nRsV6Mwigqjr2Oh2W7Rb1i73Qva56lkroeCJ5jY9wkTUIU2uEIizG7PBvY3CxyYB9PHByydO2Ny5szY1O2+Hu/u2u7Jq/Z1dfS7+fXe445hANqBQ2ceP0YaCTx0OpcrraQOYArQ2MKu77W18E23F7syHxZe5eOqRHTHilEQDglM+YsDxCO2iMTmAM7y5s6cxSvu7e1KX5gyAv9hXnC2SI+wJT5x6Mpsk7WgEm8n/W/sy6P0SfIR98F4AVpreE71TYQW0lgGdRJegi/WmDErw0vIJm0IEQfNyplSCllBEABwChZ3tLdGkeFh3b91WUzaAlS8uSIp7cRPp5P7ygLWmVXiwSmbGMV1WVF0t2HtZMVRSJCSgijK15hty/QRGNumiS1vbUgkGwLpsv6tbCWRXFMescsoyjvXPVNSkWDxeU41rMbO/+TM/Zz/9sz8f26Q8Bk/+/ve++237/ne/HYDEB82UDiUru2OHT0p43nOaTkPZlBDuSCppqrCp6hWVbb13VAbEe2cWp2gmMkX6G6cpwEoQ0e5ae2bOXiSb9+77tnT2gi0un9IBGkU/U4LS7L1MJyd3EtdYZk9LEJXO3f+uJedzxcpqWv6sTnPUa1X9W1D+5IySCl0sfxrwZsa26o0LSfXqGfjNVPtAAaGAiS+ZRmQcHNjm+rpmrd64fsXu3Llp21tb1t+ll2BPYBZlRwmdBD0GwEqADv+fL39fV06kmir2QDxTJRgqK1tmj12ELGXScy2dmFD/3o/biU3Q6rbicbOea5IV1iZQPC4JUT7ffM9mwFQ+u+a/6doaZ6K8nzy/+Xe9Bo8nHUqb57/3o1xXk9JcJz88yVF+1WrLOkXBYOCB1oC1bXML8/buu+/ac0EJ3thYsxvXL9u9e3cUsBAgYPChYiXYIEiiMre1uWt7u2TbffdHnaJWdw7QyuuZuTkzO61+TrLY9BM5AEkw5y0RAlLM4kP1d4992neaTlSt3Pb6qKbshcXO5ngWH8kCFb4fP3OA5M/QacvurNzOJnXKKfGe2IT9Ip0DUdYRJAtBGVVEPbBMUJIKlpndTlXeHMuD/eqPhhr/kz27XIuPy/ERCRptQ2+d6MUhQhiBfCa4WDPsG5QnxCm0blWLhffWpqFM+wTdkPE3VCtYe84kNN8BlGmCTBIcGuMyITVFgCtBHZVfYo/p6bYETnx+rGfm+T36KPmb1+tcSmvB6c7VDg+6MpUJ2nRUcJ9sKVmRvXleeaWy7crArL3sSwhuJaVNQcdECshMegYfmQj8QIwB4lrEFhHryoN4XZ/igRifEwwFgh4Cpx4j8tg76ledtGlrO/03a08JWLNPMGd3NntBGRnUSF6lP2kySEo/lHbhOMDKvymxSyWE+Zlxul1VU7U49+lFIjvfLxMxKRqZv5dgtfQ3pc8px3ik/dV5C8Cao1V4fSYDKuDWaEXKGCDPmGxQmKfSJnvP2bhd9PsL2mRh1B6rtGIvNUPUX18yTvgJFdad4Uhg9cHWnm1BqbaWKqww4nx0kovMyH8m+CuZbI25zKUtH/dRcXXJYgmBL7VLNeZzK/GnhHokFUUD4yyRsOF5U/2KlqZIXFUUd1E/M8ZA4Cb2ueIKv59klSnmDRVxT9hkVT2SDLLbKL1SZOE9J+3kqafs0qWPrNubVd/ng/t37Pr1y2ojItEN8E7GhEbuMKrugEQVB7dtL7zwor196R3FsoDJWze/tB/+4C9sOISGSXzhYmGcSSpgU5q3Cg7xPt7lkyft2eeet/mFeZufm7ezZ8/azMycKoX4IsCVRvrwfPf3bX1jXbEJ42+m52b1TKmu3rx90x6sPjISmABT2UtE/zQxZCTAmm1IriDvPcgUv3q9CZudR9AVK3Ho+gjDvkCyimyyJ/xpeyvH0NXK8TtvvfV1+4X/7DfCT0TisGBKaqfW/6+KI8b3tusqpM+69y9+x/bv3aycu7arU2mCmUJLy6HYmxsbG1VrhubrKgno/cn8DgrBExMjMX/oP+W+sRPSF5CA0rT7y2A/8D02dmDegrEwM6dpLKw7yVOen6jvAZZpz1ASSFNR3Mc4BWuk6njOtp6eOLBJ9CdU//R2A66N3+90qPa7OjHPMtl8UzOoPY/E7uJnjFmjCMl+HBzRg+p7HwFRZrNix/HHYj5F7ze/z+/hE3saCeetmy706WCYdUV1WGToDy+9prqhBAYkCFFTgvOJCEjzMACs011bPnXKlpaXQ1rfOf8zM7MGxxoQo8BlOFKAQ5M0WaXbt25LZGZl5b5X7OgPnZ7xMjpZWbLlOQvwON5oEZBmwOrBRGSPNfg9wY8jBbIMHAYCf8a7KBNCDwOKZcy7C2444JQgjGAFmtnuNnQJL9GzAdIoqmSvnezV1vqrNo5liOqBVFTy4h9++mf+jv2Nn/k5d27lL8f3x1Vef/c7v2S/+10XXaoysJEhDS/pGyHmZKZz8spyBHVRISa7Qi+A6AAIiwxQfPNMDEanBIpyZGQiyaAI3DgHJvuEnZjszf0TvRl76e1L9tJbl2zx7FM2u3hCz5h/d+foBprwo+yXySUowURzWZQsSEVX5uo2vryyX37VyZb86Xjm2n8q9yCnUaYUikHvpP6f8AUlTamRJ1T1uN7MrPI7UColPHb/jt368prdvXtHKmkHQ4DAjoxwirpgyDxwd6VRFN3y8I/t/ahyHQfYq+uK9fJ9WzMVlIGOvmL9yzFKlHpuMdbmuGVQkqOoiGbgw88zeD7uueZ7PumZ5Gc1KyMlTa38XAVxRQ9r+b7N9SrP0HGgOO+hft2PBqzj61JQbovA1d8r//grEggr+I9EBPaVHlYA6/MvviAwubG+qgTH3Xu3RSfHEXMUcGwaVYOw2QGZ0IHtbvdtdwfH78/ac/9+Xjm8FZNBVbuezc3P2hFiFm0opAAjB5dKsCaoaLVsTzR1H+PB50M7gsaqvpuW92d5v6k7RkCQmCsxbB4/IBXbojfMt40nTDzYbnuFM2YEj72nRkpk64hXQbkW7pv3EOClzYNB6BMtBU4ETQq8qx5l7x9TX0/MreNiAf4kLRNEb2/uSryKUTFpFnzfuRWT+RI4k0y6RHjS+OQ+1D1FdZKf+axYV5Ocm5u2+YU5VZqpfeJz+hr74wq8nEnsrVQZA5zv7tK/6mq+0Jp5LYCZ60pKtfa/Agyqwd535SN/gjJKQllzeV0oKysrqmxHpR+g6uteqyT72B4/z+VZ4rOZDMDa8W9e6fFRN2kXZANC6I/rUEKEjLrm+E5aezLiDQJmhMHoq2+11Ms6Pdmx7hEBFeweV55WNj9MdZmIrb4Pl8xrmumiZqKstBElyEw7qH8PSmeeG0l7xf3kPTrA4ndroZ7ys3L9BVAaTI5cq9JHlTbJ/VIdZwjPVL+cfdrBgIpYprLXxfPKayheOpbgG7PDGovhAEY+N9W2A6yrrz39RVxavr7mkoV/LYChKiRmqqg+2hvYytaO7QwPbFdVT2axRoI918hHV9jBoQOqGvQf39P7mF2P+M+BoY+OUXGksGu5HhIbEyCJeZnK0gSTLcWbgp1R0aJjLFSyE0oAmmfFkzQubJT7htiLvV+CZrcbfLYnuhS3iTXStYWl03bp0sfWm2GkTN9W7t22q1c/s62NdZ25FlXF0dATW7RWBB4hmqMd/OLFZ+2NN9+WgBJVv7t37toPf/AD293ZtHbb+/ybfph1ymQlisHQegETjLFZXj5pS4snfGTKsG87m1u2v7erM01MDSDl/fizvbujPlYS7lvb26rKieUjpoer07KFErBKbChiPUIvEqsIstFxMdXzKiMAyScoJHsmhescsCohEwryrP+lS5/Yf/If/9dj56g8B9UeCBaMk0+qjV0ft0iw8oNH/8vv2d7dL2PGKRjDx3YJJIqB4jRgroW2ELBNd3raWrS0kASBgTrJWrEu9JuazUBDV00wWiVgRkqdr6OiWSr4y99TAFHM7rOE0ThRvBnxKPNZJVQUZ9bt7kj4jvQaMT92FkZQj75iEinY36C7uwaQx+vsBXqisV1qw+AqlUw6tBYVUXQwIjmmaQApgttbtNn5edvb2bUNiW9BH3dK/RH7NeLdFBtkjNKAz9B4NRhH3j7kMYOr3CtJ+9E7r2exxStd6hNxuXhtPIFApym0OpM2NTttZ86ds1OnT8WwYs+ITSN1DB9bft0PIHQIGYmjQ7t165b3sd53wMrCUxZWtoHyuCT0mePj2drjvprBZx4MpzuGuQwxBz6Dn6iZmwzOaOh0HkrXVFYFpJ3mKUCmDDeB0Mj6e/1QPIYKEmpy2Ujt4WZVQfP/zJzi+MBhNhNc7vLrb/wHf8d+OgBrvJM7gONvWT/9b7/9i/brv/z3ajDpcahn6IK6px5Uiax4c5zWNZ8bbxJUm167bdMAdjjkUHYBrAQwHABt0riQnPMnwOpJjAqwRuXWW2VJWEypwvrypUv2whuX7MT5Cza7sCjA6vQHB6zeb+nUOqc213ddApvHQUPttDF0zdcpEBhLCtfv6xXIuj+ofO+yDhUuNmgeERXldO/MR8T1CuQmB6eRVde+i0oH9JYMJMm0ITx25+YNu3Prhq2uPlLFTJnCwUACZRmkZ+KGAJDgGeMn51QAy2rvN2i5pTF2jFrPmBvH1i4scxxoS+erqnGjiho4vU4gVNsl6VV1tau6lmPEMbLSkcI6+bu1CnehDFmOr4mkTROwZmb7OBBcBjPNY5brqKVqgEz/tzpA+xFHNP6pHBQ/HjJnL1SuLdn7PPeRA1P1CSP//vvv27MvPGeTnQlbX1+zG9eu2IOH921/f1t7hMw4/Y/OEHFxI5QRd7eHtrtDD6EHWzhHVRj1bWROsbGGUATgp2stMroTJEYAGzEKxmGu09XIkKtfCQfnoEinGNtGn5NGw3gPKK/iPVGc9XEITpHDMfNHYyEy8ST8AWXOaat8VgYarIuCk7BHOU6m3k9+LdKSCgABRRWbBwiU44wqmyoFCdpC6ImxNvgL/AE6Cgw9B6Djr9bXNpW0HNIbGxlQBR96WP4axKtYf4JgfEmeE+/nPZTPYG0cBCPT7yJHkHRJMkzPeLXAx0sduFBKVJRor9B9H0av6eDAdnYc0PpAen+eAG1XyPTMvgdzPDPv2eWXZPeqKlWITsVcPX4lq874Z65D/cCisNbCVbwnz41rTjuaZwZWlXz30BWq6fUVEFapwc+vqH1dVKG7ui7EnPq7u0omSGESqiSVFFqEEGCiFYcRDYhI0Wqi6qrHJPiwrOCJAliKEnn6w5/1MQc1gWjaguMAa/pj/W74dbn6rFSHPSxBCihD70U/cEP4r3kZmf4sryWTOLmmVYU0gVYIn4nWOpa0H2fIVAAz7Vgj0Vh+pvZJXFzTXhI1KZEbauBJ59b2z9EzWaX0kpKHQ7WKxrgd1e964nN45KJLa/2RrWzu2MZ+3zYBH622j03Mwkh2fVN5RcW8VEoOf57PsbyvMTtfAY8En4BWl571nsJ6LJgLH3EjfpZIIrnmgyeqKhuDYGc1/qbuLy5dZDKe3NdW8jB1y0K2gcT66qhGfEIIppFdgFcxJabsxPJZe+vtj2xufklJr4cP7tqVL35o/z9lbxpsV3pdh+073/tmAA9jA90AGmgADaBbPbOb4iBSUiVKJT+UOLIoUaIiuyo2lV+xo0SR4pSTyPFflcqxFMWJo0pSicvlVBwnjkmLZHPsFslWD+wB48M8vPfwxvvufG9qrbX3Od+9QFPF1wSBN917zne+bw9rr7328v276rvvKeYjCIXxJSwXQ6gGFbyR7dq9x55/4WXSL9s7XVtZXrYPPviRbW+tWamUCz5pHfPklZoBSGTqNdu7fz/pwHuhWzOPMTboZ0VyhuQR2jVgvUCZt2ud1o6eI8edday507St5jaLV9CUaVKno82kDUuEghUrroz7vYuX9ha+FOUOsF+gPyOQUGuFe/aZn7Ajkdhwvqn8FrR1kGOcOvWi/e2/9d97zOmb1T1vnILxr44LMIUPSp/r3X/1v9v2raUsoUNSj/VCjFd04CpiifB3TbCTkEgzsa0yp2ruoEJesnpFVUTYEoAAUxQl1MQVK1WtUZ8i/Rk2FjmTfEaPDNUWfAtA5GqZbSzwd/i9KBpkxQEX8AR/CjF/Ha2R0C9AQojYHCOIAFSw/xRCXughVW5ULKDq7mMxfbMzVgXQU/bxmABYyd7xdsGpBa4yCjWoHGNeKz6Qd1GnwGNkrFMA2s12m/3O3W6H/hh+VMB3xQYAMqGU/Mnnz2dzWANZoOBSjAZA0MHYFvzskk3NTNmhw4ftwMGD3kcEpage+1eoWEmFQB1mOiwiHj27eeum3blzx5bv3eeDrlQrVCJTBo+DKhRaA+Mfnb5l6qJJVSf6c0K1lY6SObBeI5JVJK4YY0NpeqBcnMMoChrcptRzcf1C75m4R+LnATeRE+YATuGQpc4QpVT9FF+Ho5eamj7wfL/wm3/Dfvmv/Y0fm6BOOrp/+qf/yP7Z//o/0UhQbMfRB1ZBqOqJwdgopXtAyOtWsIAkFM+Afg8HAlLya+u2sfbAdjY2bIhgFL05fi9jfTYwDtj8TFgjEvCZrXBe7HXCmIiKVWbm7NRzz9vxs8/Y/IHHbHZhlxslOYmosAIR/LiENTZxHpiOZaGe5Pr7ZyYoCS5inf3Zyxkr6QqDo7BGzkQBqfdwpMbaDzxnlfLB+f/RP7th94RVRX6vZCQ4nmapSlCmud2k2uvtW7fszs3r9mDlHgWWYHghpEND7wqbDOJ5DkD79QSCNBeJpKTobZq0hmHMEjk/Qgog8QjGa/cqCozPT00dPs+gflGrlWS7oSzHVZkAHSKASBPhNClMn+3k1xVg51XKyaAkBR4m9wjv7hHXmp29BLSYvIb0vKXXr3v4+Cr75DmNwCcLosYUB9VDFRuKzAuAZf4VBmWlEgUKfuq55+3JE8fZS4W+oBvXl2x55S77O+RIIC9fVtJUFDMEConN7e54whoBtIoVRE3VgynRMMjVo0+2VNYgcVBE6QxdWTicHTU2o9oEpWpPhnCfqvKpsocEiFXAhkSXkFDi2nDfmq2mpJJoMB0cejZR2VW/N5L4vGqvIDIqnxntDUIPIY+ajVIDSCJgDZkNXjeAD9oUtSHS5iNorVRrDP+VTFWZTOFiEQBirBn7ZLvyYxCUi+HwWB/0/AJIAKUazxuob/TCMnDsxlw+VZp1njW7FNUB9q/WpJQrlFkJq5gemvuKFht8bacJ2l2fCSv3NjM03Qv/EPMQTZX/ps3PbT/VlNmL60rK9LtljZNjMumVY1K9ZIN0JiOIBjCgPQsxjAjisW5C1fXskajic/6s0+JSYAIBEEeJcGTOgEqT6L3FmuNr1VKB8/wwCxBgKkDVOujFWHunkVEvzOe88qyjL5/rILvGdp2Ehq98IfcV+B73ZPju1J6F3XD7TVAgSYCZsLoKbCTh8VqOcGZ00lQFf9L2xDUGUyT2d2rXxm2iU4cSO5zbYt8PbpsjwcxsstvRDHxM7GNKBZ5MWENzJPu9sZ7MzMGO2303a4+qsJK1xxiwr4R1MLSN7oAJ62anaxs4A5gjTSFH2CfFnrQtPucyXZO0bShd38ymu7uWMq2fBVelZhU1UnUHIvHaei4qeqBPD2rdwlw0XiXovzj/TI7Yp5/28QuAD9G2uF6CQjiTmegXfK4qY5HQRj+rdnGJBROMGqOGUqFiu/cctOeef81m53bRbj9YvW8fffAeW4sQ6Gsql2iW2CZ4Pz1fxbMzs/P24ksvszLabfft/v1l+/CD921jfdnKUI5n5ThiJJUWMj+KV6lACb2hcSXz8zY1M2O7nF0ZVVVUB9HDjfXb3tgUSF5SYslEp1xm4Wh9a9NWoNtx9zbjQVSS6T8IHorWy9Ad1VVW+QtWYS8xgCrNz2Vcy4RWzxdJM+JbJbHSsYF/AvsDoOmp0y/bf/y3/shDOG/VegSoFdFRajcitpdNU1qL79/4F/+L7aCHFVXJatUO7N/P+0OLV3Eo4dn4gL2TUJd+F0lZe6djrS7EidDiMSNRObc3NurbzFSDvgMjNfvVslR5d5qMAQEC0G6gUotqawFVTikKY2Y1FNVHpE5rXxB48BxLlXgwoQY2DZAWYIDHwARAkTxDY6IG1XeMyHEAcgTF6p410ZcLX6l+ElJ08ewCdFEfsbPdRiVpHjjAzfwKVVbkQz6zWq1AUHhWW4XYvwXShxkPoz2nULDtrU1rzO3m3i585sVnRuSPe9WMowPwH5Tb2CCMMQBlq2BgdrlIJGT/wf124OABOlcE23CsVA9D8ORDhbERgc7g3hC8rz5YsdXVVVt78MAv0Btr2QAg7r8Gw6PfTsISEQsTvfPMXWhmviG43u6E2LTv9FY4NBwC7ATSF+BQHQeUIVF/AlEdr7BKXAliBt4D45SqqKgG4pYyluNwp39nQXxGTfKEhgnr37Qv/OaX9YAmI94EB0q/9d1vfMXe/M7XvV8YSStoylIJDroWqVtZoiWKr6rHaJ6XbHSlWKCc9ebKiq3dvWd3r12zzva22vxdbY06dVFZI1ihowSaQeYMswcjcQ7AX6XGjD390it27OwztnDgkM0u7GYyTbydyKxXqrKKVYTungxNVPPoSDzx5r8Z5PZ9lE4SqMUqMrjMBUayLZL1TwkxoIhKTxV0VjYdSVLFTyIE6uMasK+CSJKrlmneoypK2I9ACvudPrOO4NzT5HvPAKoJzeY2Z6Nh1lhze9tazU3r91AxAXVElR5SSRzBCuPCPY09j5mIOy2id6D9ZNLoiQpvCKHkwUwckaj453N7xwOiRwNDufPPf1/HLj94UbVK64hp8JNRuD4GfEqvdewYRPKfJJ9p0JXtwYkENbUDk8dqEgDLkvrsvcaT0gA4RMkbX6Px10oYCVksl/z82KzgyUTcA2q3BLgUOPbpmWmOtTl+4jgdNpQWb9xARX5FffojtDbImdN+EexDhbVt21stazZbNoRqLEQTQDF1fR3tXDl2OIah6XUQWECxEaMJ8G+csS7OB2izVKrWHoCaJIGnTIBINxzzeglCUoE9eoo0boE9oUDbOx2Nu3GFYNBOUdFD/wv+jUMUzlXVP6kIwsHhbML5IUDDa1JoaSjAjEURmnGthZ5dVPlUl3LNZgUFWDuAbF6VhI8IETsAdxAAIZjDWYba8SFaxtfHSJypuldJfQSGU3CZvLWR9CkgRb9pjH9AsAB6I4OwKsABje7pQuwJ/maoAB0VVjp+X5+Yr6vgWcEH7oG2jkIdYtTADEvlGcBlqOIKGED1He0JqphoLEvM52N128fuwL7ghnP6rxQpo7IWAAWQb9pLiGkhEemq18l1Q5TYskUl70PSvD6BvaD1shKMBB2MJzNrlMs2U63bNISsShXvrVLvJP9zNcsI9LGXosKq5x74mvwVAVIG/Upm8ZFTlXPgL/ZM1o+fgZKB+AXbQB47gkAEz4pFnIkQI7USuzQJfoVliAAvTVjDrsTaRxJLOj8/9Hfu11RhxUcAS7S5tJuaZZp+RDJPO+kaFFj/WM8AKrB/xs6LDCtfN0vEnBbMz+OispvLr5F91EkyBB2RHSSs7Z6t7LRsvd21DahKc6yNx3HeL8sWAIoFan9GT3IW2MeqkPaoUrtEIhVPI/FkZRQ2ySmaelzOZnC7RqvIaxfNEUmURFX1H4EhF2XS88KoDilFiwXisZbbcYoukWmhfUFb7aJNET/ioDDGDOE3bU4VfKjmKlq+GTQNFu35F5Swwk6trt63D95/z27fvG5tVK8A9oVdZ/U44HjZi3pjyl795CdtYX43z+vKygN7//33bOX+HSsVpOuSAawkZuRxtxJ8jfsJxgx+dmpmWm0Jtaqhurh71wLHWAKIa5H62+ZaBksGdgqVVcx2Bk14bX2duQVa9bjSPi6NonhQmq+D/SeNBlTkkJUjZtN6asYuCzcVB6DA8OlokoJ8Yn5Oz5571f6T//RPMi+epA758ciy1fhu6vP9mzpW/L8b/8//Zjt3r2XHkj4WKsuNKStj3A5tZpE+FRVG+hAq46o4h95Q/KO5I8GpXTO72Xqogp/AVvh55GKb1spiS86E9/QHVhO04u4IGj1D67U6FKpDqtpxMCWYIARpK1W1bWCu9Who05zRWrA6WLOVqo0wrxhaAmC3VCAaiDm/amMYDUFlLliz02ZVtQ2FZgr2TRMYIT0YKtRd+DeH7NCeg3wOzwaJL4DZAUb0YHQZTryJ6uwtFRqLA0BI/o0zsO4gAAAgAElEQVSCgp5zrKys2vpWFxJKVvj5V18YoazMZI/IJXobNbcEbwCjASWrqdkZlp0RuCzsWrDde3bbNBrBu13b2tzShubMPSEAwdmnEeijnxUbdocPECVfOPCc/qLNkJnmTMDGKckuWpPSZWSgFE+GM8ccHzhQVBGIODoFjOgox3ugeqCkJGZuETFFIED6XPBSvPIUAgLq8nUMxJNPr7QFHUwOIRGxccchh6aNjuv9wm982X7lP1DCGudkzLM84pNvv/5V+9brX+E6g0rK2Ucu8IF7Q4IFI8fAnhQtBRCslgz6rChjAPSRI4fJWR+0W7aJhPXyFWuurWaUHaJtXvXhoSEghaMm5T714Mgp4p+YicfqCw5oY9p+6rVPixJ86DGbnd/FZBaOQ67TA8rEYkQgkbpWXHcg0GjoR3/n2tqarT1YI8qE+wbFLvo9qXLM6rxQJu0Y0XIle06Py7/lEFBB73Cvhnov51KWxJVnpcCBikgISDX0tVXFZ0ihrjhQnB3JEodAGPws+gF0hqCOFgEy9hqqKdp/SsSSuZeetEcFA98HGITK7PWbN+zatWuZCl/EMUJXxwedxxaKRC8LfpJkME1cJ1H2FPHnPvXfm9Qf0n7La9YR/OlcOkruFNAMtY3Xmvh77JqToO/jzsZkEhrnafK+4toflbTmSHg+HiLuYTyx1xpMvkYEOnGNk9/PguAEVJtcBxkCnadAs19++UU7/uRxOmTYzJs3r5MaDCdGWqobdLVToIqJcUlIWJsEN3qYxco9nAeZAJ7Ul6KgDaqZALJgt6FUiyQKvwEAB0IcSDzxPqKtjpgsBgih1gO3sQaqTjXrY8HBYuJKiq0SViRq2KOovpbZL4qfH2rG6Q7opLpeJgP4A3Gi6SmbnhYDB+ca7w8RIvZ3+9hYH0fr9zTBAnCKW06JRyAbwlfhN4JGCiQfDlOBqvyMZHRYNXIBFQ4uh8LhTMODVg2ulyiSqqiYh0slyCFUHas2NzfrdgWsCVVY2aMDJUkOUocCriqZmAWOvQDGEvwoEvNgeVBsg4CA2lii5w32RYGvgjm6MM0qYKCDoidESBBXIxiYglgUzyQU5DEDEVTCoNDVsopwBvxmwFE+eo6+YaD4INSamVRMgFPST4DlVxBDZXtWtBB0ipLcqFZstla3BgSXCkWrjYpWA/ZPmyZqe3aOInkKm+MsrjiHOVDsEkhZrKlYQfs3+gVjJq5Or95DvoJp8gRbQ7ZOvYek8dJ5KU4gFTxJECMByBKBxIbq3XKPF0Fl2NzJFgll4uNgl0O/rlyva4hEGhE/969fT2r/WIkiCyGimcS2p2JJruRJ4JpghpI5LmfyjKPynNrojD79CNEljPOA6NJ6q2Or7Y6td6AU3LNOTLJhPO5xFvayFxT4fJzJlMVZyZtGDzP9kwwc48IAwGTT9UyV3OfMIq2P/oTNp+CRF0hIlyQzQTOcxXID8IYe8ryKGOCWWhVU7QvGGOIvxANUkub6IZB3++ljQlgYou2TTRfrpGa1+qydOfuc7d69z0qlKuM/JKw3r1+zbhsJK4AfD6r82ebgnRStX3rlFVtc3EtAaW1t3X70ox/Z3Ts3rJixrxJfzYpmkrQqlxYDxzUr4C9mZqYpsAMbjRYQrAnmRYMS3O6AGSLgDs8CdhFJTgvtABxHo+kdXW+ZQgyJ14dyOno4qQbMopUsMJWWQQ1nQqp4CX6LSsV43LC/iPtdpBJnCFV6PK9zz/60/fbv/IncLG1UvnF44rN4NF/DPDdN01sHgkZmV//fP2WFlQUV9N0jvkPcWijYdFmtefBxSGAB5jnthLNjCQjQN4upRNbvEMJ1AEjNdkZ9igIOEReigtpHPiXwF34mGJv4HD2hiPXJrMG+caVqgq7O2MJrgR1z4NBBu3P3HgtPtL8oDKLvmMryWGusf0WgQAEtaB0xpio+Yxa5HdbYEDf3bLu1ozYaKPr6M6HgrjNi4Cc5rs7BJs5EcKX6TmlgU8OCTY2KtPvY+93CwFqwowC1SwXrtFoZC2iEcZBD9c4W/p2feW2002lZF4NZvaTOniFsAlCUK1VrYFMuzLHxGjV7yvnX6qT0Ss4aVSOMAOg7PViUsDyxGGTUA2wX9bxg0H2eeFCtCs3oWAQ/7LxB/zcTFCYT3jMSIjE8TBVy1pWwKjhiIpuMSSAViSNu1GfE5MwVjEUPFrJNlDvZ1Y7bCW8jJSlqFYJ0w4Dr7xzlp5GkfRo3jl/40pftV7705Sw5H6/fPDo8/+brX7Fv/Nm/JKX60qVLVDKGsVRyJWuPakqIhEQCQ0dWHNGoHDt21I4fP25z09NW7Pds485dW15asub6Ku8L/6nfmGMKMwoDERSnaPAOOUBe9w72O+gIQyT903P23Gs/Y4dPnbG5/fttbmE3E1bAIDLmecIaDjaoV9GbkzsUoZowdKjIo/f52tJVW7p2jQhQ9D5jTxCRcYcUIzUIVmA/MaGOSi2S0qAjiqYhdTtdFwJIvBb2CCrDQfkKA6mnC7Ew9aVFP0U4OlVL0e8FsS7JiwelfPy+EFy4KJjTLGU4lVSTlk71X/3M9va23Vi6xuf+7rvvUtZcQWDef5omU+F082TMEdcJClwEMoHOP3rn5fs7TWoz8R56i9wHpIlugFZp0JYmdul15hUdf60J1c84Sx93jQodk+BromdWAUsOJo29X3Ju4+fifcbu+REJax7gjl+ZgqrxtZsEBcY+94QVdgz9lC+89LydOn2KSSSEMm7evEGGiuhp2mNATAm0ABSirdZsUiwEFHc9usznM0I3oAbhnYpTUkEFG1mlVrN6A5ILqiS22i27f/+u3bh53Ta3NlnZR8sBbArH2hBo1PugEksn7YklziyroKAHezLNayJAo55L9dZi/AA0DpC0ItnuZvOEcT8Uk0JSB/uBCp7PFFUlD8GzepWSuD97AEiS4qxGsqpnLyoxw+EkvsvopE6nE8NB43OYvHJT+HnluImS1aewjl7FtIK1OxiLg6oIfIwABbwX1mN2dtpnLaqagKQdKr8IDqCrgN9jxXeIXk7Mfx0xMW+hUo4ZpJ4gIeiQLoHvdkf1g06FgBoV1pgpiTWnfwDgiFmXHQWJFa+isMJKgAI9r2BDNdTW47RZjcpwdUnaYik0Q98hKqlhh9LWAvoQr/zHiBMyyChEJQoy7HMVCpWlMunAU6ABQ7wPFYL+yBoOnIZwiSh5fr792YXNi1aHAK9lKwS4pz1q8BsEQjNb6wlrthe8OseZnUroFeW6dFlmPwua5Y5n4aO0WFELBlJirNJKamohsiSSe67sFEenHYdPz+KbTJ9XOr1eQWTimcz9DKpy2GBVLryi6Ak+YxsHbfPygIxnBOmRZIm6Tx1iJas8D/7h5exJm0Y/50Ep94ZTYQPogtp4qze0tXbbVltte9Bu2VqnYwPGFHn/IVvTFGzIjiRtN4oZ8qiJ9+ufTibT0iyREE/8UZ95Pm9W9zBejY755JqZrEoh/D0ARP07FyUiMOSMCoFISlQjKcP1ooKVVmTl2wXMB6OKhRSOINE1w0aWihjj0rCTTz1ji4sHKW4J8P6jD9+3GwCvW1sageJPJvW5WEBScXt9JqwQTAKIhlj9wkcX7Pbt66R8BkMg9qqq9FGXcGiEjJ4cxKnUkJyKPQI7pnhMfgB2EdXQENUR0KEiEcJnfgaRNtBbaWPieSCxGxIobTSqNlXDXFNnRQxd2MeZdmTqcA69igSaU+r9+qDEkteHMzy0M2dfsb/92/8wOX6xd4Id4EAb90H08WYRgNuBKC3pBFz7F39qrbs3aM8QY0LAFMkaPq+UvThCwBbJOqqOFU80xdzEEg9YjcR+Glp5oIIIzvQOquuwlaDslsu2s7GuMUUEoGJ8j54H1gBAAPc9qMFDAJBoG4LdH1LUCm+GucKocONaILbENgsbcqxNkQALyL2KjfEzoOlCDRrFRfwbAAR8GwCHLgWmKlag6GCBFWLaQQg90Zah+Ffg6Dh8sCcWz4tj/Aih2xT6/eVYrVsya0EReu+8FdsD621ss7rb2sSkliKTajxj0J8Rexd+8Wc/NWr12syeOUaDDdwIJvBvY5Y/NTNrc7vmrTE9RWQR2TcO5Oz0LB0u1E6RRPU6GvYKRTIsJhSytre3uHlBj2qQm91g1YmoiyesCD4CDWPW7gc/DWqDLhwGgauRCVBUKPqE0QyRsDoemCHmuJ+gDDOZYD+r+ng4a84XO+3PisAzHCYPh0c8cpBuCCNi9keiJMa/SDEop6HYyH7l137LfvXXfytHEsdj3Ud+9p1v/Wt7/ev/yu7fv2+XL1+m0YlEg06CFFah3WmiEkgZAsCjR4/a448/bvMzM0RXtu7dszsXL1pna9PrCIGGs/shROxZ8kfSyeoEDTgOhyv9Rm9vrWrV2QU79/Kn7MCTJ23XwUM2s7CgCqvfaZqwxk2qFyF3FykajDXEfMTtzU1WVzGPEvsMamKhYIffZ58LDb04+BFEBXQWTiGSeKiQ8dE5rQ7iYmlvE38OtAU/hHFN4bQpMNPTmBkcaHyEcca/saeh+hn9YEg48QdoJM4NzgPocEEzZoXYEUeqgvYGtmfPbnvm2fP2xBNP0NHhHF346CN75y/eZtIQIEUEbXFv4bDTQCIcdTAecI34/VyFVUHxo343flZxW442ZorPlBh8dMJKcZ6JeYgft9VT0Gcs6EifwSMTxonrmviZ9HUnk3odX9136JNMvvdffjQDnX/4JzPb8Ze8CNdVpQHuQ+yT5198zs6fP2f7D+xj31BUkBAckPrpgQ72jpgGGmVAILFeV+LKXpCmQDqntUMsCEINpGMWzR6sPaBDg6AG7DIEMu7eu8s5eRcufGjrmxtEz9HfiEQU9gevNT3VsPkFXFeBlHf80TWKUhzMBdhs0snqOnPag6AXSStAM/MAXHZYsRPzEDPaaja/sCBhol6P5wznKSp6QJpB2VUy4dUiZkVSs9WVBGAYDJyorng3RQqes/oHNUqvDHvSUGRF09tKSGFTTw3sKaX3s+HsGu4egSqCWlGcwehQQMB7KyphRX8S2mXaXbQMNDUbr4igB2MZ0EIzsIHTbLEeqOagVzaCRjCI4CODZYIgEb4V/cgEITATtR4BXZG0Y1R+0ZrQ2mkysKJ9AwMkAjVDoDg91jOMnwmRGTwjJuQdMHlkQ5ioDiXMEYU3JnJOS8zYRZy1GmJsqnxwpiXElpBkD4Y2VarYTLlmpf7QIM8BWx56FpltygSOcjX7GEWSnmeO6/KkhiAieo3HFKqjiu7+PMAlzXSJ8N99iVNVE6V60shjDT05yXpovVIb6xFVqY8zAwJcx5WVM1s1Ma4rk0iO62WiF9TToIErIM/6wpJkLbQH+Fz9glKbRzvvFx6JLyFfsquS6qonrI+6p7TCGmc+S6JHResMR6yqrrU7ttLasdWdpnXNA3a1svHDRYIfmskaYxPHbHuGLSSHmmGKkr+MsZUUQCJxlW/zIkTmB11wNKO0C6BGwqo4FclCzCeWeBzbzlgscXp8+EtnFOTrrERVNE0fcYIA30eIIC4lmA6mYwGjs6bs6XPP2+KeA0xYtzY37fLli3b96lXb2l6X2Fea0NPnJi0uhYI9+9zzjCUwDgyxI+aw3rp+3fpo84jeT6928Dodr4kEOAZdxHXjGvE9jumpq20Da4IKK2jBeBzQWkAsLjVyJcBSQNYzQsKKaqv2r4sokbVjrGajjxPvQRkWFFScMaCWDlT+1BonMEQ90gPMrR6pCk57PBramTMv2m//zj/MKOMKWHIwKnaMgKzJHT2eqMZ31772z6y/fEvMTibKKk7gv/6wreSTRaQh7S7sJiqVmCuL/QPBQ4wExfPHolT6Gn2Id+sBEIFAUalM/wBmqnQQ8tFrWRheVoKJAgtb5kYSusJ6Yn2VS0VxTjT2Eb7OqjDYTGIdwT/NTM0JlN5pyne6L2VczVYhvGbMjQVzUvRxjvoiy6urgk7E4dR8DeZSicUtxkSDvk23mzYslqyH65udsvljT9j80cNW7ps9eP8ju3ltyTrbTRthdisS3HrDuiO0FJWs8Is//6lRB7Pg0LsEyiwHsyOhFBWsxArrDCusSFjhwLa2N4n8Yy4TNhJEZdbXNnjR2LwIgDDTaXl5mUERevcQ4IAeheZtoi14P0dxSYfzvlUiBdh8Tt1Q4Cf8LxQPJQriu8srrCi/c+Yqf1ffj6pLBBJULvbeHx46PDTvC4KDlJFwJTmvnqpS4kGPUyVUIYtkNUR/BHTpPfV/Qt5yhAlf/tUvftl+9df+o788Fk5+4jvf/DP7+p/9f1zPq1evMgFKKSdp0iNKuCefhHKGNjVdtydPnrAnjj5u0/WGFTEX6f49u/ajD6y7velUQ/zeQEiRV85USC2zwkqmmQtqSIBFKA/RLCDlc7vs2U98xg4++ZTtfuyITc/NZb0ydFjAat3xqVcrR0nDSeLAhHPBt5GwYkD2+tq6bW1t8vACKWcTO99f4h/oJYVxjNlboFwwKUMC2OmSVomGcRxoDihHg3yzaU00yXvPcoyOwfsjOEcgifdBsKzeOalvBg0TXwN1hSpomJflzeO4x3CSeB98XSANelZLrHBpfmoOLqTBFg49ZphBKRajTfC7qHJd+PBDe+cv3nLxGhgRR65cijy2S1QP0wSTVY9k3ERQLEXPl9PIAoWJSuxkQBPBhBy9fi/OqHov9LVA6tNEeDIxzsCAj3nPyTWaPDT5Dsqir489V/FaaRAVdgH0nYdclT+fhwK6saT40Qlrep+BYD907W4/0oQ1RAhe+cRL9tRTT9nhw4ds164F7qEY5g5KKM6GxG4www5UVLRctOmk4ETAiEFyub2zaffu3SfIs7G1YVtbG7S7OM8AsLAPYEuwx1bX1oiU4zVv3b5trfYO58gxIPDztLIiHQKcQwCOuIbpGSTASMQwXkcsGAktyVEi2UIQE8kdEtZgaXTaqNgh6YbfEWWf9hjiflOo9nmfZ1btC9VhvLeo+ym0lsUhYas8iY6xVxE4w9tO7vlIzOLrUCQEo4g0KVebB5ocNgrPCvaE5wBCfVh7KhnWeP4BPEHZkerM3oYCv4HnB0ow1gsf29ubHPWF6ofaLqggQVuWV7tidIMMMdBr0q18lEIVFQnM1Z1ClRSBNIBCtYmw55eq0QqWoDHBSimqwgFMe/8lxJ7iOVGsL5RiPTHXWVDiybE7jBEElEbSFWscSRdtvceICkDRm1amaiQCoREH0I+sWihYA4HoqGh1tOfQvictNlmFNTLKXBwmwKFgVLE9xu2SEtZ89mtuJ13jwRMxvgYpiBMf3h4i+yGLw7mcSCoSBpcU9sevN74ff6evzH3mM3NTe5ED0bltDRub+ol4Fuk+ZkLhf6TarQ9SwNNbc5EX3hM3sLgEQYdP34fABquGeTaZJov5eqqqGAlr/F6+Jjov3WGBSsGYwbox6FF0qeUMEXQ8xP2wcOIq2mkiQTqjC8mktjm/TulYKKEKeq3mq07eV7p26T0FlV1L46IyXmUUy0UiYgQQPbBnvOEVy/R5xXmiPcz6edXCQ8E3H+0CoSX9jAMPaFEyJK41O3v+edu//zGrVhsEB5euXrGlK5dte3udNjdXoBf1Od93qPIN7LnnXrDDhw9rJmq7Y1evLtkNJAUE3CMOSWaIg+rsNBTGDT6ZMWKIEGbSWVblC73xUWGFmUCsLXp7/roBkketns+MI3wkREV7R20PsIHQJz8guKaEzSdg+Hxc2GfMgyUQRQFJiNfJHvHZe8xz9tzL9p/97h9lz9/xuSxvfdi/j53Ssd8L/9L65v9t7TvXBfqRxRKMOYzPBIXXWU9SzhILisyggVWR4MMvAshFYo0I2wsWqKhyIgsBDIlv4hRzJA3NRcn/XbBSVYUaVmzJTC2yNxbnBuc9civtSSOQTSDV12eqBhDZ6fFQFi5hvZFkY2weRiKFECBaVqTJADYO+mZxHdA0Yg+y6wHF9IBZsK2gZdTvMkYgMAmQmvow8BOgIeOucM1la8wtWHXPom1DeHRzw0ps8etaAf4d146qcXPHRiVvFfy3f/bVEam04IoH6gphmm6PHHNUySqQ/kejdaNO9AJVokhYkUS2d9q2sbHFDYpDuHfPIhdoZXXZVh+oMgakHoIirNJmVk50TWwaUkmctgtkAUE9EwTOawNlV1U93DSrBk69gAPHz8Q8uEhII3nMD6RoIOy/IlVWgiNUkvMeVvLLk/mF2XX6aBDJRSuBzSqxRJN9REhW4SRh3muL/rf3sjJh/eJvPewYf8xXvvutr9nrX/8Kg8WLFy9yPXnQWQXXjKVIYNPeNSZ/GDnUqNtTp0/Z448fsWkMnR/0bePeHbv94UVrba3ZAOhIWaAAe8hcpU9IlPpQicQQ2qELZPbK+ZGcy1q02vxue+GTn7cDTz5l8wcO2tTsLBcKKoESRXAZefRsRf+xByGRsMYSKNhB/1zPtje3mKxurK/xvleW79vS0pK9/96PiBYKWRLNW8FyV83enNkn9CfAC+wTGhentwCVg9paoKV4U+w17CEFXgrGRK+KoAz7VbRdiQpEX5yqvGkSFsFDIFba5w/3AmWO1Pn/i4uLdv78eTtx8qTNzM4QqAAl+IdvvsEEg4Ef5x1LjCpQ/NRpTyZ7qXNOt1oks+nX0iQzguYxJ5wg2vG63D2ZSJl6gdPfSYOFya0+GbBNJhPZeyQgB18veaEApxhkeBCmv/JILYAEfD2j0zOwHe9hjbWbvP54vagmOjw1djuTQavOzHggHMF8BPeuceqoe8Weffa8HT92zB5/4ogtzM97z5TQZCLN3msd42Q2t7dYhUdAgsSTzqNSsFu3bnG/gN2iqn6PIk7dPhR7Ve2EujCqrvg3EhiyTSoVJlsbm5vsnd2zezcDKySzsP2ooEJsDxUHApDgYLhgGWcB+iB6BDK4VioTeyuI7pVhJ6nAYOVIqMT3stNZao0a7RaeGc40K6zukJHcRsIaiWY8d8cbnf6pmeBIKPEne35UKh//4DNHQomzVVGirbFB6u2NrR3sBPw2GDvY85wJm4nSOcvDz2VQeNlS4gBmKINiTXFP1B2AOBWqlVow76HzpIo+x+lqWenYBaEQQFfQ89sgIAz1YtDqqLLICgfsl/Y4QQX2FXdta2vbdproCY6+5qRq6UPbs+SAYK6SZgQ2tGMIKFj1UP+1KMMCMSKwlffwuYI8l1Dkl9IqxZYgTILqMVosAHpY0erFijUQ4DDY8zFRTnlTDK0FwGtFAhwxBKFj5tSE/zP6r0BnqaEKENXzRwLKa83agCS0M1ZjTapXOspKPOArYowcfS8FzvJRXPnuCnAkr9Zk9oXJgMbzxEdUkoJqKlqq/Cx6FeFPRa7T9We2jgm3aIn0pz6XWlRl7Z2MCj9eiExeI4SG8hFleJ8AXGQP80prard5QYl/C+BUa6LWBWyX7tCsOehbczCwzeHQ1jtt2253bEBwPV8Izh9nv2PuX2k3SaQAnVxV7gArwv5zvycUWfnwUOX12G2C+TNps6F8mn/4HFd2MuSFAIJO3rYQP6uzrPVJgeMARmFLKETqfkxMQ/T4D8gOCUViJpxUkS+D4minTz9jjz9+3GrVBmMgtEddvPCBZp6yhz2/xxDeZFzAfV6w48eftONPPunj8Xp2bemaXb1y0Xqc/xx2Me+TpshaoiwaLUyxTpG08z6KSoaQvHNGdF32gdfESqOKNmEfqTPibQHsAaZtlTigFRWzMcZ2BhxEl9jDyRndLozlhQ2Cn5xEEi1gzg3M+s1HdvrMi/Z7/+Uf8X3IxnNNk7jvqNDG3k7P7RhTMvtGwZqv/1/WvHFFrSPDIeeUM1GkuBffiaRbMGVihJLOIGLNIm0F2iUxWhJCQ7NT0HRAe1uFlFsAo9gSiM36iFlpv3GO0GomgBQ03WZzi2PV2M5Whf/G7FYXYmTFUy18mhIigTCsEBLadrdlMzNTXHfFsgKVM9vk6s4CHGVDehDZY95VyJJkjIVDUop1RM6Ilibc3057h/u6Uavx+eB73AvFkQ2qXatY2arFqjVKUCxAGb1gvQLa8eCzAVQgltZMaGjXtHe2lfD+/M+8OGJlsqAZQeyLoLAFBsWjyTZXCcbigNKEBcXGm25ME2lFwgrEFpsSi7wwt0Bnj+Boc2uDZWbcCNEYItZC9SS+oIA7AgH1K0E4SYGZ1HyVtCql8mDTA8FIOknRUUrrW2u8cTwN5pmQeCIlVTRXQ3QxoTxgjVfTK8sYCb0LtEyHM5JWJXSKXcLQufCJZ9C/8qtfti9+UaJL+qnxwHs8jNJn3/n21+yb3/gqE9aPPvooowRHItVutSVGEokahXgUAGLtELCeOXPaHn/8sE2Dt97t2erNG3b/8mXrbG+w50Cqh8MsYeW1TVRYtQYygmLUu0JfsWy1+T324qc+b/uPn7SF/QesMTerwCICBB+Dk9MnPCxw453tCfY/KVDBXtjY8Ooqqvjr60xYb964Ye+9+x4T2VBrjIQdiQhy79hTFGZx5d4YgRSJAr6hYEc9s5H8xc9Fn2jQh2JfRJI3ic5lfStUNFa1mH0K7sQQnGQU6VCQTcQkFEwV2G/yzDPP2ImTJ2xmdtbu3btnly5esh/++Rt0WBlwMEGBnUy0svuMvZZQbOn0E5qcDPZ4hUDHNA/0sz2bjACKn4nzlc0tTZx+rFP6d3qtY3s+KA3xRQeB0utLrys9R/nZ171EgBO/myb345Sw/L4fdb/p9SnZjJPrZzie5ces3yPBgokkNtYG+wX9HjizbKNgMimhL8XjspVMDpzus//Afs7Hm1uYp91stpvsP72/fN92L+4mut7ttm31wbLdvo0kdov0VvTYgAYKpcf9+w9RQRDVN1T0UbFttpqsyiJ2AQ0e90GAyEVmwNzQmqpHNNYZgQuvf3aGzhBsBTASkDxHRQ4VxUEP1F6pned7NV7H1SkBsLlDxPvD9x5tz9sAACAASURBVKCXRgmr/A3QdvV9KahhjYUmO/qavBrrldX8eYTtVjIFe8c+SwhOMZlAFUQ04RhKz7X3JJu6AV59lKqnPpgEIjFDNZwKowi6gnqYSR0o8Yg17cNJC3EHrY007qAJ+hxd7hFioz52wwNoXC/HIExjlANmX0tVWbNfdRbQ14y9VCmpsotnsrm5xeeNa8fzwBJyh9GHOYuGyQHGL0hkJYJxzroF5dtF46RGvJPRwUPAECEpK2KsnheYqKKyUOUIi5HV0d+EXifQx7yyCvvNwJUAnhLMLDFx954FzwxWdd3uoHkuJBSId5d6Mb4n9lSwnwJ1U4Krz/A7+WmP9CmzCS5MJNElAYayRaDLdXUWPEnI7FJCJY49HrYPn3Pf6iFxL0gJ1OMN+iT1yoq+lY/pIRjsfljj5UAlBHtBVEjcRyjKx9rhbbCmYq953KHcO4tvKJtCQDS3+9zjFGMRVBB7Kp5BXH8qwhT+mK+FZkTYLVzT0Gyn37ctjDnpdW21tcPqCqpKBBBUq6ef1DxyP1fJeB38BIPwJPHkNUSfstv+jAHh9jnWPSqQk7Y+7kcUYX8sPtZGTtyrPGD1wU6jb5zjEJmOuLiY2xyvuuE1Iy7AsxaoLQAvBy5AlYVQTz5iRm1XGBlYtWPHTtmx4yetUZ9m7Ld07QpH07Ra6POjxRF44cWAeB8B6yM78eRJO3YcIn5Vns+rV67YtatXrdtuOxNQYJrAntiOgXDkol6x3rhuKvrCtlVKPitT4B5mfEfsK/DQ/bAQbVbw+g4e4n418gV7UpVi/C6YawBDtV9xJkbU2GFe4tXIiIHYkpBplmh2J+wV49TC0M6efdn+zt/94+x56plnJzs/7DILWWvLpD9Kf3Dtq//Utm5eJsjA6SY4E6Wi2G/4HIwR0JUxcYVAGfYInrtYjOo7hviR9tHMbNWaO/CNI+ZdfdcyQSLYSsA1WEQwU9D+s7O1Ye2WWs1GrhlA3QWCrooR0D8KQT+Ok+HcdCgAV1mNxfuxo5jnHD2iAlKi+IEVAnCNb1d4HopuV/E8i6QEg5UIOwiFY4AHuC8kmgCzwQJSmx76estW8BGKiAe6gzaTJFxnvVr3ebBoFcLs34r1R8g7R4w/sL8oyjVS523hM595doTNMoAohc/BoSocGoap8AgHWbIC+Nf44z09FGqo1lnlQ88eMnkcWgQM03CMlQopaqBjYqQHnbervgX6lCasVDREtdCVXQONVgXU56SGW2EjrlBToOHYZTjwkXxK2ENGJPwYDYQbPYkySS1vMkjPA+8Ya+CoKyvA5KwQ/dEh8d4/d5jqJYg/Cu4i2JRxMiaracI6dmI+5pPvfucb7GFlw/1HFzibUUrAoF1g4Lt6imncneKE9wr0CIpuTz99hgnrHCrc3Y49wEzQixetv7NlQ2y8EhAYzbTSk/RhfyMgwK6S7Ic9NJOzfhLw82d32Uuf+Tnbf+xJWzhw0BqzM0oUM0RcTpHO1dEuur6kahZ0W86IzBJWVVZb2wiwNjj4+vr16/aj994l1Zw075CRT5T9GFh5L4GcgydfHpBoHprHOO6UhE5KrICoqAek8bPxeJSI5gJb4fgCRcT1pJUGJawy8Fw7r97Sg3ugolEQqggdOHDQXnzpJYpkIWFFhfXDDz6wt37w5ww0uX+94hsBZFplTRMkGfbxQCfDsSecPoOLbDRCjqSHY40gZFItONZX0IBTv72ixGDT+xcjFiTax94JnS2dUwWNUQ3PklsEz17d96XyQDGXFVcgr570WI/094nEZ5WC8aqrKEuiTMfHQ+uXAGGRsGZV1oQ6PGlL8HppBT59/aSo4rZMjp1BgdspIqIhdgG5fyL6EhGJtglQjLBXwKB47MhhgoT3lu9bc2fLlm4s0aFB0R3KvzjfV69esZWVZYkylICKT9mRI0/YubPPMHF58GDN3nvvPVtdWbVNUOYBZLGnE2yOPmn6YHTg+qn664kig4tiwebn56ggSQozbcqAfTUIVJAEw15htijl9Yeo1OU9eOr/EtBDJ4rkBgitnzXaeVBRvW+XABuoVY2a1aAYWVJvFP6oaovqqsf6jMeQCOrchw/KHATErPB+cL4IRFnFVoWSaa1T07BGuAf4u3gP0K50xGKwPYL7qCqh4qh+n4yX6UkTnDn7z5mFoo8WyYnsAF5QCYcrgLuNyka+cWChAiAETByf4QEv7HXsU6D2ROB95l2Nc14lHAeUH0km7kmJFsSZJARFwSeE4O7jMGsRauj4OfocJqxaB/pbFyBCsMJxSkToQwFdoCDCSGh11Esla5Sr/LsG7QhWzjDuhodd+hI4C0xg/GxGhZkCZTizDmxmc73dXnHmsBJVPXEX5/JxRrST7ocIyA4KNirh/SlplMSyDwe29O+odPr4OFXNVSHKdARoayYBGBfDYvgtMCWeDwI0tsdkjB7uzqwHl3aJl5Vl6koCVEQVBRf/8FEfAmp1PRJhy1lsEZATjMgST/fH/h5Yd8QAaAsKm0j77+WAbFqCPw+dn7QundvXsH0CbDgwz3rDke2AEtzv2YNO2x60Wrbe2uFoG1LLCSJHTKf1Vb7ue9qNaCTWOlVenPDiR1Re9XwUxwXLRTY6P/966dxHSkE77idovLh0gQLsO0U/K/+IeaA8T7bMQ1PZcrSYuWAZ4tpI+ALkC3/KJaQoncAXguecLIDiTskOPgbBzKesXp+2drtl169ftUsXPxJgD/UaCKxx3JfGpQRlGvYd5/7A/oP21CmI+NV4bu/cvmPXrl6x5pa0UEI0ij3SHDPpoEQy4iZNVmWTXEsBZ5z9pBKFw4g0VSbV/87WO4JeaiOATYX4Fr6P9YN/gj3ioDW2CXaoFqzX095HUghgLWiuGTsKQl1un+EX0YZYRW8opjawKjuw88++bL/zu/8gDTMfirLjXOSA0lhYmv18nIflr/wT27551UErM7RkVKs1aj60m5hkgRYZtDxUHez0Hm3HnejjYEdQW0RMWIR2CRI8zRJHQqqRlSXrlAFExPzqAcXxyD5Ab2sPTCnRgSHkB7/Y7rYNHaO4hnq1ajWsI3y1J/IcX+n+CCAtx31iLE67nY2HQtKP/QhGKeIMzMWGiSEohyQWUGPBrN1pk/GBhJRsoV6f/yaF2aCpUea+RJWcSvicAGJWGYys0+tYDyBFQQrPOPLTtRk+vz5ADwg6IS/BmDyoQpfqVsN1/fRnz4166BVgHusfUmPg8HLRsDFrUwknlcxc7rhSBsUIAUjXpurTUlntS4E1FLy2d7Ztq7mlIMQR4oyP7sY0KlGqtipww2brDVS1VTXW/T39j5Auqk+Bi41yNOe3RpXI6UBJ/ZLuiCK/Pm8zmoCTqkgYLx3g3GjllV0PYJjLRbLriXGG2ogiFYljzBOK1/u1X/8t+/Vf/wkpwUxYv8qE9cMPPyTKFocWBiioWKzqJQqHdM5DiGDN2NlzT9vhw4/Z7HQdO8027t6xe1cuW6+5ZSPQ+IjWK3BQoKBkEitPpd0oVTplGvuCva5Icmp1q83tsZc+/XO299hxm9+/32pTUzwYkbCOBes+Gy/UgeN7WdLgCSvuDZREGOn2Dqo9W7a6vEJRmPfefZuDmqlwTAEQJezqxolgLhfXyFBtQEO81aDACIAAmhQJcyCwFK4gUBGUGxlyOhwXv0mdegTB8WxCHTNNhji31vdezGtTFSLvPTl46DF7+eVX7Iljx0i5vH9/hQn6O2+/xR4WvA9DsRAh+UtQj7RSENcS1cbUEcW9KQHN65Vpwhr/jhAmULlQOI7PWemJBMyTwXjPdC/wXsYSZ61DWv3Fr0scLe/F5b+dQh22JQLkuI9wQKzQcdxTj3NKAQCgWp/2eaVLGPeYfi3XyMx7cmRlIvjUv7NEOZgDExXqDLmNoMB/Lt0jWb8Hvyf0G9+XXc2FgdCzMr+wyz7/s5+3s+fP2vyuBbu/vGz3V5at023RToLhAmoveiURDaL/FHYE9w5U9OjR4wxo9uzZZ83tFqmiVH1HFWRLgND21jr3HV6n024xQI+xJ5LZ17mDzd+9e5ctLMyLfjoacAg49jvHr7gacrvVsU6rS0AUCRISACbg7MfyWXrJM5eIEfNb7qlKucZENhBiBJASpCpQyAPz/rC8ZAgxeYL6OdPOrGqZgabUToBvw1y5stVrDYNoLwIsBkgObAnI1J+YlYpxQvB9RMxZkXS2jusiRI89K6VenaGvS3wcL5QxhCqrSnqlmMr+Ix9pImE576En9Qy3I8VxKLVjq2A+LNYdzyL6xbC2FHGJYN6BBQbbzmzi+1G4FPsDSSxGI/WYsGKPMAD2Khz8SbChdHalLJ/u/fDZ7POrVQUkIxECaj8aWr0AKnCNPatFjvVRNTVARj9UDgoriAvAlxFPds7SpDKKrONQUIBPYWPivOY8XPfuTAJBudW9RCCcEbYSYyBg3OfTeh8ewTcfwxPAlUhVusaowglk8MkBWHOfEZpfF74fXlPtNBnV2W0GqbdREUJbin8d8Rdn+DoFM9oyAgDxK1HC7hVb9lWzYqnpAKRnE1yQdaO9wn8EraOIPZ7MYm9n1x8JYFJBxP4ZspevzOpaezi0jW7H7jebttHr2HqrZYDAVGH1OaoOKoF+mK+Nz9b1+810MCZaOkIUK5tJyp+PNh9PYt13Zs/Kn6/8IZ6bV+l936Nliv3ndWhSICnSGDz+JHvBMSFDTIV8rIz8FcXxkr7qLN71FiLuB6w/c2X0JKJHusZRIyMr2759j9mJk6et1pjie925c5M9qM3mpg0YK42s22pbG+vo/Y5RLkVCuDC/y84/8wyFSVFhXV1dsaUrV2xzYz1LWGkPWR3V/osz9jAIq7FQ8f2YthEsGCgIa2ar7xlvm+L+j/FIPnII66B+ftinAKYRe8eYPhVgmFA54yQqrHj/YL0oztIIFtgrtAdCuRc/e/rs8/Z7/8V/97FVVd1vVjfITnmA4/o7oHbZitWv/5/WvntDYkvYt4gPAeIWC7Yz7LHKm8VJftZhj2OWLZhNrEhy5u7Qaq78LxArRjIChhxZm9XzKLhgTqomsAgZ8RFdoyGr0gAD4N9rlXn6UoC4DVDQ2TKnm4wcD5+jxxTXgWdXbjX5fVRNcQ63mk2bmZkjqI2xpvgIIc0AorrDrtoqXZsg4j0CraAHu3ZLxJgC4MssjhbY/tlnFXg06JFObkW0HWF8kbfmeHUZiTMYPgSHXvnsmRFFikLLIKpSUJ3FH1eFhXIqVRhdcY+ILRJWF2mam5njhglxGbw4FhQByyaEfRyNDBPuvOBs40MSGY6VWTnRQSDlbUk0E4VWRSXmY4VkOSoMMPpACuTEZeBVlREdSBU9RTxKhgN9zR1PBsEEj9txthBYYsBE2oJQWBdSy94v92e54RX8qQRWCcDIfu1LX7Zf/9JPlrB+7zuv2+vf+KpB9AS9jKDsYY2knKm+TQV8ecIahgYGFIJXZ8+etkOHDtrMVB3Quq3fvmU3L16wIRJWBJNZwupj/HD/NMiRsOaHlgh2JKwIa2p1m9170F547XO27/iTNrt3n9VQyfXh8QqI8jmLsVae16tS4Cilhwv8GioAoAQrYd2xjfV1jrlBbx6St82NDRoKGoygiwSCDcaA9ysrmNTOK46cYsVGCtE7if67IigrnTEzyp0ae+c4usDpoKSql7OKHo0qe2jzXg2iWBN01jDyPNikZsnwl4M2yKCyZPv2H7BPvPoq+07QI7C2tsGq11/88Pvk87tXGUtYc6PqgZszDAKhTw1oGJgwJBEQxGvkSan2bV6Nyne5giQPgVz9Fergi/v2McmenRaVlbQQr1gjgI1ENBDZeO/MMXoFMQWxAjEWZUqJa/QLIxiL11TVMA3E8yQSNgEo7cryil24cMHef/99ChNFwpzfWRJQ+hdFdctMfcbKCGXA2Nvpa4wloElSGw4pe16PUD8OICKIisFp1DgFrSnOIBDPPXsW7d/4hX+T9PFyrUoWAgTFVtdW7cChA7a8ct82NkEj77vd6Nv6xjqF8vDx6U9/1g4dPGzzc7uZzIO2C4evuXrTPIOXL3/EUTcXL17iiB0qNYISV4nRZUCIuzwDcJIzs9PuYEo+kw/fF/hDewiVXwoVSdwPzxTvg/4fzaZDYobnrJ6jcJB9DxyAXod4H+Epn/1an6pbq9umI0T/EJMIAq9I/qDLIPGKOHeqyEuUBiIWYOsgCMLrAZmm0IybvWy7swdTVGiKF0HECO0w9FEwW05fJVVWASsBNZR6XQiG1QYqdfvoGWdyyPKoQieGh2asci/53FKgzbSXpAWrsioqpCrwpHG56iiCU1Wsc/0HJvl+TnQeJd7GRIeV064BUKBw1hBVX40qkLCLA2VOGWYF2xMMJsYAhkhDc5sKKhjuFQEKKGCkl2FsTdkaiB9GUEdGNVUrR7Q9szfBvnFmVpagOWjlgjoBFyuQCNOYsy9E3ohUK6f8OUSQuu1w194DiWumdUqPtf4dgml+rkEKjKolEviomEalSZfmWg68yLxyyBX0a0xtwqNsSWaf3e4KWHXKJV9f+48j6iDQQpAo9bYADsJq6xug/iJZrUFIqFAkPRt/k8Qbe18dibzuPEnMrFOWAEvDwFkzGcggSjjiSFxbD2Ob0L/ahUpwyzb6HduB3/S+Y+y5AJ+pR0IX6X3A3PL58wgCMfcgYgy/WYKZbLTMwYtg7Mm3xYzUZNMkvdacdSwUyRlX6GlHnyD6wDHKRfOQY2Qh1HaZKKJajxjT48yoxNPOeX8rrimttMbT0WQMVMQHLAiVymCoVKxQrNjinoN26sw5m5qZ4fusLN+z69eu2Pb2Rq4P4H3+EFWT8JD2BhIEJqznz9vM3DxjRejKXLl0ybY2N8RF8Ir8EKpXCi4SxlEALkm7UIjN4UeDbej0bNhQJCpYI6r1QiTOQT+I6ZANkIhXSj8Ez0tzv3VWvWCUzc3W5yxikc2ieaQQieMZyETfAG7J/yvRHdhTp561//q/+R+z+3roOCf4Vmwt+XM/tRPtT/jqxuv/nAlrBkLwAKPtuMQqoyr4OitBv0fcBpsOAAHV4Pn5BRcbRLKL1o18zcPf4fe3BprDijfA11G15WvgtdHjTYFZ5EiavEJqdV90avi1Rl1VVh58F1zK9BgGfbYSYS2311ap24A1AJUZj6nlIoPQqBHQqlgrWlWQC6InFXsKzy3iPVwr+qMJnvqiwp+TeQMAw7VyRsO+1WtV63fa0kgoIZ/0OBtqz6jcOqjD14dve/4zpwhbSRjH0TT0tPicPKHGZY76QJk4aL0ILDAMWUnk0OZm51mSJ9IODnkRaDZkklFh3da4GVf+jZ6WVFUU6CClnzGfrtvljL9uFwmruOvagT4MfSg0A6paKIXjZpWwhhiCNjdRfd/MeMCk/bhD1OQmny1Fju84ahiGRHPtcspOeICMopP5tNj5co5E9NlX4M7YUZIvfuk/tF/7jb/5sBP8MV8BJfib3/jXDLChEhwJayjUYr0CeYqAR34V9LIyxTiePnvaDh48YDONmo26XVu7edNuX7pgw9a2YTCvuOxDOikFHDHfTAkrx9rIW0tACYFbwFCVuu06dNie+8Rnbe8xJawQ6SKi48hOoC8UasrNh+yHJ6whzy6jhX61PGHt7LTswYMHFF+6ceO6vf0Xb1HiHeMfMNMKVY6QBqfTRMLKXiY58YxS5Ggsq+2k0+SzDkF5JwV9MmH10SCqmsshw3BMJnxphVXBQPRv5HuLc91igDlpIXk/NJwLjNOBg4fspZdfseMnT/DQM2F9911764ffJ0LqLjyb/cctmDhy9aMkjt3LBhmyH08yoX1NvobexCtbP6aSS2NaLFJRFmOTTjz1FHtw9+yaJ6IYg67TCmG6btk+dYeHwCbmN/KeMjEbrVMuojFePScK62Ne0iSbs8cqFdu1aw9vaW31AUGfH/zgB6SWUxY+6UdL1yGQb33tYaVJ9td9zLmNik48l3BC8fpZQps8t3ipFCDg67uHwXUyWKIQEHrCRnbkyBH72Z/7eduzuEjQ5fbdWzxTSDz3HdrPuWzYQ7CFCFRgO27evEmwC2rUr736SSasu3ctOmKtHsyg5t6Hmvj1q7aycp899EBC8Vqowj5YW2F/NQIn2CIGhZg1yrEqdc0sRldTd8h+L/UbiR4EmrBUZlUdZKWQtOWBBpZTQRMVGVVhKerjnRzwERDxg92Hs4afwM/Ozs+w/wWUe+gqkIUwMI5zQTWU/bLo+HJhD1XmQd+qWH26RiEJot79Hkeu4ENgiEQ/mGhTPVfAC/dcF6Ni2tbtYD6p5v/lCVLaAysANwAysSvwXmofEM0/74PLEl3uf9dzgAMHLdwDQdHyoDHhY2ZIuVJwQXoYlYAlgoVbVWDIHcjriDFI6Isi4t5B1buvViDQG5nwm9Ytm6Wrnkuwr/BMaGucxhzAEWaqc0wcAAHNTnCprZFVRwX2rSJpRTUPCSvbgZC8Q2gPIiadjnVc8RPPigJK1JwAmCElfyTuxNLTsS3eVgCaGq1fVOKC3RWlFP+eNyPQzkV/K4IwfjziXAYwxecbFF6PgDP7m00PUKSgr3vl0Blmwt491spqsJFIeoSRMFwYJ3lLIZP/pOc7Xj+EoFLqa9icrELLJNSDa79NpGZIWhvFAtWZ61Bqhj6tV1xlfoZ8LgLtcjXkYCKFTdO1CEhJP9jDStAaINvQWv1eRgle73etg3tlXzBo9tBPiSkVqljmSESesDoU6Zoa/sjcGNOeU7tM1xGV0GCqABiLpERzQvURTAOKvrjwmlg7aj3L/s1ZzX4ufa+wygeq5KjIsxNtQaL9ah8EE+hRTkNJowAqgkiesBbLAOd229Pnn7H5+d20j6ur9+3q5Uu2vo7Z3Lpp+DEAZ6DkM1kiy0PjxGamZ+3c+fM2OzfPOHltfc0uX7pgm+trVK6FUB7nz7uNiDWTHw2V6JwJRW4TQDLmA7lqM+N6rBuTSVGnsfaKzSE2pBF+oaguu6Sfgf0Olgyek+yiMyzdXmkt0eurFgeAi9kcY2emIK7HNUf/9pkzz9nf+2//sTMmHPhQeJk89zjuk+BUePdI2rVPNr7xz61z74aEX5m0wc7Jtpa7am1k/OxJNvMkFDnKJV5Xp921dkeJKNhCGDFDlp1rNeSxvFmfYqi6PuRBUJ/HecKIHCoUU8cC38O4RfTRgymBRJ69AnxdaAZwNqorh1M8lvONMfdW/g3JI3wLXg9gSX1q2ra2mhIg9TYKJNrYf9CRYNIqlUDma1FACFuAHALtNeGPYF9xfUyIATYCAKUoU9V6nQ5/brqqRJygBijj8BHsifW4AAnrM596coQXYIWJw94LRFoHCBL4g+StMDnkBi2XdMG9vqEfRg9mSAEmJJy4uRjBwITK6bUYXIsLVmkclIoKM+h4OFwoOjr1BXDTck6Udhb57ETfhpRMVlAO+euqAg38UCSs7HPSjMJAFYgQMMD05nRHsqPviKdGMUXmOYTcCfkhvTUkrJ2jzySITyiFaZzCw36dilUr9YwijJ/95S/+dfvCF//6mEHXcfj4DySs33r9z7I5rOhjxManWqcH6VQM9h7W9JWw4VD5evbZZ+zI4cdsulGzYbtlK9ev293Ll2zYarIkH6qETFZjvqFXWBEAasw8TRn3A5wLepIo8FCp2+5Dj9szL3/a9h49ZrP79ll9ZlqUM1/DqGRFEsdlC/zaE9ZoFlcQYkxYERjjftutHVt/8IA0litXrnDESwvrgGQ9BlCzN8KdmguwMJ5yBEzvRwK/BCucUhfoEPe3K6rJWGs8AhMIHwUQFBECHj8m4YtggU7cq2hUvWZPtkAeIm5odi+avfDiS1yvq0tLNCAvvPSKnXzqKY6UunP3rn3wwQf2gzffYGCsqqkrF4fKdqJWLJQ7F46gSqqDEGFQYo9MJo+Tu1DS6fpqmhTH51TBK1c4N/PJEyc4jmXXrl3+Mr6zPXBAEN3tYk6YHGHQFkF9RALF+Z1OPYnZtgCsqBLL8Ts+YsCvKRwCvg8HgLYAWXY52UiSjx07Zq+++knbs3sPaZZI2N58802qTeM9I3kcT/pdMS+r2uQJqxy6hHloTx4R3MbPxN9Bz5tcx0e9dzyDzCa4nQlbBKX1AExOnDxlP/3TnyJSOj0zY612i7b69u0btNWw6bNzM6yYbe/s2KVLFzgm6tjRo3bs6DE7fPiILSzs4sgE7GnsSyZhsBHLK/bhRx/a/dX7FFHavXuBoASc1traA7t46YK98cYbZEEguGDyj+4Rn88H+hxsJvpujh07arNTM7weiP3gtTc3NimsgOoqAEr0LmneoZR5OedtgPE9qPrhZ1xMySuVrISQ2oQqbcEqtSJYRRxH0+9qJh8SISS8OAPsDUJgwCoqkmhUJEsEPTXDVM8S16MK54C9P6g4w+6FKBWYOqJnC0Hm+CyIBRI407mLIJXsCSbgFVVy3bZxrzoDJQSWEOiyaxMiHZHIJSOwRH1WFVV9dPJNVIz316O9AuvJ1YDR7oNr5Oy/OuhkEshi729NI7fgt4HOg1aIWY0YNxS9v/IrRKW9SqhEXuZHZ4R9wcmszhhlgPulJaIIEKjcRWtUazYDIAvO1keFcf50p2cDVovLHD0GW9HpIDiKGMSkkEtmC8ZpiKamKlpOw+S1YU2Y2GUCuy4gqKQkgsnsnPEsS6shb4RwxebEIDI4zHQrXNApSeDS11NV0O3mWFIUrA8PKniNTi2MpHQsmlb7EXyw7gc/q4Qs0wBwJV6Bs7LXAXqFfckSez47PUuC04Uhq6kNVGOg2gy/jjFtSCKw1s5IiPmZsmeKA8JPB/sk7ODY3w50CLJA1XdobYyV6/dsrdu2B92O7cAXegJEBgQEP70vfEjl4NzGss/Z46UQgMxsqFfDlEj7vvPKsz4f0P/i+Hvg5o8sgFAxabB/MNcYQmYAsTOeMpN3V2JlH7DOukgOqEBJNI07hwmC006K8QAAIABJREFU+ulxnR4G6P0yn5IDI7BzqI7RPnnCWq7WSQPetfuAnXzqtE3PzPPg3V++Y0tXLjFxFaMRQqlgkQTw5SC9M9sguPbssz9ls/PzfPuNrU27tnSFCSvHk3mlLnpHEX9HL68mL0gALpLu6NEm0yDES72FA7Y32DdsC/R+erwv43G2K+QK32LSCGRTZVJq9llbFddKz1zsKZ312GMUNBopaSYY6qKESOzwM0hYf//3/5HCVgeJZMCyR69Px3LViMjTL3qWa2b3/uX/Yf3l2wQOYX+gnAuaAt5vulDJQHC8bgDm6l2HRoMLgg6MfhDfh28AuB8VybCr+P0h21NQGNTrw+/DnoJ1uL21ST8Etd8AiriWAxeyHfStgOQZIAiqoywwSswswLe4+VIVySieJweoUvgJ4CBWAO2ioDlHrIiYCTE57SFijPBXHBHZV+Lt485CzJTxp/v0cq1srZ0W42BUf8myKRVtF4pcEGnc2k5yNQFlECQEVb5w/tMnlbB6cEM6EhIzd8LsTXPKHxEwVr6wycHVrmZoMqqryIhxg1K+A4reztRXEQBpXmifM5aYsJJ2JVpUNrNpVFBmzqzfpeI9aRRdBMmo6Gd4DwQcTHC5Gi6TTbqVDpnmo3mDuAsiMLeloIQ3rISniX4Rl0bHvVAt0g8TUYVAER0lzS2Qo6hRXfX+n3q14QmtrNS//4Xf4J+f5CMqrOi9u3z5MhU3I6Dn+AKsKxBqp5bpAOqwwbmj+vXMs+ft8GOPGeYv9Xeatry0ZPeuXrFRe4ebOijBVN/DOsPJPiJhFWBM2UqXyy6xh3Xh4BFWWBePHrP5/fusNjXt5f9csZcBt984D6XbjQzj5LytmMWqhBV9qzgcoFSQ7ri+bpcuXrT33nmbCavoeJLMRn8HkCIl3TklF+4ZlCMIc8HdD2FcqNqmGbm4rqCZRmVMa5jPS1Uzt9YU1076mwc/6XpHZYQU4tQK0thguHadcuY4Y6RXdDs0VkePH7e1tXVb3Ltocwu7bH7XLjv8+DEmrMvL9+3dt9+xt9/6IZX90oQ1RbljT8k4+hgiWr1A6bx3Kmy172360GSGava5iyDRVE/MjY2f8cZx2724aCdOnLDTp08zCAbQANotVK1xbnCvHFydvE7udMJheR+bV0sDJQ1nRUowHBwT9nyPY68iMKDwmis/B+KH54Dr+uxnP2eHDh1icoHK6ve+9z0mrEh2UwcRa5hVOT2J0cyy/EPPQJ5uMlDLnkOiHhw/k1VWfc0jkHzUa2T4brKPYIvrjSod19TULCvxL7zwou3evYcqwXBGU9PTtLMPQKfvtHg5a+vrnMmKSikAhZMnTtjBg4eYADTqUwImfWYl7Av+wNa8+947FJM4c+ZpO3Ua1fO9fO07d27bD3/4fXvnnXdsaxsicELDhfiPbGFhjqq1OEMxm/Txxw6TKoxKC4T6sEfWN9ZsefU+q4g7rW0GXzwXQHIh7MOZ3Wp7YKW1j2BWiSt+Fo8gEt0Bgkko5k5DeRA+pMRECM6RSVhWcRH9d2HXgsasYeazD7HHPQBoDZ9UKaKHU/4MQSHtbUejW6CwTLojhZxcDZQzaNXPyooAHDjGuCA5BFDLKq7AmmERiSbuT0lGzo7JmRkBysRoIAQ3oCfyHKCvjrRp93fRe8ZZqaBrdzl8HgmqgqKy1RsSsVKFQr9bp7BVycBioYhiu8eEH39I5aZPy/e+1jEH7EgF9TYH+MsQ4WCy41Q1PCmO9ahJIAs9kkhY8YH3ZHCPRAprXSnyGfc6A2u3xB4qQK0JVSMETlSGrtsQLR3ojM1jSQHLsOpu28SGVkKSJz45DfdRZzXvGfXqMMRd0CvINpI88JX/oPW3Msrcrp0fCV28tih9QQOW4mZmP/kvvDbuT3N4yfxxheMUFNW66/cZSGYVz1wfJED0rK9Yb5Q9vKD5xveLNiANGMnqNJgyaM0ajjRmCLEVgm6fa5/kDmO2MPpDUx+S/RsJa7ECSRTvrzVSgre6bVtp7dj95pZ10MNOh62YjMmXC6shewzleSZMIVjFp5krSPMpJKi/xOriOesZkeLPnk8tSfh9zcmUsA/77KpFJqxgiWjEi+Ihxqjer6v1UzKNPQ9gC/sa7xtJiYoJSBjE0CBLI2kBSX1haAKQjeB6DZXaFBPWxT2H7PGjx2x6Zo5nFm0eN68v2erqMvtYcR9gPCghzO1I9MPjzDz33HOMK4BwQSX++rWrtvZgmckqbDTiWtiSSEookurVLrAu0vFCMeuUe9MT1uivB0Am2rTWArFIMEhC+I073uN+JuhsG5LaMlkr7PmN6mrMvVW7YAa8uPqybI8/ByavAdYoljh79gX7/b8HSnDGhX8oWdVmTo3IZMV13MBc+Sd/Yp17N105vSHaM/0S9AwcCPViHO4HFVayh0Y9ghosjDjnhLTf7SaZMLjeiJPgJ+E3N5qbpA/D1zxYXTUQcQgM85KizUTAIHpYeScd+WGAM5j3Kqo5KrHI35yNwxY29bHi+VTrDVasK7U6bSwsK77eRnzE1pOY8awpMmrZHE98JeDXZ7sOxPSwv6NwgN8nZRhV5gGE/XQPoPySwAyWR5VQHGM0nCeeUU90qVIOP/Tc58+NYjYR609evUGyyDdzZAMJZiSheH3xxFWtiioL7Cmpv5TJ994F9hfCwedKpaEehkMRIgpU2mPz+tAqoFx5L1okBTxUiXpmHBYeCtA/XXAnq4gl6nBKQhyJle1yQQcYR+91AsnOK2ww+uKGu9Kv9yuGSpleT8p3YTTjoNPZuXgGAiYiA04/xs/84i990f7dX/rihMH/8Z+ih/UbX/9KRgmOkQXYEPFvrR1QsEBwc9IyEtbz58/ZY4cPsYe12O3ayrVrdvfqFTM0WwPFpyF2utHQ6KzIN0fgRchWPRZ8fSasoBngVhGMNWxm8YA9/8nP2e4jT9jM4qJVGnV3xeMJa1CCuZkjaXVHExVWUnpsSBUyJKv6s2Xbm5u2tb5uly9dsvfffYezgCUyAKcgOjP6pPhUsvEActgw5aAidUBJQcCYGSkf5+MIb4xZ4jbhgRN1IRJRqljSsqZ9Hnp+EdOJ3pcnt+GksKdrVTXMY8wT7vOVl15iBef6zRt24eJFjuxA7+rLr75qRx4/ZvXpaVu+v2rv/egde/v7308SVpHKgs4aglG4jkBr430ZDD0i6XwUNTcCKTorlzz3Ym72GvFaRDVB/SuXbdfu3Xbq9Gk7evQoDe2DdQmEoRoeSVokkfF3JIVpYk/QwdcuB7JkS9Q7KcoRq/fRY5xI3WcBHvs95OCQsD7//Isc74LXR4X1u9/9Lun1AtVkXNOkNE1Y9XTHE1ZfjLHqc5oQhYGPwC0ADB7PROE5TWAfldSGc1dFQ84GgAACmfm5efvsZz9vZ8+dt8NHHqcD5fN3kSZW+UmzhPhR05auXSMlGMJIBw8ctL2Lizw/XFsmWEq+sSYPHqyyX/XatWt26MhhUo/37NmTBSGoQt6+fZMJ6+bmus3Pz9u+/YuOjGOUzTaBFtCJ+50uRa7wMTs7x7FnBw4coBgc7M6Nm6Bmd6zVblLpFzRm9q23Wxnrh8q03R4FgTqdGKQumtWePQsu2sDDb51+x3vV1S8LUAsVWqDuDO5GfZuammKvLRSG1Svnaole7adATPTHsxVFCsU82xRWyUEggp9OK4+xPZEYANkGRRqJmoJA2RWCMUVQLXvs06PivSfGERziuQSFThX6EYNiBNICpBCA54Gm6mtCyfEsIaAEESoEk5qRCCqdrgFAL/7G64J2BbsHSjCuBUkighm08cEfw4+Jup0DSooN1JcYX48Zf6AEK45wEb+gLiO5zhS/ZUMHpOSLooa3RMIKih2voaNKcdhWpmpA5KlAHZWvoGB7VSkqa3h/V9hOz1hupR/2uUwgvHqYfjfUgZ3UpftloE5r6QrHYSMiuM1tbiSfYvu4tG/yBhndlzmrmD/4McwXj4Av3BUBVp/E+iiwMmzz2PXnRT1+OVewh3po0aYqFZut1WyuUraZcsXq6B/LqskKOoO98hDI78Cb/MZYmSq7BBYw0AdNA1awnV7X1ts7trLTtHvbm7YF1hyDb4l84TypwoYYIehtXllNZn0HwJOBfh5HKBEFs8HVg+kn8bxyiFz93q5y7qMcNVKxw2oZEy6nciK+RTwIULTDkVZuB1zsB2uCIgtHNtU80KbYkgAZtGWpWIN7ij7NHHCN/SkmX+hkgHYL5kfV9u09RPB61260bZitrC7b9aWrdvfubQL0iLnBvJI6t+JP7MuYmQwf/cwzz9qevXvpxSDMc/PGkj14cJ+JQ/TiKv5XMh8iSuF/FAupYBQzt+mv/CxEsos+3/iI1qSInWBb4LvwXNLYI1Tglax2ycIKe0PdBgBcLhKX+lXsYz6zDiqXLqrlbLKIh37quU/Y3//7/zifET+el2bVbl2zvpnjww/vZ9zLe//zH1r79nVbmJuzmalpH92CfuOCbfc6BDyRKyDuZqtjFT6ma4UiwBvEGvF8YFdV8Yzcgr44HY/Hyq38PkE6+grNss7E+4YARlQMROI6VZToFXzP3OwM17QDQa7R0FrU4RHlms+UFXrQ2J0F4LOhQQsGUwt5BQCcAOEy5oaziDIgh4BHiTo7e/ftpZgeK6/uJ/FzAibK1ul3yXz1jhynBwM4lfo28hiIZrFa7F6Gv4OY+/xnnh7l4yVCfp9yutkmYJAIVTQfcK6LEKLMuXfecCxjKOePQ6MeV/TBCNXSZpDRoD9Bb4Ang0KxlHgWMDQX4sxsPtdQWhliV4TNeurUXxrFjpRqkf3sBF0vlwpQ4JhWwuC0Y4Hj3gL1IJLuA6i1oSCu4DQEONxs3pJeg2MPOM9Wg+GDRvFXfvlLhj8/ycf3vvdN+/rXvmL3792zG9evZ0kqVhKGSgIZSvgV2Gq9oocDlOCnz56xvXv32DRoeq0du3d1ye5euWyFdov9qVxD76mkg+ZMJ6+8QQwlo5RKVCoIU6BpVeuzNrP3gL3wqc/Z4pEnbG7fPqvU6xTQICqKng83KFw7Nw2ZjE04mkBPXZofCSuHBrda1txWwgqhpcuXLtr7779n7eYONzGcT61StBocLZwIHAX6wlBlHylB7RoU3PrWgrPB9ZCuHM3soXrnzgR0YgRopDj0ENX5/pOTYSLv1A7tS3c+TjuJvhIZ+b41qg3btTBP2iZ6EI8cOczA+/bt2xmiiAB+dmbWPnj/Q9uzuMfOnT9nT544SRoHVF3feftte+cHb1kXUuIEFhSeKlDQNUQwLIcaaG5cYOIofZRMAO8PsWHCdnuaFsCVgJqclQAKi0RgirZrzx47efIkk21eMxLWDz60paWrDJDyhFq0RxKqnP0Q9oT9RKAKs8+lK8aA7xVS+mkvZBfIwHCALRwXnZyPwUKiovlgZY4HeuWVV+3goYOs5Fy/ds2+8+1vs8IKh5dXXvJTKUBF/Rv6SCrWnjxOVp3ShDNLnJPqNb/P3pJxDlIktY+yCYHCB5pPG4Uqa71u+/Yfsl/4hX/LTpw4aY8dPszeEyTzrL64oFeI/cBBgWZJuzgYqPcfASJHq6j6xCoiqeoaRYOecfayliESMUcV2ji/sC0F0BNLJQ2wpw3Bs0M1vUg2BCrZ7773nn3/je8xSELll04Mt+/nFpXYXYvz1mntmBUHtrm9QZE+jeGBSEWDexvPFj2ZqPxi37A/szfgedqzd5FVPaj8QrEUr1HAIHL2rRoTT/aYGmiw6uuamm4wccVaYV+pZ0oBJdaY4wN6fVGRswTZaZ7BQPExHOzxwRqSJqg1VDWoYNMz0zY91SAdNpSQ1QfPN3LhN83NFoNHyBcSxaC+cVwFZpVWMA9V88w1SiVUlTUCgcPqOXheARzvaQhKovF3anUAPV5tdSGOaJvBzwOIw70yWezp5EnUrEr/QpERgi2qbEmjIe9pZMtNjKfBbxMvwaqP1PMGCndRFDP5EFFhcabROqOOKwAKBdvZanLkDPYhbTESWZ+Tjt0KgbGYvS7f6qI7ob9AZoSUNuVxwlZ6go1kOZs8LyMqkC7KdPE7+ZgP7yzJ443kwKKiIF+gB6iwQ38T3PafFUNJVVp8gFaY2tSwxTz3KrtnAWxE13GJD1e99SYZUJkZ+GS0Dd4+6dlHzQX92tOgFpYr1igUrObiWKUYX8Jz7f1nXtFWK0TYDWeaZGI5uosYJ6Oea9hR+dsOtE0GPVvv92xlZ9uaI7M2WFJBh/eElefFe1gZk1BROimQZara8ezcipE6joRVzwDPFT30FG1xajBbCMBUcJ2NjKUAAIX9qrpmjuOheI4SVs7KBCOQQLlPnvC5pDjOczNTBIfwnMFwUGKgRC/8nGJH7TkC5FEo4cxRMDSoGmJFsDsqNZuZXbAnjh4nIwbx1vramt24vmS3bt1gDIRWO1KDXRxHe89n+PKfJTt77hy1MfDEkBBiNM79e7etD8GcLJFX/UiUXqnHCpuXdgwScI5fQWzrsbh8sIBk9LMiFlNQEpVO5QgUkEN8xvmkSIhVMZXvVbFEvk5sS/oXFsvEBIGtg+9AmwnWD/YPQABiBgCbAvTcDnOMCzQJCvb886/Z3/2v/ni8qjqZh8bhDCvxUJ4aX9APvvc//IE1ry/Z9FTdZjgvvS7GHWx8qUbaONh/+Br3oYveYfuT/QG7SDYqtAZ60mDhmB8B7PQdDsh3Bxp3g6R3aqohDQUKEcHGo12qpxYKCAoSrB7YFO4doqjQ9ulBgFBqwLj6vjMEADirNUazYNNiC+MBH7OI91ax0unyUWiiPowKWrhWxGp4/igSwEeHcCS+BzpxNprOW/YUC/msV6IkOA6gMON6e+yn5zge9LGCAeXj7gpPf/L0aLwyoDpsUApjM5J6i8NNioNoElQ/I/ceF+t9gYRhZCCxOdmz46hYBEuB/FMZKg4Gf99VgLsDOns8cKm35g8ygnFsWAZJRJQlyDBZrZDymmhXpA6Eo/AKGUfcJJW4mOOowC1eX0Gy5m05/BQV00hYnT+PDcCGZh9kjMPdau54KCgH+Eu/8pv885N8vPnmd+z1b36NM0iRsLKXl9enaoQAAW9WdgcnmgvotQWbnZ+zxw4dtPm5GauXS9bd3LDlmzft2ocfWKHdsSLnQsGe6ECyT4cy/e4As4QVAYnTj/isoO6Hxvu6HXzypD398mu2Dz2si3tJLaDdopS2KHKZI83cdSCe+WqklTPQ71CpQTCLKis4+5g9dvGjj1hxbO+0uLag2c3UqjbVH1q9N7QinA6qGEAfh0PrIBDDYGegO9hPU1OkQBgGO5cqNIaBUMHY4HMilp229XfaNChYk1oDwWLdiuxHk0PDtsJQa4hSSOHUZ6n5dXW7bVYwUFGtVmpWrdetjUovBBKYYGmkB1FLJHYFs8MHD9qzz5y3x48cpooaxG6uXLxk33/zz2kMOHwbFEyyA4DaqQISH4HRBCoWDTSReuUIXl4lVoDkiZTQCwWIIV7BKokHTwEsMMjTfti9uM9OnzljJ546aZV6jUk2qNuXLl7wxFOD5xXw5iy1cIZCdhXQCOmWUnhUm2j4fN4bDGD0BdMIA2kddKSK6SwB9sOTZlQiTfmlT7xChw8HjYT1je+9wQHq6pUK+ruCU+WTYcIn2gbSg8t7GfduabAY9ij+FoDxiEpt8prx+/mzzF+fVTj22iHxqtmpU2fsc5/7vB0//iSVpUvstfR8OAke9f7RnxcBuA53rjETjAcl1DoTCPhV2QvF22xdvOrA9QeDpqQkrN1uchTV3bt3WV1HZfX2zVu2sbnBdZ5qTNEnYCQVklgkptMzNWugcjiN6sTINnc2mExiX1WoWKjkjbQp9Nix57JvW9vbGqNWq9n01JRNzTRc2r/JPrjWToezEZn8OVMI/qTekCAUtU9HTif3ebBw0Fhb2E/8HqqUUM0l5dVHUoXUFpN7nlsHM1wJVXtWoBIq03Nz0wywYMswXqjL+XlFg8K9xlKoKo7gRaAtrlkKx5yHyrn02v9oKWBVuAAKo/qG4UM15gfBaM+2t4Xw41khYMLvobKBAH047LHiC3uE5J09auzZRb+uXgOBIEYaNbcl8KYKqABqnD0EJUjkNVkhH2vA/jFUsSFag6qt+1H6KvwoDABZVSND4TR6CqGFAYAAEUwTY3Wabc6BR9EtAp/QHiBdEkkergPgDAk/+UiwMGFKQEcEaajKzBF6UhTNQBMmbzJG/RFsfM6YYpJBUAb2PILp6GGFmrFXfj2m0N3q9D0EBJLeq2SK1fyEfZMxejKhQz+X/iJRxcoy3rA3jwC9HmUz4muRFEdAzJTIW3QgyjJbn7KFxpRNYXYkqvKovA06Zv2uFYagZ2JvYk1Q2XElZDKb3Me73RRrKmf+4IyEIjwLHv2hJ6x9a9rINgZdW4fIlx5N1g+dg66iBAcVWIr/Dgh4+0eIYka8wfsCvZWDLUCz5BBeUYC96qp1VfwRa8OJA7B1AGIZxItVgTiEldVQx3ZQgm1pruGCNUG1mqNE0PtaksAO2Cqah6vRKxzF4pBtPPuoqiEFILWTe0SgDmanVqp1O3X6rB06dJjJLdqkbt26SeB+Z7vJZJD99+FbokzqDx8+8Nz5Z2z//oM8OzjvtzEl4tY1ttcpqRpPHPGrsBei9coHiu0xoF3SM3AhLlcKZlXPzyQJmGx9UAzOiq8XrUARV8+pM1NSASuvhpdYVUWSpXYEsDRx2FnJ5UgYVOhURGJ7nGsIQCAOX5+uI8ar2vMvvmb/+e/+gQo5qZ/NgKzAanMlao96PXnUZxmOZWbv/PEf2tbSJfacYu4s2IiN6YYECQGow2bgSTImVHUfNNhtTHgolEjtRuxHGxOlHxfMy4XCZG9j3warLPY+kjso23faED+SkCBGRlEjyJll2LDwsyiawd6DjosxN5EYw0fEM4DSOeNZFNmQNzGeVDKKwhGYMI3paSXmrJzCnpfF9/C9Hq1fEeMhVo1e5KCDs9ebIn15zobcEfddLoIlOeB71RC7DQSm8b2Q4wDYOfPJp1y/yCuD3q+ZVUM9UI2GZ5VyhcZjZg8EkOBoFc0KVVHCCkRYCSupo47SZDMt2V85nrByU2UVWfGvkaxmB9rn4MEB5jRmOUwaHU/WomISqBkWTQG9rhv/C6PL63XYM5fVlvqkylbO3c4QXH+NjA6lfiHQLjik3Qfu4nqQVLSwSd254OWQrP7VX/1radj7l/77rbf+3N566w32fTW3t4lw0/D6YHeIZkRfEik1RMmg0CV0GUgT1ZZ7Xdt8sGrNtVW7deWq3bx40QrYtDxYWhqBc+4gokPHRSHYE0ElPEfVGYSUzEp123f8hJ1+6RO2/+hxm/eElc6RiCZ+PqeKyGD748gSg0DAZTjwh83d21sUXELiD+XTjY0HdvnyJXv33bdZecVeQ8I6V6vadG9otW7fyl1UFUYGdAoKhL1S2TqlgrXKZesC7Z1Wb0gBlQNUJdjrLNU/HlxTH0WvtWMdKKV1+qxoLe7bawuLi1abmrFqo25dCJugetNTRQpJaMYeYAEBPVhNolysPNBhVm0A1VF/6qj0skILtgJQ0uHAHjtwwJ47f9aeOPwYzwB6l99/7137/ptvUlFNFV0lqwFWZGANgyNfyzDRhKdV7YjAKQxwiBjwcl13TMZdM7vkOP3YxPnyZ6YRB6q27N6zx86cO0dl42KlbBsbmxwfcwGjk1j5VyAXo4Ekxe4BAymVLnxC1TmI2IRKYB5UEO1DcA6UlvtV4mxAF/sDqLQCdRTSTEDBe8eALn/iE6/a/oMHaLyvLV2z7333O7Z09Zr1uh102fi6CDRLKySZzRhzd/HwPDFJg0sP4OJQp1Xp2Nd5Mvzw0U8T1vj5CMT80mgT0dMCoa6f/uSn7OixYxS9AvjCSkZWxFVQwc9Jr8uTZfXQqC+EuyKo/7x9VzDljwPMEouFdNcI/PE5BR3EzBiMoMTbsZWVZdKAMYYJFdbHHnuMSQ6odhgBE7YQ5xrUNjyzUqVgU+jvbMCOQk5/x1od9MM4hdcFP7Ana3WIoTQYbkC0oglAEAl8vWb1KVQ2BHQgUUWiCREhgTqy06S6oVKPnpqqxl8osETFdshEdqqh5AlJMRJWVOUpmObjX7C/FMCBQTMg5ZlnhhVGD3C80go2BZktM1OsOt+5c8taELqDmjIST/gZ0r6G/HdULmlnh2a9thBnAIhQLkVfcK1RJQKOwJZCZUNUNtSbimtCoMCRNvDVkbDWG6QBjzAnsIrWhCqrIayqkn7d5nPCmiNxxd8tr2LTtvhsbMypRcJKYRyM9cEc3UKJvUi09wgsfI4eAjcF4FBwx7xYqWri2uOcYcGghYEReQjQ8Z6dHYk6kvqanS35JbYfsY+3RuElJMEpMBSAJ/c6qqijIa8t3A3+hp/GveJ79E/YvzYwSbZET3A+u5B73OnNCh9kRxmGZyJ9kWiGX/O6ris/0YSi0jShBaCAMair4Rkz/WL3nYpZaPeT1gTNFs6ZM48KJFIALX5WfllBOJJ47PeD+w/YwcW9tmd6zgq9rm0v37fttRVrrT+w4gi9eaqAUvLJ56UiGM/4k6Ef4glryhqRqiuUQZUAtvtDaw76tlMw2xr1bB09kp6wUnk6UaaFj1AxRrOJCSj6mLpwTGLZ5Wshmws1Uh+VwsqW1ilYOqG8HaU32mTaSIkeESBjrx5Us+FfNBPUfMyGwC7pu+CtqWyOZMVFhJjopSPhSNXVuBUmAhNiXUqQBZwSCKOQmpLcamPKTp16mm0faAdAT/6169fsow8/JAALXQsxXDzODsDVqflIkp9++mk7eOgIfUe0c9y8fcN6PWliSBRdpzLvp9UeIUgIVW4fCQkQMYo/HBJA0SS13aESpvtWzC0leAF6FNwEAMcEV4KAav9ScUigtDMgyKjSmBr8HhIlVroxuxPjUrhG8s7Q1EFsLAKTKnp1zGStlO3s+RfUH1yfAAAgAElEQVTt9/7OH/r5H4+NJqDm7Pjkezc50xmIXbAf/tEf2Nqlj7LKPQQJUf2EPgDsLZNCJGEAcqnpI1+7tdO05g5GuKBXFLTdIuNQ+I+soBbn3OMuVDdFn9Z+0pp2GbPMzGESB+jqqn4jHoVlQlsc7aBX3TVdRYAo7C32V4wYjOQVyuzph95TezVi8djPaKcBCIroAT4o9gbVgvnM1P+Kj2j/wuvR9+JcdbpcH5YACdRJ7BHpb7EoplMdI3b4ucDcMmwHztvpV0/wsUeD9nhfRCQRQqpoLvs9JZFlzfliAy0ujgq9Huyxv0WyxBTxCW/hVp6UKVZG85mKuLJwCpKqFuqTVk1jcHsEfFEpiqOWV5byaqsobvqT9neGHHbQt4jAZoqDiSpdJrqkZmON3HA77Vx0orCsriq5VtKqDUOlYwaEWst/76/+hv2VX/7JRJd+9M4P7MKH7zi6rXE8eODB8w/EP/oC+DycIsoqHIwrkfQWE9blW7fs9tKS3bp82QpQ2OSoFW3XEK8SRiRRCRgUvUc+CogUTTwz8G5KdTtw/IQ99cLLtvfxoza7Z5EV1vTZARVLP9eWCNRLgbQqKY5Tj9CD1bLm1qYU0Ta3qEa63dxkwnrxwkdM3tkDZWZztYpN90dWh+x3r8uD0AZ3H1Qe0BZLRWtDzAWCXjPT7A1FRYq0jK5ovzwcSFiHmC3VsQF6aDe3bdQbsh9hcf8+m9u92+pAyAola/XRe4AeNCmQwjhrXAUCz5ENWWHflpx4yHRDSRsGHwahrAotq9AADdiDO7KD+xbt3OlT9sShg0Salpfv2btvv20//PM3rAdKcDJm5qGENenxyZ9nmCLvUXGhCAITE2hsVBh5tvzX0oojn0+oHuP5kxJYsl17IL1/zqBaW6iUbG1t0z5EwnrhI1H6vNclnJmEAEIVVTRXBcaisWhGJ6hOSgpl8CTmwIZ8d0FIfCkKgR4HlWR8VFAEuwV7+txZ+8Qrr9qBA/u5zteWluzb3/o2K62sRLGjORdD4V7MgJRYu0dVWnU6ftxHmrDGHudzeej1/fxNiHLEa+fnAkkI+iLr9qnPfMZee/U1O4bZx3PzfA7Bisjo9rS0UTWeuNKo9PhZjHFCbshlsxy1nxzgw/1KueuRdXod297ZYt8r+loxs3Xp2pLttFscnQNnDpu4vvqAF4DkSn2yK7JNQwwOr1qhLEG9br/DcWgUXfJ+MdpnQy9mIxPvgvMn/YgquDUKpeBZ4rKxf5AgIwmV7UW1UdUNqXGCJgu0ucSECgkremOxznDmpDmxt0hAksT3hC5rTrNofqxquPCHhsF724v3u0LB8fDhQzY3P5eNpFh9sEJ/WampQih1Ws1q1XMuWmHodET04MLGQFG3hBmHNVWHPfZllbUtsY0YwcMRQD56QMcbVVa01+DepMoJ/6HRQRXaJ+oBUDhkQBqWgI/QqcBraJ/XK3WCd41qnedup9ni9ZFJRQV+nx87HGWvg4ADPZBE273SGgFRmSMddDMUFKEWgyoGSlaijUjIOc9TtWLT0zNWRlCT9HvRJ3lCAdACICAo0rhX2Syxh6RKip5ZjKQglKZzw1mx2i8wO5GjqHUhHGSAu2KU0Y+RRaQPxXgpCTk5c0GnS4TaQs8jXp4ja5w8qwTVHbnbjPTztJd60rf+OJv0/1P2prGWpdd12L7z+OapXs3z1N0UySbZFCVSJMWZ1EDbjI3AgRMnMgQJQhAlQJBfRqAEQZAAMURbEi05BgJLkWzG8gDHGkLbkinSlNjsZnPorq6uuerV+OY7j8Faa+9zTj2WSfCRheqqeu/ec8/5vv3tvfbaa0kBNm0bYR8cOXzEDq+u2UJjxnLo0j9+aL39XetsP7HcGDNnLibmE7S4Rqh7Rv4U9yArfIS3iESV/82k21iwwod1fzJmh3UPbBovKmMOMz5PzCcmMZPHhlscOpIaeWByDzMd1uiiJs8nWEI+Vy2B0KCvilnCIxSz/1yL0RzxLj5FbLy77uNOXEFoElBEBkWX54CZLiLAF4lJIZ7AEePpeK+RM3m/Yv2guMh5vFleXbfz5y9y7APxD8D4HWhevHnF9nd3rNNqeTfT2UKh3u1pJ2ZZMTZy7PhJNpFQ4N1/cNfu3rtt/b7iJ6yNkvw9xNv8GtEBCyYkl80U57XGB+N8i/gAUCoKm2QsAUwdgGeuYM5iNyPio2RVhQ/uXXT9CBA6KE1COf18xWTT8lXNoGPKITDcW1Ca+b1Tu/TcO+1X/qcvZHZnnNeqZ5KzLtkw6XmuMzrs9MJpweyV3/q8bb11hXojaAQtLy8xJqJwbdTy1kRuiZgDMJZ0adj9lKjaD1o5mhz77Q7zTuSgGMtBQS7hpKhVfCQTP+sjUKDuouZCcwQ5ZrVRE62XtUAA+D7miE+HgpU2cgJW8AwGw551qduhe4czAF8QV4qxLQGzKliVmwIsLfIMwvs36m5Z6XUVvj9qEbwWP7uLYhEMccCQz4pWaQ6CYyyoWGZHmm4CZLE6GwdWbbgfsK0bDy0/RoN0ZLnzL50mfsUF5IiMEkdGyDQhI0oPtGlATjNmYoSeSo0Xi9rZgZx3YeLosxuUT4/Dhgimb1YXq+BN8cFivCcQPzxAHANZH6goWBUIxdEXQiMqScxMcEbAC8coQrn4uIGFZkrUSbOVUdAGahSdWm7GjBIs53OdXszZ3UD6pDksARp2W2WhgyJQxXq6ST77ub9un/3cDye69O2vf9WuvPayqDWORhCpgHCHq6pFYocNhIBE823ywSWXjqQV3aRBt2M9zINub9vWg4ec9USR5GBKEjAlnR94LgpWzaCIgi1fPKLReOilmq2fOmun3/6irRw7YTNLoASLXpYcpD6AnT1Yo+hIUE6fu4vYgeF1FKxABNGRAa0wbG2uvPFdFrJY/MXc1BrFotWHE6uBkoYiBCqjo6H1oP6Xz1sfKpilgo2rNSs0G1ZrzpCei2Au/0EUR+jsDajsSToDLXNQzE45f7e2vm5zy0tWbMxYZ2K2iw7OcEj7Im5QzqtIZIyKhOMJ524x8I7PCAEuUIpVsObYiWRIxN4zBK0CE6b15SW7fPasHVlbsVqpYPfu3rbvfOs1e/Xlr5POow0UAmnePU0OwNiycdooIY57zDVNGocj+5G8ZAuosG7wuaFIFrzsSeaZo2tO0aWlZbtw6aKdPnuOM4/bu/v2+pUrduXKGyrGPZlUcpCRvMrYRAgJguKh6Khh2aQgGN6coCSqy8/Xcl83erZR3E30SaxTya0X7NLly/ael95ja2trjGk3b9ywL//7f096PZ570F6zh1dSUCYZmMYBonudJoTZgvXZxevTwJoj9c/o2B4sYrN/jn0TSRmsCt773veyaD116rTNzqnD6jC7+w9r7kQjHop96WdMely+NAJd97VCYMItMALYiKTZwSTQ8yGyALXKJ5tPrNfv+AzTlJ0AqMEHhR0U8UcPHrJQhUoxBJwwj4Sf29nbYtevP+yRUgxFRagbs4hyATNeHf0FwdjxYhJqklQqFGJMBeKgeKJgwRwPYjxm2LGXKbokMIKz0FCpd9QaSSCKUzwW7kM/H7B2A5QSeievVI44JPRuCQiFnRsTtoSiP7WZ2Yar8MOLDmr5AxbxpSrOUPE6ULRj3lSaCqzqWBqA4sZ5eQe2NLaSigNRNR+USopnCDBFYow9FmMCTDjQbSqYlSo+30dFSikgq1sKejH2T54MBhb3fmbLXkgFC8p1aFPUKnUbQ0kYwAA6BAClCHx7i8C7rKCvY1wimX+NLilF7vJWoi+PQhrpogMA4CgkAQqoOAh6mrwO85ajZyMEadKCNZJcxiquU9HApc+AhTwCl4aJuQ8fcQuD5ME6gQmuClqOQtDnGM8Z52AkyA4sstjR3FcUs9lCLbvfk0LL0wCBQumIkuJw5EMC8BKwUB8k4SOKCZGNPOl1xd9mwfyI1+lPKBVhDoFiC6Iq6LZUqyyG1tfWbXFmzgrjsbW3nlhvZ8t6O9tmwz5ny5AVhzUTkl80jpTQihrL/CvD7mDcDhDBHwzCUW88tr0BCtWh7Yz79rjTtSGxEb8urDLvPEOpWgCtdw+xNpwVx65UxsdcLaFwhRAtWPdMwISeRdBtFUuiw6R/RKEIBwpmLk551TOmkrevXTZW/L81WhAfDsr/8l6mIiqBIeWEiBfIDxivSEt3UCMpDqOjpXlvxD1YjeFsPXL0pC0uLdvS0jLzEJyNAO+hMbC9+dge3N/geAViXHYdcG3T5aNgR44cszNnzlm1hrEJWeOACSMGoI+U+fhHfD5aSeKLuTZm0OnAqnTWp+NiuyvHUFGprwD1RMtnkZIdJXKWhc4zjS6g+x11ghiDPnrlXd/UkkrNDqjZMl464KoOngos7Hvcp0uX326/8j//RtItjCIsuyfiepPnGE80AY/TTite++r//QVr3b7Obmlrv0WFfrxvvdmwJgrWZpMCXPgp1G581u4bDUBOtPmc7e231R3udFjk4vpjdjcKymkhT+vDqHekQo29K4Yrxj8ItRdKVixXtNYxromabArxVIx9CFjFNSb1Wi7HszkAPsReFMZYGyG4lc3ZElCImg8YY1PRiffDa4RbCf4b9GONiIaVUew9rRFqG3ntVMQ55NTuKgAwaIogX59A/MzIyiFLZlq0IdbpqRePEdPDomZxliBQqcJastEhvDASGk6lQgzjU6lr4FLcOIRSkQImxz4qwATAK9pQHVXxqF+yehNaDbSCCp9JUehFZZJ3C/Xg4iZZ3s3uXQQKCxvFHTnmPo+A95C4lMd/tsnVHpeqqks0+4Gh104NxXEPlAikhaqzjrybGQW0gi0paD7jRykJF2r66b/8V+2n/9Jf+9798n3+5v/9vX9kf/hPfidBRTg3TV9YUVYkHKCDncmSIxlIElisBlUbOP54xJlVg5AH/1tWIAz1ns/qwBRtSH8n2X3FJE/cw7YWa6bcsKPnLtjpH3nRVk+csoXVtWSeLj4We+6Z7hFfKbJv/6YgZMbPoGDd39tlkdbptGiDgYIVBceVK69L3hseUTmzam5qld7QKvhcPQj2jGyAohUzajkvWIsFm9RrlgeFozFDWi/WCr19ez0Gb1LsfG6FHr5OUUegXz50yOaggDzTtNYkb3udHpNZAScAPxQoyUTAvbWp7e3ssmAl5cUKVgUVuQDyg5Ik8eWVRGAWwkZDO7q6as+fP2eHV5ep4Hj75nW78t3v2GuvfsP6KNLdxJ23L5kPzxZL2cKEV6PH5sARET8eDjo0tV6cPcA94gAG2z9pGA9xBB5bvp6JoJWKtrS8aucuXrAz51CwlrxgfcOuvHHFZ6lFCQlKHQ//TDddZ77ejODTcGK9IeaHoWAttgb3M0Ab0qekaI1EGj5xEulRIczDlYmm5tuff/55e/dL77H1Q4f4rOFB92df/rLdvnmLsSs7hxoJX5L4uVAILy9azpkD7eltKyTu4LpOi01RK/lak2f7t2aL1Gzymb6P6EVA2l944W32kY981E6dPm3zC4tMQFUwUFrEi1MFTZ8cThKxSMh85yd7MzpajJceSxAbeYDSi1jFH2jqt27dtFdeeYUdVcxtwcsU4kzYl5jdnJubkYLlYGDf+fZ3rNOG52rf1tfXaZMDW5nBsG+PNh/b/ft3rT/qcv4VisGwa6A3L+ZncPhC3A3Pngb0AjM4f+zdLxUa8GGViAmuF8q8KGIR40mTbbtdjQtX8NxBzGQ3RUJl7MI5fQnnEL6H3f6BflE8ZSLrCuXNLihIGxCJfOFLSqwSEcGZKL9BxGkktRIPIeruvqjao6LS8ayhIqfRZB5zSuS2+H5RkaQ0TSIwqfCJAFYuMBX7/lVFEo1AWYQolhJPovn4lnE6x4dnTv9wPzdZVJZhKD+yAcYeQDUegmZb5M9hD3LX0mbIKdfOX+X5invhliDRmUICj2IHiYroulqzGK3ADGsfTBXkBphV97ggnoD8+gquEswcJMPCSvauTjOKduRzIysVp9aoQucgZ9WSWQniHrD6cVqbTRFPCtYaTGy3PbJOf2h9FBYUGILYk+iQsSeY13iHItt95TytAsBTMYA/G3HUY63WjXcftKVlsUbg2/dwlsLvP4/ziHvXKbjKZxSYDgJc/LPHm1gHZPHkMMs8YccHFM5KvW7r6LAeOmxL8wtWnEyt39qzUatlna0n1mHRii7rwMBtYR3D0QC8VtpljWtibuJgDoW4cD880UYOBfui1mjkHda+7SJGML7m2fUWgOGigQcs2TDarvup/E0NSX8eITHivLDUA1KU72w85Thz2jnx13Ag1DvH+ncVQEPGBn0WFvsuloTGTdKNAhONc7OpEBn3oydWLLqx1yh2F/HfveOpEq6FAMr7oUPrdmjtsC0uLtvC0opVq3XuQ6wtgm+uGo55cagFQ/keiu6PHj1KmGqYacQ+AjC3srJq5y9cYm6Nff/4yUO7efM6LW6iYAVopgPMx5doc6PaAPeLEmbqLMUJmHThyH54ihHpo07xLBkr3HaO1l7qoGkMT89URSrAQrE7AIgHE1L3GEClQBt0KRXn0dhCA0q0c9oQscsqwPrc+eftf/yVv+OAR8qDyALAB89rYURx2DuwG/svl7ONf/YPrHsPYpIAIGTb1O2JRQcZCRSsszMNxjasBXQQUbliKSMm67mog08/+uGA8TZGF6mMjLOB+6bAzi2uCWdKs9Fkrg9mK7q1FMjL4X4INApAj3uEzsei50oId8oRTopgui8r4zmp8DlbXVuz/b1929vfMwi1smmIkRmMDVLUTwAQbefQqHHrUQAL+B6sPZwBzZkZK9E+TedwCNumdUUqvKlcTjlohRpJOusBXsOiDp8D9GOwmfmZTr7zyFSU1pBTju6lElrHK31zQ/EV/nMQSZAdQG8AUYoubxbRNPdviotjkuwdnZjP0WEfLfZQ+IuhZ820QFzk6THpCLnRl/NDwcVa5HUlvjzeG9QHzOjEwRsBPVmM0Sml8JIUFyOAyWLA0R5/SCpus11VV4xMaMFpx5fBzAVkxOhJqROf+ezn7Kc++7mn89wf8Kcv/ubfsy/+1q+lr+NDy9Edzh5YvGe+14S6F0jHSp8lqKdO7XbzcJ0/yY4koqY+nJQUSeBONQp4+PB5e4c1X2nY8QuX7MyPvGgrJ07Z/PKK02312ZkEO0qNe/OsL34fRXM8ZkKYpdWy1j4KViSw+xTy6bRbFHO5fu0qO6/o+lcLOWvCMqY7tDIU1yjxjoJ1woIVokvssAJFh61PrUqfWMzDCewY29ALVs6herI3QbHkBwxMtxdWV6yxMGe1xQUbFWvWH2POVl1W3D5RXoQIcy0OB7a/uyt/Qxa/OSKcRcxeiZ/G+4SEDsg/lSZHIzt+aNWeO3fO1pcXrFLM292bN+3NN75rr6DD6odVIGY6rDXbobNG9zeKq6ySJIlrGRowL4FNTU8ScDMC1MkYuaSJoHcAIkkImDWfs+WVVXv+bW+zcxcuEvnc3N6yN65c4Rwr9pUOECR/LuGANeaHlkZs/WCA7x/u3QDiHBj2l1cufhbJAejAopikBavmXWGnpZmR6LYIIDMqJL77Pe+hDys8e2/duGFf/cpX7Mb1G24FhfeOdRmCHgFuHahSn1G4apQrBQyQDMeeV/6azgB6/u3zu0//3MFiMbsXfFfQ3BvPEInHiy++2z7wEx9gwbqwuKR4yQwOsTzr++jdUiYciukinAB59UQ5c0An3QxQrPFyoK7zGWouB35wDx88tLeuvel2NSqYEHM73Q7FJVBsgq4P5WuALBAOA410ZWXFLl68xI4OZlGRTD168sC+/e3XbK+1Y7fu3OS8a6/b4nsDKabAGOhVFL+T4EuAcOHxFycVRSAwTwbxE1BXK9XEiL7dahNg4ug0Z1BTEawo6+UnqFnpEE/B3gU1sdPBTCyKR3U/0baRqIRmeXF/lpeX+RkBoKD4hsgSmbW07ZDQEJ6NxINkhYB/o/8sBOGooAnmhdTYkZDs7uzboK9kK0Y3QuyMVCxtaxXF3pnCaw4GeGZQYszbwuwMRZbGOSQsmhFntxhAGwlR3jaBXyrUYp3lhNXB7wHwNxhYL0ToiIGpsCKNNXxPvZCLtYzfodTOLjETdRWp6EBIAVIwJYAAqBuja9Hu9q1HmzoUrS5mBGCRtjd5sncAzqBgBUslNC6iO0MvU9g3kMras0YVrJWGrS5UbLaes1IeYkI9q0CEaixdgcEwZ0/aedvYzdnjnY7ttXqy2aGwiIS/4mA92KXJglwEFcjw0JeK+ZCt0V7j7D7WTLDaOP+rERwW6rytsU9Df0DJp4BHcs+8LHsaIEuKsvBVesZhqxoWBxZUtY1zdKtr67SaWllasbl607ACG8W8lcA6au/b5sP79ujOLevs7FjOvdJDmwQPlwWmF9HCK7TJguFAVVR+nwYwWLCOR7YzHtjuaGCYoNOMrAKsmGwITk7n9m4750xdeMnHoZNC0lMM77JKKA4sDzByvO5NOnjoTskjWDaMuLEEXNARLUnXgkAo569ZWnmn1DuJoGK6creKV+0zgEJJZzJhAUlNmLkgc7e0YE1BVi/UXOTs5KnTVPVFZxRgMIq3oIvG6BTpsfkp7cPu3r3HEZc7t+9QiFNaA/LdxHkMh4ILl56zeg0A3pisGBSsmKvHNWD/xrUEyBG5RRSsyCPZ3aPdofIcLqMQTMTvMcvuIpsBeDMPcXBd6rS+lgHYodNN9oRyasQwqeI2bXZ2wZYWl1hwo8s825y15swcC1X5epaYoyEOwscbeidg421tPrH91r4dXj9pv/hL/632YkIf9ofhGLlmyKOL6nl9unszgJAue+cP/5H1791wZfeJ7e91OMuPEZTOoGMzzTpt3mabTY5hBD2Za5szp55TuzUoteiKBYKTeLY4e3C+o7tOoclyhcAu1ig67Dhjeb4iTx2AIVFhnMJYC/beiN7c8NGWn6nYlhjVGFoXiv4AbAEMUGdH+iyFUpXvizOy2+vyjK1hVtVZGNFtxR6BzyrG8YagJoPh6I0IfDxcFwrYcW5KcTCc1xBEDG9h1V+ubTCd2ur6qrXB+uz1rYAREJ/7BVsrxJ9QcxZLNe6h3Ol3HZ0SpUhmQVKT2MQ3jlLMuDC0uxuiM1VK3BgoKtD5ik0UalZc7D6lGD51RAYxG8L5Hrc8SWS9vWBm5qBZyZDpjko9DqRYeHEo4t8xw4QgQzRhokM/BouF4ChYRsEqyq53EXxOKihUgXymKKp8t4DCB9Iaxr/JQZ2xtdF1quMGCkj2MP/MZ/+y4dcP8/X7v/n37P/5+3/Xk0YkGOp4IACIx+/oim/KKLwZ9IHYOaKFQMoEx+0Epi5qQhpBHK6eEaFDBYsIFZtu2htlrNPqSmjlo7ivzdiJC5ft7NvfZasnTtrc0gpRcIktPV2wxp+/NxkXfSu5v16woqMKKjMSP2wAdlhv3rArb6DDOlCHdTqxGcx3Yf4K8t49JKUj643G1oMIS07FaheIDTZ3tWqlWs1qdXVfUFACaQJKlKCXLDA1o4kDZgY0xvU1ayzMW3Np0fpWtj5nXSE8oqI1rHD4PCjI0mdnB5RjrAPuBwRZDNKT/jGxfFnrFkcLZxmmZscPr9nbLpy3Q4uLlpsO7f7tu/bGd75lf/61/5AkAgktyg/FmCFBF9fP/HSJJfYbmaLKKWpBoYr57qfWpRfVSfLp/+gsHhWHnAGc2PLqqr39He+002fO8eBHwXoVKsFvveWUYPdu9nkhxu4DHXaWpkQBNRePX7EeOJcCZVDcv0xSTMogOjI+/4xDWtmB1FFxmsKH9aWXXqIAEIqfWzdv2Ne+8h/s+vW3SIfUvGoKpMTnPXiNXLuZZIz/nmlsp2v32QVrNrFFjMsWudn3zH5ftvBVxwTzJeqAffJTn7LnXnjejh87bvPzC57ConCR2q6UudNEO/tsk8Q2AAuPjwIahX6zp+Wz+BTGYLKiQwlxBJ1VKO7iezDGAcT3+g34A96nyuzmkye0aWjUmuw+LszN2YkTJ21xYclmZ2Z4UOK57e/v2oOH9+z+ow178803aJPz5MkjJlMt2N1A9I2FmCPxPu8TysWxToBiR1OKlhUOeQ4GPR7GSECZoIbaJz+P0yo5B6T1hnMO5wkO5jp89gB29eAlu2et/Q47jLi3zNccAKDIS052Q/IKlqIvqM21eoViIjiAcWZS5Rs6A1I6YXFLKlWtzAQ7sYYwKDTqfbttzeOquaFiJqHB8jxVcQprH1DIZBkhmhfWghIg/A5xIyhrIm5h9hvgpdSO8Uzxffjs3Pp+nmBNML5h/ISWNxCpm1IoiTNm3kVJRmt8b7NYZUcBYAPUNCtWhWhavmhQpmV3FQrOnqj2hxPr9ofW7nZtv9sBgVcqwOwcoNsJ6wwV+ihakdDh9kvUR78SJgBRl5FNh12rV0Z2aKlqS7MFW2jmrF6GWF2HRTPuQ7Mxb6NJ0R63ynZ7a2qPd7q2u98xNi3yJZ6WkXMoZmnTx97MFucsVTOOBbHPUvYQ7rfWmdaeABL8SmbIOYrjBat3H7iWHSTGe3MkKWx5DsRRlaNh1fYMwM3fm2sXs8yVOuP32tohW1s9ZAszcyxYZ+oVK46H8M6z/a0n9uTubdsB/XR/X7iYs9IophNd3hCk8nhMuh9AkFLF6d0TMp/2UbCOhrY7HtrWoGd9qIO6Mr1GyTweOxMFNlW4Z+HTLdqnKNxJ7pqEcMUpqWNXqXYbvOtYoxTccj9kzqpyrhRCbCXuW/wdkugebAOpyu+qru4niZw5bXCgKISib57CO/WGlFgp+kXBIQFCVNcdS6U6ESIFAyOo995xB/B35MhRW1s/bKdOnbH5+UUrwfaJqrui+uMzU7W7VLTtnU27f/++vXnlTeoz4JrFqfH15eMSKFgrlRpZdztbW2TIwEOb87KiayXKvywS3Ps0UbV2cbDIk/EAOCiWWX/owlJN3QtWdd6dPFUAACAASURBVMp18lCsbuzjgWScuNWQz8iCDQPQ5OyZ83bixClbWVnjZ69U66wJsMYAtIlRIqVaNBhk5zWkCjvsZDrtfWt32nwGa6vr9omPfyrDjtC1pHtWtYH2aaylJDt9ap8H0Lv7r3/bWreuJqJ8VKovVazT7ti0IFs57UHjesKvQq5klTLE/HB/JlYu4YxAoY77LtbLdAIKeZkjERhPwdnarFSsPeiRDmvlIsXJsH9wEORHul6yXXCmjab8746pi4rck+yYpHE1tMEU9H7Mn6u+kihuwcbuFcxZY3eDAdsQr190phGpzuUyfWa59gAeY0862xX7HM8QZ0XH1yDqQ1xL6EJUQEnHWYemzVR6CSiiydOB+B0AYNCN+XmkP0CBPJztwHxfeP/5abbrxVDJbqk45VHs0QepmLeZ2aaUCisVJi57+/u2u7NL0RkqdEHBMzagyMbuUSp+uUQv0k6l0KkY8nUKontv8YaGiFFiqKvFpsCjQhrfg4OWmxmHAdBcos1K3ok2+EyTDgjQLysu45+q0lIZOEMxUTKBtj8Qabd5IOoaSLYoCSHiEIW/7ie6EV6wckZY9+HTP/uz9unPfvapuuAH/eH3fwsF668mM31JkpVIvKcJcjYJRkCnOh8pyaJ764bosEzthgQeELONA4CHh3e90DHyipad1phnYJ5fsHJjzk5dft5Ov+2dtnD4iM0tLVu+CL8s0cUY8PxZJNd+4JDloePZJp4n7js2HKxs0FVFwQpgZHdn265fv2avv/5dzqmyMzkd2ww2wXhiJXgmQvET89bTqXUw0wtFawy8lws2BH++DORKlDwUjni+UJkDZVBzwV5cxYyM5W1hZdmWDq1ZBX6Uc3O2N5haD8UxDyUXZnAaBhEtrBufjVVB3JfCLQRoKiUhg0jUcKATKeuT5lTN5+342opdOnvGDq8sW2EysocbG/bNV1+xb3z964lSYgRdFOxR+D2r0GIRleEqcH1kDkkmWBkRkKcKpIR6ltpcxfsykLn3I1C0xeVlu/T8c3bmzFkmk7u7u/bGG2+wwxp7KsMwTg6QlFKnNRyJcRzK+HMAPog5CMjRkU0K3qCFkn6ibh9QPh6oORWs73jHO2xlZZkdwo27d+xrX/2q3b55U8q1Pm8Rnz3WqO5nWvBpfCCllvGAQ+HCuOFWDk6tFoDsojGZ5DaSXVFy476mESCK3oMxQXsJsUuJCw72j37so+xqYzYX6q3y81Onggmls0PY0cnMwqXHsc93paQMHdwoXp1VgdNNPS6J6chPEV3wMedO8XwGoL/jgCG1VorLG/fu2927t213d9swb4uZ1SOH1nmglQplXzs+TzcZWau9b91Oix52PLgmY9vZ2bIHjx7a3Xt3bOPePXu89VhjAKDOY61ABRyzlzybfH7TVQtxzUHXRXLKwtuTaFzPoA9wCrSqMdVzcXDDZzaSDRywTPonYOlLjAjqtaJwYc8BOEQhXZR+g99tdlu9w47XQ/IL9WKJO0kMCdcLX8vo8IIUhY4waMIoKCGCAyAIX+g67u7us1AWJVlnZ+g3KHHFWILOylq1zM4yim6E3DIUgSuil7HrSCqqKM0ddDNbQOvVYSlMRemtw1cQIhv09xuQJobzD3sKBLwSPrN3TBk7cE/cvkJFtCi0AljUVcaZg+KlWakyUaqCKUGGj0AqXA8KlhZyCnhLYtSIHSK3X0FhjCQVCs8E/dwD2tVYIxbwd6esIp6W8hPSgRfnKrY4W7ZG1ayYg+qyAEYQUwYjsz5+jSvWHpZsr9W3NrodSMdZcDGCeRcq1Q+IoiEB0pnfuFiV17VUzKTwE5J4xV7a/JBer/XPDjGbL1LLJJEawdKFtWJII7AKis+QyfN04ZyNGVi7BwHB5N8dlEbBSuVsMh9WbX39iC0vrdFLFMloCQrO3P8TOgu0Hz2wnXv3rA2KsHdAkWOhM8eYGRZoB8BIds08qWZOBXXg0dC2+z3bHvZss9exAa2dsO/T9Q0152TuPkS4vAAU4ys0RmKmVLR0PQ/see8kFYvMD5n6eEzWmc3pv0wxI2ox7Z9s6nY2AMs7iQ6DwJlgowmk4t7juoSKOfRd5F/Ks4KCbBonc9l9XkfQ5+Exmc3Z8G+YRTx2/LidOX3WlpdWbWFhiTFUrBgp9wd9FK8DLQ9Yh127do3sMxQJPEfYCeXNt5nZWXvu8vO0JsH+397eIksNzBfGW4K+I+Yo0qRJC1bROqDwreIU+5g7IrHCUb4UeTmfsVeppP56Bx5NkMiR6WZRyFPdXqrvoLV6ng3F2wFm8/E53YmCDaYitRoOra3ZxYvP2fzcPJ8drcf6XTU19nYNehY4P7DnLp6/ZP/1L/1iAvKlIzAHT1iBC+RA+POlVVBGfyfO7tYf/5717t3k92luWHOl+3st6w6Rwwy453nueNGPuCBaNyx3oLcAlmqJtxahnpo0AE3yRbJM+t2BNWdmrVrM2y6cMkAbbtYtD8AR1wXnBexfxiXk8qLE4TkMcqCmI0bIzxYjVjh/eO5MMduaszJA32QcMEcWJteKW5JCqyCs7WDDiKYEWVRFADoN2Xy6+n6wF/Bh0MlHYynOXLJyej2e+9C7wNkGQVYoKbNhCAbDEBZsAku4jhgXFZto2YR6gCDIxHIvffRt0zCSJpWRlCW1+UPgAQeOPPDMIGkMM3RU/zhA4YW3u7PHDYk3qMCn0unFivQK4jzsOIDu3HbffJydzfqocUd6uhXGyv7vaWIeQkkqWGmh4xzw6HJFm590TypzAYkR7YPzrWiBw2CXSI1QyLCASJBTCG6gmAHKRiEjoTCyRwCFA6guNp5mGPW5Q6EYqsJACZTwymLD7FM/+zP2qZ/56YO75fv++V/8w9+wf/5//loSQBPM9OD8YoaWyMKT9WdGGTZ8ryKYOJrCw0a8Dl0HfpZnpgv74J+d5KSZJRW23Cx4ptWmXXzHu+z4c2+zleMnbHZpkV0gzn940c/syTu52YNUCbK/racGEfjgvdppya8RlOCYYUVQvnoVYj5AYiaGNBMdVogu5XugBCMpHKpghUpwLm/DQt4GpYKNylAegWk1CkYpPWJTsLtK1TcVn7jG8PTCJ51dmGeHtTY/x4K1O4H9hhRE5fPrnoH8b3gRQqsC6ptd64NKSL/EshUxuwYLj3LFppQ7l5od6dCgQ4zHduLwmj1/7pwdWl60/GRkjzc27NVXXrbXXnlVCY3P7ghFTed4Yu4nFtNT4IXPwAUAlcCe/s0sAkHNIc1bFgxKqRImXNJZiF2N1xA1MW8ra6IEnzl7nrkWgKwrV6/ajWugzoBapaKBSCLbJrpnYtAJVGGSO8LsHXxYNdOn/aZ5FMSPAL1Av0IHHK8d9EjRoJQ4UbWUwFLBjp04Yu9657tsaXmR3Y27t27Z1//iL+zm9WsSmyGdOpIXB2mCJh+Jd7K3nMoUIEDSxdR7c+26PzRz1+gQeSTU9tLMeZLUS2sqoUhzr/mt19v6NXmCNsnl7MW3v9Pe/8GfsDOnT9vK6irjLuntHvjT+tRFMoJ07fRr3vGkYBb4xxfgmaVkLqxBuCb8bOB+QfGK+Xkchr7+ECf1M1Pb3dmx+w8e2LUbb9nu/g7nblCwnjh2QnRaHxPB4QivY3RAcWiNhj2i5OwQ5KbW6bT5C9SuHXYCRjyfMB+DeNUb9K3T73EOr4Q9hT3NghIdEYBJWHMussS50arsXKo1JmXwEu3Q13jE+ViwhxjXQEmjR+mEhS0KO3zvoBeWG27TJc6o5oZcG4fxljNwKoShEoxCFEKFOEPp6TiUZzA64bhOxDBQr1AkYn9gFpgAJ2buTeIYoAaTuujsI7wnPi/n64Z9JgUY1QH7qY5kgHY2YhlwBogz3gKVBcCigzRkVwCdZyL1eakcQzQGZ3+MNyB2aXRiYg2Ixk2lFszlQkcAJcb4b4r8IRdg16RM4JvjCt7BQqEKJknZjeGDTs9iZZqzdn9ge+0uvapRsLJu806kZlgLogFDyZkaAN8rPBRxgwUhQSWcE0MrGPQe4NGtBElALt4DBQqKbEAH+G94i6MrJ2q2N9HVtWJRmo4L8J5SsMmVQB0047VG3sK5/FAMNYnwITlDN386tUYZSpkCDsvo3CHRRFcEXbq8kskRN03RRphXgzMDCi6ySVKQ+emC1WerD2QWUqVWcOGcv4FuV7GV5VU7fPgYBWQAtOD5gN1TRldtPLABzuEnj6z18AFFG2OIm4rDVMtN7bQI3mUEPHGJcjBTHEPcaI+Gttnv2PagZ1v9tnWQpzntWt0zZ6Awxgtk5ygICkbuA8R494ON50I7P1EddSzJJoZrG0A1U0sk8CjOwKSQZUgSbD0HLFZAw0QxkSeohY4Suq34b33xsEzE7Aj2IK+sYBQBPyvgUKw8jAYpboD9lJxjfF+BgSr8ssBM3o4eO2bnz1+w9fWjNj+7JH9T15dgiuw6FshBAQ4/2Lhvd+7cttdff515UpJUefdrZn7eLl16zpaWV0Rr3d0hSw1FBO1OGP8d/CbwoBEQFv/uAIJ7R6DaQRbdu5RipHxEs/ECH8SkjIaJhDvNKqUqqa0LYJA5oIO42OZ9hi4B5iDnrFJtkOpKSnKxaPNzCwaq9PLCklPGc4x7j588YmzVcxGjA/sbIMWFc2ft5/+rn8vsggwl6uDe8LOWKWnimR6d1/jmnHX/3T+1yZN7Kg5RH/REB95vdazTzXEkhsC7Dv+kEIONGUDDWqVshw+v2EyzKQHJMZiCmG91JhHYFuzE50npBQUYbqvospZrNa5hAvkEAMRwUUdSYn+5imocfI/YMlqfOFfbPZ13AMyqqNVcWHY06XvOCxAPYy+iZuOaoCVAdg1dG9QgxD1CHIdORBTlwVrAHas16pqxpeXSlKAE/ptnCWytWi2rVkouNoXcLmejASzuRPMeQjQQ7MfhgOC8lUu2+eiR5T7wmXezomGy4TLwUtjTvCqVYqFg6MO6eGyNmaY1mk2fselZq9VmUQqKEGb0wgNRSbzSW3DSJZoiGlHS7vOOnuhrGuhWAuvIk+dR6cZIZ7NiloHVOZUWU78nKoTSD0jm6ig4JZsNFLvG4IGgExLO6eZTANEBPeacJBAcbCgdQFGoqlgF4sBD1DvAUaAzNrv3VrZw+MRPfcY+8dM/dWCrfP8//ot/+Ov2z/7BryVG8YlIEhN0YfuBYkXgi/cMb1nSNzNKrbEhs3SUSKaTwyzmYNTS8sCe0ib41zhYilV77j0v2eHzz9nq8RNWn5tj55KFL+lUjsD5GEO2i8dXTWKINmx0sYAUgt4BtVCILgUlGLY2b72F2UgkImOr5/PqsMI0Gsg4KLiYQZlOrItFD3+wQt6GSADLBZsC9XLhI6H76HAOuGFYZMdMDugr7EZMbXZhwVaOrHOGtdSoWxdKqX3NHMQscSDeWMPoXoOugpkvzL8hkcOaL1VrVqrVJUrFuQ0NnYPmTbh/NLJjnGE9a2tLC0S3Nx/c5/zqa9/4hrwf3IIpLfzj+fj8pS89JTMO7HNB6kBiIkchhUTS8alCK9S2HZdIDmkleZkvKhCKIbG6dsguXLpk5y5cIIK2vdeyq9eucU6U9ZdfB+dfEATdQirtYEYnWAkuCyJ07lxEhsmvz13o0NfYgDqbUg/lTLAXtQimpOPkYbmzYJcuXrSF+VnOVV5/66p9/c//wm5eu0qAAgltpkZMKEJxcGGvILkM9oHqOu9uMAvy8YbolCTAT+gB+IyMAyF83uykRPITOZMDZxr4806y7je7zATwCiyu3v3iu+3C5YsUMIJ1DF5LKtUuukYRtoyllxeTEecBkLDLkDEKV4IlD0wWh+gE4efoQzjmrHUfdJ/BgL96oMOPpVALH7ekyMXMeL9nO7tbtt/eTZKxGhBmxEteLKwU8jYFNXY0tBLm0CHcVNSMD0KnEp7w0IZD8tSKYCfADgYAFGn/AyoJ0psTBdxoKmoYTcsF1uELHRDoLuDcAtqL+4kDNGZ2cB9q2JtUoIX+gQSX0DlE0Yq93O+ClitvQba/3CNS74FzQ6Anila8d7lSsGodFFtRuAGaQvQCZ5Hir/sSI5n1GXgUuSxY0bHB4V0q8TlALRUFqwBDKWTiNVl491D0D/i+SDJBS0QygG5rjAqAmk3qqY+rIPnGuY2zjfeJhZ08aWmtjT2lQ0wJp7f7aqUqgUrsq+hA8DlyTSuRYjGBOWBQdBnfVcwi0QX4gZ8t0MYr2B3CqDG/2ekPbL/dszaeK2fenXpL8DMtWHG+4N6E6FIWBA3xGoo6Mq9AQqc9jJm/fE7K0mQSeFKZGLepQva4jLPAC1YXceKzxrUmURFgecWqjQWrN5pWxbhUGUmixKS4b3H2cKa7zw4QQNh2a8/KObOVWt0Wq1WrY80h+cQZhK6/d1GpkgnqI2JUuWTjYt722m1rjwfW6g/T6zjAWEqYGhxwzpYVXrAi/uKmI/HMQZRnLZmXrDWqNoFac69NdeAJAKV+10a729bf3LReq6U8jedIKrrE/qV3WSNH8ehFIb5g8gBIhrZEOycv1s1+20aIdyhIef5rzjc6oOi0kfmEMO2JOa5b7CCVm+qsav6Xs9yYu5dMkPQ2YrYyr84p9jG+6LzgqvPCzqEoPCUzAvRZ5gaIeZ0uf8Xele5LdOB07lRrAKZUsEpnQQAOmREZtlbsC4IdAInhj8y9psWFfYT5VRSYBBEWVvh66gCmuiBx9rX296kpcO/eXXvjjddtbxcxl8kLz0XEUWgcXH7ueVtaXuasPFSGr1590+7cucMCN7yKxYoIRWTvYHtNz73mrIBsDser9o0hr2/lTMzPfV4RwXEORWilwm4+XhKsNjBkoLRLpgytuwBElaxcbVq12uRegqPD3MK8HT161GZn57mOcC609tss1jka5owmMoFCVyBvdvHcBfuFv/VzjpWkI2oHM+4U4NW/BD4doG4C6KID/uqXrHXnLQJ9Ym+iUMSM/9j6wwLBADJpOP9MvxmCvAXEdu8UzsCpolq12Zmm1SsAU5RDUCmY+ady0SIthBSDEAsQ93A2UydiMLLlJYDwrko/cRYIRmhcsTmrPIwCEs8GM6qtdpvPDGchcu5iQeesZIukD4IZWILrZM6KwYSmAa6Ve2gkhXpcG+jCMdLFNerCmPjv7GgXzoKC+8WisVPnaEeOyvRsSBSK1KwBvwVdZWybcxfOsWBv7+5Z7sc/+a4pDj9dp2ZOWKz6RhKvGDYDPR64uJlYdChM0Z3EYYeL5qEQql4Fl6PGjXBvUlwIilW2hIlsufy1H/asVTlLIHoJFgJ9+FwhI6V6xIC02tecdWPylSqEgjZI2xqfS4qClYUYuzxlLybV+YzXlhS5go0QhSEReHTJaEUAOhv9RKVEyVkEN5MPhTQluY6YkRL9tMjQxz79afvYZz59cL983z+DEvz7v/l3nfIsgQ91Jr0DmqFdREDzbccYGLO6VAYj1SylI2pzesLtaB8BBacEU8PH30s/J66TmFeuLl1t2vMvvdeOX3rBlo8et+b8vGS81R/zhNXngLzAVlfMjzMXpopZrqDuoUAFzQMFKw54zUvv2LVrV/kLSQdsYGqFgs0WSlaFYhuKyD46dODrT9hh7aPbiUQYtjZAP0kp1EwE1dogmsQEXYUfu4H4rD5njWDUnJu3lcOHrLE4Z8V6zVr9rnX63YSaLoVrv+vssE6ZZPaQ5KITO4GCHOiBM1aq1JwKjJwBidjUclTRA8Kes6Nrh+zyudO2NDdD9G3z4QMWrN995RXNPxHBTmdAeTjJZEiCFZTudxTAKaJxcUTbkjXvRREpRgiSbqnhq5EddHbFdYhpGejeCEUXKIS/X11fp7jRhUuX2f3Y7w3s9t17dn9jg+sAlEcp36G5CrEpzE8I1KCao+8pP7O5z6bwZstLmIYKsQCcGNTUkQXCDgsSisI4RZkdKvdhAyqN5AXoHhSYcdUtzEBfu0Z69c0b12zMRFJ2FzqEPW1wIQauRZ/T4TUmbAypTWheRweWCnMtahUGmrtUsZnJcJ/C9DNbPzofAeJFCsOkF4cdpS2tUkA3sMmCBrOgKMyxZjXfpOQIXZqgnAaQxzl+MggEeggoieeuznBYtUTnm90J2uXkmTgPII4Dqijb2CUrN+qu9uiFpk15INIuAQ7mblTOdVeE4mHTKgD6IKIFyieYDZ0Ok+LcdCQgwhHcRGTE/b55Lrha5RiHeDFH/0ak7fj7sFFDAScxNFke6CzTXCpQd860OfNDBvfogDipl0kDikEZu7PjjDMOoGcP9ldAjeGD5xQ/f3w6E3zt5KZUscQyhdYDDntqLOCZOJ2PACliLACDPuKPOkj4Xp4lEG8pFQyoPNhDiKMEIJAk0KpMez6KVlwfbb5AL+b7QThJc4MAIXBPuDf8s+FKBx4nozhAQcyCE6+RzIorAZReG6hkZYN2ARPyhH3gBVGimgxJKnW6OJdPL0AJ8OTZacpZjur2mqEibQ1xeGLWRgLb7lkLXejosEYyzPMmTx9W7geoptLmJ+EcCaBArMqjIEYhrfEcCky5xymBu9BXwPr0Iot0R3aLA0zSa8srW/7Oga6S1+LFbrFcs4uXf8QOHz1m60eOWKM5y7yA3VnXm0AHCJ3Ju3duETDD76Nux06trdrxpUVbxpmJRK7bZ2ENAJXq1OimgpxeyFtlpslEbmtvz7a7bbu/uSVfW+pMpPcgznTFM9lcBCbMDpiL71H5nwVIyZaWVmz9yDFbXFoi06AHpgOUgrGm4NUJX/L9XRvt71GgEHRASo+xiAmbgayRjpg/ipfOxPKOXN+1JXpFs0EpZ21Y7uX1GchsDMEtUgZ1vqDADLYSgGXO3xLXcycHFz0rkQpfQDNanUs8Jmfa8H7ADsTvLde1s/gEVGMdjiicBFYEBIrwIQBaAdiC53AA/SrspMmiIrlgZVA8XQ1ce9npyV7A4TMQIA3KI2Oi8k8JOwkgR8EKoaWzZ87Z4fWjtrZ2hI2W7DhKMHdwGdizOGdh0wZ9j/29HcZ/MdpF8z97/hyFEZdWVngeYm4Q3dXbt2/bxr0NqgW32x0VTt6xDkCV8chth3ju+6hf5NP4PAK5RSmSFpPAHjxT1AqzM7McXalAQAjNgf6AwGKnpW4kgWw8T9hVweu5PmuVWtNm5xa5pxaXFvk6iN9geSKedVtt6hwg7oG1wAYGuoIEXXEqjO3sqTP2S7/wi99Du44cWDsjHFHSszjSp+xeSp79N/7AHrz+Td4vMUfFJsT50x8JrAUrAuAu10leWgQYncFZipgQXvIESM1saWmeZw669MrXfTSANaZAIVrVoPmCmocF3dia9bp1WrBNVOdafq5jWcfgjHNGHtYlHUXYNQXlesD8AduIddawI+YpqcJTq4KxynEZ5FtgGyj2UuyTYxg6FyliaOqgohsao1yYs+V54Z7meG+8DzZMs1zhPZAXeEH0ZuRzFDKT2CpibnN2RkwHgC4QJsQ6fN/HXpyCH8+iDcHMzcuBdFO4gdSGIU3giS7RM8m7jDRiTy8+HjIGh/HhofaLjUalKRxY2NSVKtvIDOj+A1EPaQZVnVAsYlx43IBEZt8pxAzPziGnkIYXuhRbCnEWUnU0gwqxC3UUUiQrhFbUeRSyHgbJWPykg4COxTb62Obn5/h5AgkToqeglHy56rcKyhQdDkTqI5/8pH3kU5/6oQrWL37h8/bFL/wqW/UIeMkmyvhERfcroSQ7UqLg45Ym9N4L37BU1l0Fj2gF7CL7vBwBWJcHlrKgF6xOe9M8a9FK9Vl74aUfteOXX7DFw0esMTeHlkbSkSLa62JAKqhTGk62+5xQUvwQTgpWIEJ7uwxwEGh5662rLDa4yGHxkS9YI1ew6nBsBRxmCA6g303G7LBiPmYIygE2bRnWF6AdaPYMeZ9M5lP0EtQ0BmEkDFhbw7FBJXhpbdWqczOWrxStN+rbfmdfyVx8JjYxA0igbzTR1RHmaqc5q9dnrNZAgVGheA6C2jBm0oCmuXrg+sqynTt1whbnGjYdD+3xwwf22ssv23de+UZCF1NH0OfEXP0uDjGuDwcUosMqkEGfyxeQgIRAR0N50RMffi/zkJCH5jeqSysUw4O0WAcQ7bh4+RILVsz7FqtNduDQ6cI+YWCmvyPWF+hTJQZv7QvNyrP486UhRDzowr6PwmbKO5R+CarFXTI/qH6i5+JavZs7nViv07HtzSekBH/r1Vft/r27Nur3ZX/h1Fat8mDIe4fEg7XmRbxgdyAAQJyK9gzVKOihmaDA6xElIWgnySxudGwFAyS3NkjHDjq5TZZ3qtRcEPUO64jUPKeKBT1TFbSAJXUD3FTcZ0+Y6Ccd2cz1e1cts1QY53B2cpYETBl0KucXbGZxSX7GxaJ1um3b2d2m5U2702LCNjPTZLeSKDhpXXM2PztnzVqT972/t2/7W5u28+QxPQXRhWI85bXpXgX9jYdvPseDHx0nFKwT0Pyxv5m9ej/QuxU42FlXZxgwtAzhvkFyE0kl3qfATmq32xfFioAqwB2BmExoaWOgjib3DjqJRXktEnRxj1S8PjqXnP+lGJA0FoJ0E2cagBt2YDpQszWrV5WQYYJ4lBtD7NnKtTK7tEEfhs0T9hTOM3YyoYRaksAdzueBn3N4dgEQYXYWwBlJCM6yiTM86TzFHKmL8uE1K570sBju9rQvMMOKmUBQwbhZ0JXFuIzEVYIKylmoKeZiLZl7hcCG6OC4NSgoBYbSKQPPcDy1Ns7c3sDag77BtCzWL+9/7EMU9QCvUMj7rG+sVYYoFj/yheVrU3nXvdK5cTJxkHVPTKmqmE6+HIxTp1ldCw+YYoiRHQNgoWrvfPElO3L0mB06fIRifogLSGalBKzCDh7o9+7csm9/85t27eoV6+zv2skj6/b8ubN26vhxm282rUpBKnQjIQwF5WQluh3c40LRtvf3bOPhfbt1f8PeunmLCWmEjOwOzhbxihX6QOvd6wAAIABJREFUYgGOxcbYLpYK5gqhwHro8FEWrOj+7O/sWGv7iXV3d80GPcuDcgmFUSjzUxTF2XCYwQtwL4D0THZDQSZ2XOScgIQXnad+bmL9glmvZNbGOYhHzUIzorEYbsRgfQR/CEGu/Q5ZSxh112dQQQyGHQARJMCcccZcOhoWKP5dHIo5Dr0mRdUN/gABRacGI++jV3FRQCcVu6eylwJYlcTYEBNyVWcWhgBFHaCUAFhmKeGEwTy8z3pD9AZnYuSOYcFGwZuJ2Uxzzk6fPK2u99IqBXuiYFLnWZoJATSjuwqV4I07dzj7j/nd2dkZm5ufYyHUmG3S/3pxeYlicrjXaEDt7e6xaL17947du3tPbEmffVWX3p8d/o4LCTTm9IORTenWVYB7hhSk49Wx0IECNWZwQTUHaIgP1213WGDCSpD+zTzn3bYKTa1qwxaW1uzw8ZO2tnbYas0mtQYgvokzBnEOwHWlXFJx6DOQAqqRd6rhhvu7fmjd/pO/8lfTQ9XXaIrvaL/rKMzuoLTLevDfH//x71jvwS3uHQGjEnpFIZ0DMA+RIDqoaPQDxepuq2VtAJ0jgVgA/lC80+8aVqEQy6uUbXYOOaLs0ZD75cbqviMGU1AW8DAKxdzU+uMxx21au/usCyplsV9qlRJVivHeBFmQH0CrZQR7Gj8j+TwB1uXI6IEHKrrVAJMBrrIw9SIc+VqsPZ5dkUICcEafxsc2cFzTcxcx3cF73BOcQyhWu/680WRCBxlnSBmNJH9N1AjYRziHx+jcUtipSKeBUllgVu79H3/PFCIp+Ad63DkqhgDL4MFgJ/4yij8m+tFlcB9TovRutUJqBIrSMozjhVLjMMUFYzmgiMUsEQ55+Yg6guvD5Fjt+JDYlFGwsjBJhJnc18u7PypWU7EkIls8LBQMKBzhc6jqQIg2jCCtAXAF0jAqpjKao8dYdEQzOPMATjwMfFNj5CgOswUrN6urJqoYwOtHwp23D3/8E/aTn/hkJqT/4P/8J1/4vP3jL3ze1SVdTCGRynfj7kxHLeZlVVzovTXEHN6w6gDFfeNT9+SBiKiilDOahbjJ9JkhX35xWB9EvItWrM/a23/0x+zw+Uu2eOSINecXRO/hSwnQwGJMA4LTit1eI4ofFVcqrEj5aLVsv7VHwKCzD+U3zbGiu3rn9k0FOvg3QaXU8lYBIgQrmgGU/UAJnloPiphAcIs5otQT+BHWQPkDkgfkSMAJKFsh8APPNa73IewsICduNrewYAvLy1Zu1ixXLlp30OVcrWa3vejyzIF1CQrlwcgGKFbJzoEHa4PiCaSzsYOIFaI5JeyLMtZuPm/L83N2/Mi6zc/WmcAjyfnmy1+317/1bVK0gj6kglUQb/hRJoUsikCFYiGmIRQRgh6hjOfrJoJQUHt4aXxuUch79zCKLp+J1YxLQZSjF563Cxcv2fqxo1admWXiFr5qyV4gWugKmV5oJ2inbx7EGSGDTmHOFIRJ0UUqa1DF4NsK2rW8WFEEYH1qdo4DUELKMY8IyfvHj+32tWtUSqTidhTpfrfSzkAATnqwXJsZwQ0SJREvEOPYipNYEQ4UfaVUbfYhKF6GqipUCdPXDYAr4LSYaVUBq9fjanE/NOVpuiYxAoRyp0Xv04cvE63MPG4yCpC+vK44EeByMIR/iUIxbyPS/8tWnZ2zudVVqy+gYF20Ej25NRcFMY/7G/cIrCj2KPED4wHrHh1hyP0vzS/xd4Ooz9aWPbhzyx4SQJCkvoRnHGgLIQynYiLh7WDOOT+1CdR3i7g2dNV0YHI/OaU3YjTuBvc0qFn0IQb6C/TWLV0m8JsD/RcFKWZCwe7R/QYjhxRZz/xx8HO8hB1L/YqREnW4AXb2NfVCmjoS6bKEn3wWlDEHftGwZOqBFm1Wq9SoagoJ0WluZFNQpaAcjL9DDEPCPJqyWEXRyi4hutaVBosAWcPAt7XHxJhryXNLLCFdpwrZyNKIoHOvuIq5U89prQAg2+fLwezANWCP+UJRHApfSIodhjUIZg3RFptafjyldyfBOJ6FBRawZHFlClbEwsF4al10Igdja2M2mcqgGbphpmAFiwPxO2ZY4xSNopp7g5sGyVPKRlIfPbI2RT2o4cf+0pnl0ZDbFwm6f3EEAvdUDB0KMqEoL5Xt/R/4kJ08cdrWDx8mNRifB0Urcw10P6DWORoQJLv6+nftz7/2VXvy+KGdOXXK3vXiO+3k8RN2/NhR61HltMWzFV0SeBVjVyPZQyTb3tmxO/c27LXvfNu+9Z1vJ/7xBzusyf2IXC1bh6Ogp8quRrOQByF+HzpyxFZW16xeq9ru1rZt3b9rrc0nNul0rITZcYA82BScR5YfKzucXjBmE/4A6LWXVfQIMEUXEyAyKMFja4PWXzD6sGKvJGrDYW0Dz0l0JjEHCvv4/oiCNGADgGHDeDURNVlnkTMkKhohAcClot7BOveIla6Cus9cE8464vw2pPoRa+k0IVA19FhCvFNxMrVzYnHsFokSj8mKdDmC7BaI/lElxOWjbBIXC32XnDUbsxRdgkrw0iK6og1eU1Jsu49vWE49vH+fXfu7t27a5uYTB8nKnEeG6niRuWueuTft4apgfEgUCoUKci2oum/vwObGRST9uUl8Nc+5QmhMMKS40rpYLSo2S8Wa9fpDW5hftNn5JWvMzNvc3II1mnO8HnacPWdDnlMtlTmOg04bGmTYRzmKYVasXG9afWaeORMmMCB89ejRY9vcesx726jWbH5hlvsKat+KVxlP3Lwxx1tcWLAXXnh7bIfkjON+F+IWMPFT3xN/8BAXIY/fu/n//WPrP7zNY1n04ykLfTS4ACqhsUXwEqMAw4Ht7u1yzY7GYrWgE0nhoxIU282qBagZr3AN97stAkqgpM80Ma8qESyca6DKRm4MZhH2CorjXqvDtVhCfovOZL1GH1WsVWmsCBRQviiKMq0p3QGEwB98lr1ewTWxMeciaGgLcTYWFplea+G1Y+9TpwYgOJWOlTeM4Hw8mpDNRI/ZjCifxitzLNgFd0y5BhCO+FrDMVk5+HfsdwAVyOuY3/zkZ358WkQXlNLqmqdTnA+DJad1EZE2q8AWxAsLca2leKdvF8qMB4EbSQSJ1BgzCOjgEKUwU7UmGgQKAiIHKsJYWGWMckEBIZoUBtvs8PkF4rImokPgrxBcFHigXhqUYNxAFZ2o2mUnoDmvHO0h8Ev0pvT3mE3QG7Fc8/eMJE9/n5FTT+ZwnTbpBau+K+3W4LD+0Cc+YR/++A9XsP7uFz5vv/sbv5pImicy4kHrcwhSyW56XVyQ3n2hR677wwHhULCUlUw2IVbrHw8YtjY5mwIij/XgaKZXMqJxFiuWK9Xs3R/8oK2cOG1LR4+zw8oZUS+UmQ4csPEQLpqiWjzsXGmOKDDtLmBivKs5YlJWUMDu240b1+z+xl1RBEC1zeVoOlwajK0IXhnWFIoZzNJBmTM3VXeVvyPBEEVPogspeoS1xF/szIjWhnuDvVFvNqjwW6xVrdqoc/EhcRWLQIJiETTx37JUKkFuzDsw+L3ErgCSRM448ZAU5UEdACklV0oFq5YKNux1bXvrsd2+dcO++9o37Vsvf0NJXqLJE0qcusYodhIAIOkW6mCM8JwATiFKkumq8jB1lFiy5+pycF3QSFwZsAospwXj8KnX7OSZM3b02HE7ceqk1WZnyabAIaUOpOiM8tYSSIWkPiwFIFqARJuKcUz4NXuOZ0/BH6euauZSgAKKTQH9UrBVO0VCaeooqsMqxARKiBCXgA3O0AYQ22HgFL2YO8c70Al+zIEpfNoQTnNGYMQg3Br3iaS3Gqls/o+ejMdIQEQT7VAXR4hkMkOtjK5yIJoqClKmBsEjHDaebBGUcyRcBuAq9FJqr1N5XAU8QUc9qIVdRva0jsRTz1gy9+hHTDBTWCpZfX7BZtfWbArf1dHYNh7cT8Ucpti3e0TPRRkEECq1V/w/6LFnTp22s6dP2UJz1vr7u7Zx44bdu3XDhp2O1yDe/+DsoVMLnfqIfYzSs28TG7BoRZcVh+TUxjkc9wAXG0zMOMMFYNQtZZIZTdrIgOkgQRxwiqdjCeXh3Gm3e07fE6AZxapi04iFJQBMJrg8n8Q64NwvbWN66oJ4MasuL6xLpDJKai9UintDG3WwlmE1ANsmCP7kSQkulgtWriO+FEWjG/SVpPv6xzUBbIbiPeIVfPiA6lO0KsY8mMQIIMJexBeuNWIskh7GUQZjdCWgmKwzkawjIO6Yo+Ws8pDdVSQt+Mw8u13NXQWvXp+iSoh1YN9M4eUJEEcaGezOkBYspCQoozgr+iN4L49IdWOH1QvWSKSyHVZ4WVOUyEWEIqbhY0DtmAAOPTRwa5Qs6BxSlzhmTGN3iyKv9q9AIk/DkdPEvXQwV+AT29UEcGE58hMf/KCdOnnGVlZXrN6cUfe+UlGsZH4Epk3fNh8/shvX3rSvfuXP7OHDh7Taevd7X7ILFy7wvxHXkJju7+7xOc3NzWu8CXkNPIsfPaaFySvffNVeefWVVG8hbRkl8TkpvFk0+vgQ8xGPRu7pLMBx2daPHrXlpRUWOIN2x7Yf3rfe5qb1d7etNIEFBWFn3lvZAqagEnOdTJcqzonkrPHZUuwN7EWM66BQ7eRHNoRtFBJcVwqOjmqA1wKAXWgIzWHk3GBGAZh0tWrGO6fYBlUbABlmwfFp8aiokpqxSgvdg0Rxm4sFOe3A143yUV4HcTspyaoRgvNfdjhxHtIXM7GdSeclda4ohshyTN7LZI4QWFKcCMYfvqfZmKEF2Nmz521t9TBHKbDYsc+yTRqOOxSLtrP5xDbu3aEuA5R/mcKB4oXgGUkoN78L9ThVGvcar0fvTO88M6emyrAoxbg2/JmWXCjKMO5ApA+AHuKfgH8UlytrR1mgomCtN+esWoEyLkTg8lYtl6wKq6FqhTlOjdZWYKiIYUVRvEYT+ta2vd/h2FSpiuYVlJCHtruHBgG81kEfzVm9hg5dkSJGXJO0alF3HOcg9k1jZsbOnL/0A4tSxZj0FIxC9UDTld+w9aUvWv/hnUwDRg01qhxb0ba2t/lMwS5KnjNi2l6bMbpLZWGsyRIXZjVXsnm4T2D8AwTI/JSK+ZhNnj+0ljaWQqHfc1Q8F7IDvAFAW6anxhpFtYXgHvUNADpDYM+bDQQMfEyykodKsFIosBICl0dnO1esWrcPX2rRgTmKgeYj7pmPYupcSYFbKhm7PgzzNY6NoqgtWa6Ez4l1o/wS18DCvzDmGBgtTUEPdvFdxD7cW4hy5T792Z+cYiAeDxeJhVhYLthBMZJImDCDV7BaEyrAjsS7UhnpeK5YqqRYXTosAHRZcbAAxYFwBRYAClYUi6ikeRCPpDwlUSSZ5uI1pF4oepZ8ysSbltCNkkm045HsowCJ9w4lNlG5dDOiGBElA4k+Cga8rrwdoyOrJZuKy7Ar6TY9EUj9jRLKaxKUHe3LikGRQhEJPwrWj3/SPvRDdlh/+9c/b7/967/K5IBiKPTfEkrO4JeR/g+6GZIGBSIUMioUcFBVCrAWKFsRhZ5z93n93jlLkFHnZmIBYfGpwySakih6GGErW65QMavW7O3vecmOnD1nS0dQsC4y6ET3GglkABp+0RoFis5RRAokn37A4/329vZtr7XPQInZVSAz+7s7lGN//PihJ7JCrxG4oLhINJ/gi9sf4MDBM0SyhvWFIOdoI4rHoMPH2uOGh1pnHgltQ0V5FHSOmhFZg8efC5OxmEt8h5UQac0IyQ8EV75sQri43kjH0gHGjmIiaoSiCt2Xvu1sb9rNa9ft5pU37cbrr1NR1Bs3DB5an1LFldyBIm8UXwIF9Pw075RKh2sG1bM4X0tU10UnMAhj/rP8zQcxgWJ700JzP2RYCHBgaVfIkwbEZRWm3MpmRENxWnuWqRHIHG16WJiks9d4IYrveLLhmVFyYITSqM6bFDFVR9Qp9JluJxFkJBpuLZEczrQ4yHYmswVr2nmJOEB12LgnDrLE/otrVHLiCaInvlnUNlAGgb36BIhfLOxdRE7/pHsu9oQSfZbZUfQmdGBRtmMKL2JE7GvON3v3Gq/DA8MT8aTYdkAiih5+Bp/5tlLF6otLNrO6agN4JQ+GdvP2HdKANROGAlAjGrxOB8oUX3XAQnzp1KlTdun8OVtozlCB9NHdO/bo9i0b4VDy7oGWprpBOtW0LlCsggI8BAiBuXTMpaGAhZqpjbzIQxEng3LcJ7wEDj380vzn1DukzBA0TwqFahRNFNlDdx7AAootF0fiSIVsPEBvk7cpEiQh3fC5xtrFZ0Wy0WdXOfyDIYCk5JmgywgUt5GNejJ490FK71q6fx/PQijZQ9l0wHiHUox2A1TCzCmWIQnOF1gI7HcADIM6JmCDlj1MulGwCShiEhpCizyftI51jiKCak2gIMDcLi1OIMRE5tGY4BQ+I8BrPBcU55jxw+dB3CwCDAY4kcN8Vt7KgP4o4InunE5YrjkWAgKL2AGH8joSk8HQ2oh/UO3l+ta/h5I94zPodD6ypEIzy7zydRMq98RLM/s60+nS2vbjL7LTGKfQpSZfjPEOajHeZRLE9773fXbh/CVbXlkhiwDXDMAEbDPsuV4flmlSKL969Yq99tpr3DNQwHzhbS/Qeuv48eO0DEQyxziAQs4dCjrtttXqddva2rInj5/w57/+jZfV8cgC13G1ydC8/iJiUDZX0eeRaN7s3AKFflZXD9kMFD0hyLX1xPYebNhgd9vyWH8+e+klfXJfkgIY42SusJq9b0GX13PXCAMK1lGpYP3i1LqIGWBKeNeISXM0MZhb8uF74QgAIW8FzN9i5ncIv3PZoUgHzRlh6LYx95SKN54BWB48RxxUVNdPfs1qtkg3YQCRqbC9cT/iOFnitOwDbML8nnsgMyfwTm7Ms2fp5QF46RwLcTyNl5AF4k0TgtyMGWVaxF28eJmznzMzswJRCBSp8ObanYyZ++5uP7HHD+7bnds3aNvW73VsAhaKK/TzvHBAgHGIzXU0HLTWNLOvEYNkCfn5JjE5jBwAYB7ZqNvnfkbcmG3M2sULl2xxac1yhaoVyg3LlxvkJcDaELk+LYXc3xrCkosLczZTLdtso2bLi/M2N9u05cVFFkJgWWxt79mtew+o9UGLqwlspyZkvSBWYj1VoUUCwBKWNugOP35sezs7NugBbGyxIw+A7eipk/bzv/zf/8BO6oGt7nsmYtXT9OCtL6HDqoJVucCEHUlEmDH3U54uCVhvWOscZ4TY0T66sCPrdCHIlCOjB93LCuKk6w6UoFBdQXzzMSkWcLr/wTrTdpDIJNYAVjC1D3ykD/PvqgsANvtYX7gSOMCD9QD6r7Q2wCCQsjLrIYzMeQ4iN4C8dXqwP4NdpAAn5M6z9aqE7KLJpciu3MTPOlw8m5OjMVki0HboTabWqENXRB6xjVrdRR3RQZZyO0dGIXjnzQ0Uy3z1n/ncJyQNRLqooy+kKUg1ytNcyeRX4NFWI+2CrWUGeCFrCFree9HhSHqEJN/xDWiLg8uNvwfFCpsGLeMwVsbFU3UX3SrSjqU0prnSsCyQtL5ERZTI4JBMWtgeTSD0FAWIOmjhxeqfCbME/Hl02/B+et+0e3QwWYyupQbsouvBUiSTsApR0HWxMywZSM03+eL64Mc+afj1w3z9/f/jf7Pf/Dv/uxZoxk+Q1DcK2aTd6bAO4gwxfmEQfDykNxiCxRRzyDAURgsfKBTbZzqCJC7hWKCbKyGAi1blnSpaqmitQHQlV6xYdW7OXnjxPXby3DlbWDvMmVYE4EjWw0uPr+3XL3ROiAw3I9YaDO4rFa4bHAboygNV2Wtr82P2Aj6FCJo2gbJo2KGIohyHJRM7CtTodWkBgAMLJui+2VVsSnkvrisLTuDvML8Ww+Y6bHFAqGPPl8fadwoz3i8KVx2vaRHLQj8o1dHxQ72Ez+wAyggCYjxcRGHlwYZ5rtaePby7YY837tnOw/uWQ6HFIBEK0drIMaOohCTTZQ9BBF5/gTPqWCM42OP5hGgT5/qYP3pXnUi2uoZjrIH4N5/TVedAa57f5YpyeN2ZupRYw+YjS1mLpInbldS08GWmVIN/njQgs6BP1GL1CJNiKhKkpHOi9CYtEuMaU7/aKAQ1C4S75e/5FGtCwSS+J/arXteTaO98BqClTnAwODJw7YHNHp2D+Az/sViQ/ffw9nTCg647I86kLquee4i+MS/PFrVJwRzUICUd2aL3KUpkHJRcDkQsaAnVwJzboTUbwVKh27Obt+9SpTJmUeClysIYQjUQ3vH7yq5MoWD1etNOnkT34LQtz8zZuNuxh3du272rb9qw0yZizGImk/zGvaAKKRKvgorU7hQ+yxMqf1slb71xn53JQrHMWXVn8XpBIzE9XCe6+ehkUYwn8evWQA67JwOdMzl0XkcCcBXLEfdwO/TfpVLe6s0q0XHOaLuoHCi7mD0k/RFqixRI0ogMC0ovjkEHhigb44g/MBVR6u6gu8nEFxoNPE/UBcxDXIYqurBR6NkIxYKLt1D5HNcHoZ5qiJ2p+85Y6EAIu1Jex7FAHY0o4AUAEAg3CqwRBKGQdEEACuMUEEsLazioWzrFstfpcv6XhSpYJWBS5UpWAF0TNEI/YJC4pXN7UYqqIB1NctYbDm1/MLA2Ek4K/xH10n7HfXFKMwpW6jF4HOYMYACHXgwne/ZA9/Gp/ZYt7IIVcYBxEt+fjVuxr2Lvv++lH6PXM+yb6DXs6rP4dwgHRjxC9wu2bF/+8pftwYMHtrq6Ys89/xw7rMeOHWNyT5E4gqk66wJsx+z0xsYGf924ccNehgifx7DsZ9K9+sEZRpwVuEYUrOuHj9rayprN1OvW329bhwXrPRvsbFtxAhaAgEnhW7rfPHuiYxs5YRbz8/iDdSgmHSFJ62Gu2sbWxd6tlqxjKGJVTEIsjk0MMjSwXnDWOZAMRhLRjTHp5rnR1MY9aVbgVsD6g53TcsmmEJXBPDgsklysEIyYtAslNp1m010ghw8WSXmcs2JPiHGQiR8DFcnsurIBom4k957TJmNmXNGTWZMDzGnOo/NC50kwzPD8YNN18cJle+6552x5eZlK8Di/5f0Jqqe0ZAAOgk7bbe2xUL1187rdvXmDFmFkGAFcRl/c809cK8YHONeL7pvnMyGOQ4VxdDoxJgjVdTwRnnnqHsOqb9of27DbI5Piv/gb/7n9l3/z56xWQ85Xs29fuW7/6o/+jZUqDas3ZrlG8Dr1aplAAOjm1XLRfvQ977b15QUbDyEGJ6APm/nxky3bePTEbt3esD7GJaY5g8BeAbZtKPo6Laogbz56SKrozhY0KW6TuYDxHxRC0ALAv6HBdubCZfvlv/2/BH78PZ3WZ3VSI3wcCCN+lpo9/qPfdUqwaNy03XOVasxOgyXCGJsvWAcCZWimFPLW3+9YqzuwdgsWSWbdLpoeBbdThAdu0WozVYNKdw3e3eWizRWw58AmwEimzng+K55tbr3gRR3WGBuPCegO8FRjIGK0gbU2ZmzGM8V9Qocbaw+dTzGgcOaguwlLt77YORhf8zvH5hFEkQzU46q8tKPo9XyB6zJARgI5Xiv6SEcv6XZMycSCIJdyVkquyQiD2knK+wAyR2Gd+yt/7ae427hlKG/sUodetKpg9VYwCtY6TH7Bi5aXD382Jw4yEGa06pVcwItJRSvekDLMGKYlhUIVkmwHJHgEYQ6JV4jHH6sDmwcoJYpW1oAMmhw84WuEZLj4/0omZf0gCx0KH7h4QnDzRe2QrQAQJgYwn3kVmuF2EC7Hn6Soid1Oen2qD/x0cOEKdTBkls7igoWmAvxPfOTj9oGPfvwHnyaRI5rZv/mDf2l/8sf/Wqg2+OauGgp6hxZkeI9lCsLxRIqq3uEZTwbW3tu1rYcPbHvjvm1ubFgOSmHMULMnjKZ84iEoV1UCxC66J1ac34BvX75oc0vLduriBVs/dsKW1tatCdElny/h4cbAOuKQP587wBDQaXgY60AGTTO6bEj2YJMxGAPNr1tzfpZd0lmIXsHyAZ1FB5noHUwrBQlmsIAi9VzoDHw2BbwgOEtJmiwCyGtz/sKLdFLjtP6ytOokUfagQLscvOZQNh5A8piAwucwCjiKe7lHq4u0gKYnCpF3n1Cw8uec1hr3hf5TmC1REksRAUjwT4ZWYXfNBRe8rtRaFV2fny1B/fy/uU3UaYr0UAevzxqwa5kq/8oXTsWCvl/D+Zy/BNiAQpkULQkIOQFDiSWLdqlzY3NxbtoFlbKFUAJkJIlzWoAq3giVU2dfX9liMP2cMVudmbd8xs7CPckG1fiWSCLdylH7yguO6Dx/b3dU95FFjtOqIgGPojr7fjFDnn1PBX+fic0k00kCGN0in1Hlk/AEsRRDiZlCNLkfmeM4bBTSYlQIrcY4wJTQXsgmnk+/jvvi+qwW1wJnWItWX1y0ufV1m1YqttXq2o2bt2xj4wE7j5qBF8iB58f7jsLN1TERxxvNGTt37pydPXPa5mdmbNLt2P0bN+z2G6/bCCJdNC+PIyB8ZH3fstEKX0oj1R9JLwpX0AlHxakNp1ItBFpfqWlenE8swFjM1wwnnAElEu2iKYj/vGYoW9IfVvY1CBkhKCS0WDEXHo9cpxAnrOD8QBdSlkMSthMlXajyUEbqPqOG+0/bgP6I9DrYEkh5UwqhybqkMrQSbPh0As0mxZ2tENG/cKNQsIIKTMVxV7hFYQekHOb08EwPthFFSrzTFDNIXLeka2nmkt59uM+gcZHFNODnnJlpUJ0az7TbbSf7FH+mFUG7S4ALHdYKVKDzAkxZciPB5smvLnOyLt32gQUr6NijEQvWznBkXQKNDsJ4FxWxm6B2UrBGfEqF5gQaKKbgfVK+lIOOiVihurYRj5SVpdTZZxWosY9TcEhn5/vf9wGuadhMzc3NJjkEkzcKy+QIwILOS0pbE+mtAAAgAElEQVTvK6/wd9D1Ir7h3lLwxKl0Ae4K5EfxlQol4vVC/Oup2Jah4sU6in2exDLfXJgpjvMCdiGHjx5Xwdpo2LDVsb1HD6z16L71t7esOIUwYaoVwtf0rnWilhCJaAYEifsVYDD+DL/VIfYrRJdy6LCObW8ECjjUvuXjSR0AANkc78iTwcDZy1KFs9AAkQzNCsQVCNlEB1Uf1ibwOEeijWSdXSEVpMGm43nlKHKcoRS1pNVMCNiRWsFnx4KVFm6a2WThB1DFmy5swID27XY/uIx4nYirjBfuMRtxmPcnc86F3Rk6WGfOnmPn/dixo7awsMgcGDGCLJA+lNBR7MmWBwXrw/v36C2+cfc240TM17Nb5TZy6AyjAYB4ITBPoCyKIPyuefuKRhnI4Ao/YX0edOWatQb3cr1Stc986jP2wvNvs1yubHNLa3b1+h37s6+9bI3mPPcu7h/iEApVWJfMNGp2+fIFO370iJVIU6W7H8+jP/2TL9vm1g6Vgu/cvW+PnmzZzu4+Z8UrjZo1Z2YInOE59PqKNb1O29qtfXvy6CF/R86Ncyji3flLL9h/97f/1wzx6mk0RQVrlpUV545+Vy3iAL6f1U/++Hdt+Pge42iWmUm9jmKOc7xc41OztaPHbPXQum0+fmJ3rl23J5u71u0NbGu7YzYFE7DsrEmspaHNzjWsWkXclqPKQllASMQIPAMK0va6ZLrQJjR0h2g/U7JiMJQkRSOlcNeBGA41JogzDZRgngFgQRVrrmMw4TPBbDGE8RgzgmVKQEZMBaxz5sHwMPfZYbJ2kLOWSlR8Rz1Htq4XdHwvjLfgesZac7j23Z1d5u4AtbBfITAG2nQX9xH5Ns6rwYjsk9x/+tc/OxVNUQtS5uVqays5zhSsbr6OxH8w7IuXnKgKwgpAQ+osohAwcjmq7MLzh2p3FEYR71+/plS2Am0AnkTqqqL1r7k1LCQctihY0ZWNzqqopkXOGMLYFoUAXjcCMpJJqhzSQkeCGWnQUOquUa8oJNONycXrnbQ4OAKRjgMsMw2YHLzZJFzFgGjLxC8C+c3n7Mc+/BH78Q9/JOL49//dk7av/OmX7M+/+ieeUOuQKZS9yPZinAva59e4ABmQnYbFXTmlSuHO40e2ff++bd69Y92tXfp8Pk3xUcEadbhk4VVGUCiDbyRrEiAvECgqlKtUEIW/GjrW9Ll1/y90DSn2QjNpv3MZtdqki4Qk0b24aOoNhLlatYXlFTt05LCtHl63GRSsFQzW68Zgs1AhjsWh2xr5TEZ0udFJCYU1XYso4Swo3X+Vhwc7eE4358wbDs3oRuhZcuW4lRJpi5mOVRS+cQiyHxXdK9feEY1T5Ypjqhm6k1P2CfJgLStgsNTk4a0CmK/rM6YJZRIPhDiQqLxpW0kg1IiXjf2krjekwnnf/bPwoGL1JWU479EqgXfLB8eH0n3Ew96BA6c16VCUoTrRb1/77L8SZdKnR6eNJQ3vqdZT0FFJZXUaSZLU+pgCExmuQU9Ig0+b2UW8J9/TUfHikJ9RxUuSjGLNgsqZdAt89WeEWiLhi7fRzzuN0hMBzoq4qFt87vQ9dOhli185KKWHJ8OOrwYmTfyLVAUan4mAjMfqbOCI1w1PYeXdQqzj2oMJkhSsTpWO2JRNztMnFUm/i4GgWEaHdcEL1mrNNlsdu37jpt25c8+FvwAC4hBM56UAuAyGXe4d6CWA3oaO0rmzZ21hdsamvZ49QMF65YoowURkM2MZfl+Y/3hgQpGKohV0YIgvIdlFh6Y/QbIw5Lov16uat3F6EkEQztOMSSUDsKU46WAMZ4sRV9CJBG3XgU232WBzlV7A7uvIYwUINKi0OGfyDvTgMK4q5qJYZXcCyqSKJ/FMcAhDx2E6dLq3+4by3znvppXOcxnnsfvKongMsATZHs5VgMEQmiM4x9kz0IHhZ4hzUKM2FMWgiI28dqOLHWASO9chQkYGEpRXUcQi+9BsWN07gANPmBFb61BTBZgFX8L+kGcDilT8jz4CYLxI94x/l3zx3scMIDSaMMc6sj2owYLmyXiZ8LbUgYqCFd3sMjq8iqkJy5eFvd4rvnh2HeiaRjGbLRaCfv6sPXGweM3GBL4WwfOx1VzwhMD9QQ9CqGK7ujPXBQskdFY03pNoiLhyN3MK5EGawRKDxfOi5Po9b4uilfE6w/RIY5buCOP+MwrW5sycHT5yzFaXV21hdtaG7a7tPn5g3UcPrLu1aSWMwHjMSJ+fs5OSuy0mUYB06T2XL298G9g98GHtTkbWmQytm5vYLnxeeRPSIjrx7nU7JiS7bGrgvKBWhRhKOeC5VGUduFBkzibIgZAruLerhPxkY6PyRLEVP8eijGQiqSfr74JiruMkVOeDXcN7TNDdZ1k5mys2GnUfoPegjcX3i7gbdHvmiEzQ/Lhid0lxCLOcEB49fPiwrayt2fLKMmeLkVcR9HK/Y4BuEttBl65ru7vbtnH7jt27d8dGg55mOnm2FaTa6jPXyN9xr8A4g/oxvKGlBAv2lWIGRU7dcod6NBWp/IPxUYEokoNpGMVq1ptm+RJFhaa5iu3ud6zSmJWGRy5P4bAzp0/a4uwc40e/17bHjx5yVG5+rmlzOAOwHroQk+vbg0dP7MnWlt25u2GbW9ss3GrNhi0uLWgMgwCCZui1lNUUYq7kCvhqFBXs6Mmz9pf+s59XzM0wr7LnZxot0sI0PasPfGfO7NEf/o5NtwHQagSGoovepMshj+T9LlilOUsV/XZvYI8ePLRht2v77S6Fl/ZaHc7lQucD7LoYHWwAlMkbZ30hIlWrSXuG8/qeIWAtdUcDxj8ySelLj86qCtb8UOJMwrbdHgdnG0BS2Ld52hHaEHi9wRj+rkOrgG4NBwfmgmp1IA/HWqdIF8T/kBe7XgM+txxfBPAS1KCFW+pIEqOJaLbhTIJ4F89et8nBWcT52unYdvZ3bW5hyR5tbbHgR7MLO4PWaDgP/9bP/42pqEGKNFTr4vyfd1q4sX0wnIJJ8pPDh0P3Skk05oFS1cToJuLDsELG4cOBdyUBOFjZbYLfT6VGvysUpbgEUDOgCovvR6Kr2SBRhFFQ8OwE2lbC4DZ85kQTxoeWF5RmXhNKLIyIE6EYBYe0q+CelV5gMinMzKxmi9AsWunLWlsgQ43h8sh0McRFTql6eO33fejD9mMf+smnd8EP+NOf/ts/sn/7pT+wTqfjhxxQCx0O+D1mdCXG4bRSD2p4yCsry7a6smxUFe/3bGfjvj26dcv627uWBw00aRC7gbxfD+f5cFb6DIMSDpmx859yQn3RyUBRxLrK74GPxDJI8uDi+tKWizQ9gK0oWgkMJKiWxp045YRNAHlsCIxgbiqQc2wcdm6kFqtnD6q55kujy8H5ElKGhCCKuittQ8IyTJr0/fxyiivQRP2bFwB8XyUPqfCVd1q8g4OXiOIZpydnYRzxikRUoAi2m5coUERkQCEJVQGYwgKw3RGTQa+j5+E/nhSE8Wd9Ar+/mYIIfw+yleYfUwW4KOrZEfSOrerFtFiIIkENV08OPSHE9bPhw7kFzQrxe/B5OSuh9aLnrRjDxDLUGWNENMR08cm94xH7MBIz/M6AmbHiCZqsEiM90/hKgJCk05ItDjNdFU8U0wQ0BRRioWZfK0n6Yj0n8+1KftQ9O3jIpcli/ItCbnQxnwaNxDI58CKedGvGOE3Hn4pL/np8tad+Pr0vAb6FhVQCCmS+/+B7ByMBcG0OFgmLSza3ftjG5aptt9v21vWbdvPmbe1Wn4MCC4IWRlgTIwls4fkjLs/MzrEbde7sGVtemLdJr2uPbt62W29814bttk1HoAC5l/XBz6rsUcUqXhpiKjmg2Zi18TlWKgqa5UBfrcCrEzPBYlSQgg+jddD6qS6qIhNdWxVsiqFIBCdTKH9iX4qyjljKWSFYeVBsywW+eF4WNL/q8/NIOLEPcNb1RwOeg1Fs4J4TVER8AIg7AP0flTI6rW4rFhZjPmrAfZQkSLKfw+7Cs6ZIBhJon2XkqAKL6qAgOmUN4r2sEVP2D+4JWCvogsRXzNnh80gJPsd7i9+ZzCB5YoE2YPxFVxnewOgAoyubG0H4SDQ/11bWvfa5+Cggdb5qvyDOo2DtQR0elGCsGX4e73Z5hxX7nIwo6DDQs1bFO9eoZ6XZghXvcbDDGnuY75+tbD1/eFbBGvfmP1a4Kj+RD2TkDZF34M/4txDwSYV5BClRZ+IHdINj7aRxSlfEteTCXnFtMX+Z7vW0YOdn9ziOTqXuhdE7FpTg5eVVW5qft3Gna63Nx9Z7/NA6m5tWhI+MM5SSGMszxUeIDoCEKVPFbzD9WnXeId3twe4D+UrB2F3dAwACQNktMlA4sTDxOUqeB+55T8AcuSBySFDWvQmCRJjuBFDZxs+F4J/HQwDm0VFWkSM9gKTBRhXo1ANIBaX2vYTXdMIy36RqNv4kvQHSZR2c5/mGBq8Lmcb7kB2YAROCjsp4UjLOBSLZrzcazLNBLaclTbNh9bocBjR3C9ag5ptDRGo46LFo7cJZYW+X3T+nItoUbTY/vzHrjiKejR6Cdz4PD8yblG73hqVCMgpXdFxLVK3lqB7Vfb1ozOWsjmKyVqdlX7mKHK1BQhjmHqEBAoElNsDMrEoWo0BXxI7hENeMIlUKu9oH+NmJ9aAEndkTAe6yYAIzsFjkWAeBfNckYJ7FWKh1iWd96swl+5u/9D8kkEp6tj218TMHtuCMZ33F89r5d1+0ydaG7e+32FxjEe3epIh900LeBljIpZpt77cJwlFIyMezlLNP6NPa7nZJn+Vaxz3Cj2HGEzaAxZINpj0+B5wnqGuUw0pAFGwE5msOmEG1nqAC50C1lqP5wX3OswLnlD5djOpgDXXHJTpilPJTa1TLVgNAybEz5dQUwHRbUzyXSg1deIlGIf7jzMTsMO4v6jPgoVjL0enWmKfqAOTiCYMTjBwUq9BLIOCM6JCzDnIAsGrB3kHtSFu2vOX+m1/+BdoDRiWOD0okGZaI9KxDcSTkFjsbG4lzgT5bQQSQyTUqfM1qBtLPBJPBUaIy6mC58a13tKrVutWrdUoYI4EGbXSI7i3awPSE9blRIlqyz0FXtoZh7kpNRQkovkhEMgUr/e9o1ROzlGmAl0qigrUOZ2xafb6Ej87Cxg/DRMUz0xNh6zFTsEbR5/OrLCgRuKAq59xtPLD3ffDDLFp/mK8//Ff/3H7vd/4vu37tGmeB5bMohC66ZLhfVOMMY3qiPhMrVSt26fJFO3XypM3PNq0wGtr+w4fsaIz3Wy7ik9mgCTqtRa8ZId/CLBb8gAoxIYhLVCtcZJpTVHKXUKuI+KpoJ8UpKG0+V0wKDBMTJGFRHKoYV1WnGegc6D08PGSZQGVOnx/AporZQUrj+71JO1y6JigciiKuwW5QRziHGV1PF7SJQldhNi1YmTTwc6Y0HoI9RL1dnMsPOe4on83F62nGNIJkKE+LVusrM0m4dO8k1R/BJSmalK8niUZY6jAQOyCQzR3w2UgFxRPywg6qfREwmNT4/Uy7q+qnBzuAJazPsFJrE4IX2hpqkDithumIrwHOpmY6yQqYrmCbcv6Fcme7jb6nooseSZkOenwGffY02cgWbymFJy0Go7P5dMGaIqiaBYr30Up3SCowDJ+lPFgc0trJqWJaMz7zGvHiAG03LQ6zxWr6fhETnlVExt+F6MuzD1SHBqJw9REJFfPaT88sWLPF6jNQ6LhCdujLZWssLpMSPCyVbafdtbdu3LLr12UzxQQQ8dWBB9aXnqRhfaG7PzM7y4L1/Lmztjy/YONuyzbvbtjN179LSjAKViWHnkz6DGxyyOGMQVyBt3LeDCblQJwhciRpfME+oAkbFCN9tpPAHnQURlAWF72tgoMUxRdYDX52kQrMcwVWDs4GmoyVLHIkA4VpgUUvKL8BdOKSmZzljHOIuA8Ad/sj+PGlZZOSQNhYqUjkPGtvaEMkaaA5ujAGz9QY0QkLOd/Hov76+I2DGEC+ddc8Fnj3P/YSrhv7WGqaYhWJIqnnxfjqVnBiBzF4J6I1ACZJJce1ICPh/p9YtVyxOkSQEMO9YAWtO8YFuF9JAHGdAd+/Or9iHAHOPgUWLW0Ik6DQ5yyuF6zeBWdcgrooClZPoJOCNQ2vil3a1N+TfkYyq0ASwdTXrqe22cI0+/0HC9b4M88X7w5GvE/su5LNGiAqOveyJ+MS9WRO5+CzvwLEwvshV6EqNXWfFIOyAF+chQGgZeMK34PPGk1zAX34OxSs8GFdWV615cUFG+63rbezZW3Qgh8/ssJ4ACTWCz6n/Pt5/SylcRb9SYmq+yxnAu1NQMrQSkXB2plI8Ru+ktx5MZ7j+RieIfcMEuB8kSAJ1XX5S2uIM+Y0N1BswIymOkIuSslCPV0P+k+NsAXIIKKS1iMBJY9juFksNtmc0etRONAdKULwi3vZz38UzmIbQhvF1fXZMXcWl4NgvGY6cICKjzWtGINnisI0qJwEy8AWdOYEOqLI+WK9ANhm/o2/cRYHChheO4olCka6nzR/CHmxWw1SYE2AfupdrQLjaeBLHTzSUMHU4khVqL9DdAj5HYTS/n/O3ixY1vW4Esqaq/auPZxxn+FeXV1JHtRYtlsWHrBbgy3LtoztBjrghVfegAcDQRDRGNoElhoHwQMvPEBA0G1LlqUegui2bEm2aZoXiKYxbmFLule6w7nnDmfee9c8EWutzO/P+nftK5utODrn1q766x++LzNX5sqVAMTq7aX0z2pF8bfNfMHv0Wgs2SElanzmrtt5Jg6djQK7GXsMoBZGBeAJP2zPWgi0R5VV1T5vKWk07X3f8/32H/7Nz1TFiFyYKMnsi3suXGLEGzn/O/rf/6HN336dtFUqNmPcJ3RB6Cv6PB+OF0NStK3KJXvvexK2RZsHWigAvMnkW2N6ScPGs41Npiu7eeW63Tg8QvXOHj1+k2vhypVDjRTCI0ULGNpQfP43qrqc1gKbvF7Z8GCP18v2Agqeas0pgSihTdxL2u5Bn89z0cBEhhmTHvBB+4MBnzUAL5iZSBbBvxxdgaAqfHzLBofH1u71rbVY2ex8xD0CmrBayCDKB00HAGP4i4Wt0bZC0Kx2ndF4ZOvGSsr2oBezl1biVWg7lftZMdZczAfWxRr+T/7jX93AYWk2IKqe2AQSfhFgxc0Aj3jOzQNwwhsQIihO9aFghG9CPETQlKjgy5l3QNySTcZGUWVQwknIIAGAIpuA10BXEAMGD9+HO7PnFFVZVVjR74qAAGA3U1BcpI0OVs36VQYxNoYMkdRbcSyJ8mg+K/1baaD2z3tWYCtYTc4w1BVjYQtMirctwOoVVs+U/8RfBLCWGFz/+NqX/5F98XN/177xjW9w1mHZcwi0sBkK6FOsLWqw6CXtvZ593/ejZ+A5OzrYt9ZqaU/v37cHr75ii1MAVowjkONUSKtjQIafriWcWhgXVli9cuyBBzIsNPM+YzNAEFXoPBBS0AxKgvfBJBCMe8sqgdJF/v0CeeyJpIpeW3Q6UJADtAbNAyqaoX7qVFxqRnngLmAlI0Z6uPevxmbm+9zwKgpT4ECaG8FoBTAYANHbRSZdCZtSYXQXWTKpXs1Ndze+ogpjghbk95CF1JKYdmqR3+twtLkKkCty8bouw6+L5+xz3th3p0wm3xN9CspN+E/0KqsKrJqrKljM2DmpKjLTkTmP79RBfOSBAyVdjlPl/csDwPtZ+rqO0VUBWPTJHHzla+SarWX3y1Uk4FguLdZ5Uu+NY+i4vgGqW1GoRGEDIvkSb8nff1lVow5CSwKifmK1/87fiV9VSQR/fjsqsfGZgEiRqMiAVUrQPi6mupAyqzUqPnHvsZcRiDRACb56zQ5Pbtus1ban46m9/Mqr9vLL3+FzCFEW5WFckI8Jq436MVlhPbDv/d7vte/93g/YjeMrthyf25P7b9lLX/9TVnZQyWGyoyRmUgIBR42h5zgnUIJRsUEGeDnXGBuyFTZ8fc0RMZrXiYACI2swjxehFsau9HwEGoAcAGYkV0HTms3BJBLrA9dGuhXXjeYXsgffZxkSnPi8TfhPgpCW91f6xmLwSdsjHwSBOfZAwY5jPt8IAcOCABbgjkk5T6bE81AAiyy0kja0iV7VQ8aeFSJWFf2elYq8JzhdrI0jh5zKzCSziyz6qiqglrNTWeVq2nB/n4AUASeUlGPEBJhOe90BQfAGQRqnyKBsLdoG1gJfc2E00ivdHoQN4X03iGZhpM3CRhhvw0RbogS7L0LbyUXA6u0WIq8IKvkez777MsCZt9272ZM6kN21fXd9Rwa9YSOiaqqeZ9nr+OwWqE42C6+rH1qbg6ArAVa8FlW3+J58/fwe9+WsfrtC/d7+gSjBN07sxrWrNn16avOzp3b+5n32sjaWs6qnjVnUClrvAqzlepjcdAYCqzWIE1q2xD4Y9O3w5g1rQ8iz1yMFnAG8x04I0LBfoP+A2ZUU+/IxWdR28KSI4lHprGBfUFzMwZdiTlFG4fdwDJKkPKnNokRUqlElZ/zpCq1FQTVaWrSuCLoZL3pvK5I+UFblmCUtwEg9hK+onleOS93R00+BqaA+evbJOljEsyRrLOKect9VtYddAzAXUwOMRyThoSUAcCkWAliKeQa0hNeIbcoYHvRX4we6IZzf6aNSALpxHNw/gtVeT0I8iKU8RmJfLUSwOFqvyTYxPONQtQWIwbOEwA7sA9iV6MHV9A+njHlQKx8SIpUheigGF+83VYxluyJpDZ/CUZb+fENAFcd+z4vvt3/73/n3yjPWutSayKA0qqfF7V+WOTKz83/yJVu887qEBSkWp2IZVIzfeQTcM5faN1oSux0mNSWKt+EauXJ0bI8fPlTstdrYFBXmNfRBOvb0dEb731gu2Us+6EAxGllYaJosrQ3x21bDMJsb9wAzaEXT7tBvso+UM8crRiHuD/AaXqPfc0G4SJRxjbYkuAkQjErrZDxWYhLJrP4ecZw8iBgdUK9vXzm0Nea1zuZsIcD7x9BIsI0NGkpqaDqJV1ah8wIh3cGBTaDmzD8j3hu2naDN08c+Ffzpo3ROT1e2BtX5P/oP/v0NpOwDJKK6SdBKPrv3UUHYwoeug3MNQ0h5aw5zJpegdL4xwGF2RX1AWLj4A1owqqtQNsRDYwAEmhADBvXYKHulPoAQPgrDJ9oFDIdKzex9xeZhhUw88ihRRUAbgXyh6kXzPMCPjxZgUdapIqzklcqAh9g7qisycPo/GSSp90ZwV4JR2vVtmvGPf+wT9hMf/8QuP+dokUf33ysjC8D697/4efvmN75hj58+IYgg/Yu0DinV4dpDjYt7jbQUVD+79n0f/H57/rm7drDXN0xQenL/nr358ku2OBtbu+EKlbiH6HdQjKHqIxeRggvm2xMwCHCDe4x+BlbS3QKowOq02Xg9DEABf7pEpkQcWBUj7/UVzXoLoFs5MlHzvYrrmdNMCWMvtH+PFxsE4EmzaxCIUjTHK79y7K4KGiOI0rxRYa56JSxmFqNnxel3nvXmxvasFgvxfj2azuHz6uTvfHC7zieqYCoyyjFqPyk75iFKScTE2sN7QtgjV9OU9FElRlUIgUE4RL2mihuDXt4LPRM+x6DHUfTEe06p4Aa+HzKjeh4hcCK1Oa1J5jMiU10i0gjGhM51dWmP+T1jjpiF50Tk8/VEyk9U23LAlOjYOnWdf6zH2I91oBuvX1ph9Yx4PlYEN/g7qhpxz8r6T32K+f38fk+GcDUV4L7tHfM+qwebXMfJelz4fd2ypHtdKnI8RoyL8H0YwX1JdFSJAO4PXkjLe1hFCV5g/t9kbi9/51V76eVvS7WWTjw3Ea7ZvyilzyYd+NHxEQHr+9/3ot28etXWs4k9fO2evfxnX7f56ZkEH9zq5CC+sAK8ksH1DCDK9s4VwSODGIJWUIU3toGzhzN3WiuCihWy35MZKxFdzApFUhX0Ug4vV9YfQRcCZSx3+AT6qG5XNhfjIpAd9ypjiAgSPHi/ofzIWgnbLuhKTvt3W4P7ACpZ0Gvnk5lNR1Oq8sK+sxq5peDs7QjaZX6f3UR4XzauPyiy5ZlJqcETVqDdgrOmZ45ACAEpetVwzQhUaVMQiHpPFAArzpGVAdgBF5ODqgZHZDnTBskIimoQmDY49gJAZs1ngxYBCaSFSjDtowMJ+htSARscdzKeL+0MrUHsCfQqEO28bBbZUwiknbLobjbcvyuOav3W9/5lYDRvm13viWPVf1fff3VASxvp6rI5Hgn/EIAm7AmeW0lAhkF2VxAxR0leOMCNCmF8N+257+PgDyVzWf5ZKMGgInKG5i27dXLbTq5ds/V4ZuOnj2z09n07hTo9RAbLWLEqmaj1EnZ8V5SvuCFELdXbi7nOa+vt79vBjRt2cP2GHd+8aa3BQElR9Mthj84mNuW0APT7TXgMJHlQEeqg1Yv0dm+r8N7eqKhH4oaugPZL9gegliOOyH5VEo12mfYNCSCMx9GsZbwWVSN8DxLzeJZUHebYFO0ZfAf2M1gTMXGB68J9P5+n+/SY/S7AVAnvAYDjGAAhFNgC9RMzj9lOhwqcxtjIn6gtiUk56FCgajkHCJwY5plDIRfHb7ekNI0CDz6L+JnglnoY1RxZ+PTzs5GKN5hXjQQB6J9o4cA5eYFHYZdmTcMmgKHi8J3fJWaBACW0CgSMnHaN0Tl8P5IHAPZoD4GwkJgStNvUrkDyBqxEYASPn70yzDF8qDA3ICLl/dIA0v75mKdLv+xxx8nd5+xnf+nfqHvF2n/rKjJo1b5WAnvLB5nZ6H/9gq3eeU2VRNgt742eLZZ2Pu1REAqfRu8uxOGePHli08XMWh0Be1a+IUIHqi3u86phZ5O5jWcLm642NppM7fatWzY6P7f5k5G1sdCXc8Ogj8ZyznnIN25dtYPhPuniaNNA1RU2u9ft2KLRsvF4YhiFhYo5qOCeV3kAACAASURBVOW8vy7iifsN38MYHUWtdtvmsxH3EmwqhZUmSC4gMYv1JvCJPi89T+G/aQc+tmE90p2d2Qhf2etYey5RW46TYyFSPhUsKBbzKAQFWrTEv6gNQXqU22yqU4u+J6HDHkc1NX71V//dzf7+QMN70QM0l4og+OwIMuTdNsxwkWLa7arPB5t2JuEAOHFm0TA/h+qZWrRcANysDZvNcEzYAvXBErT6QHZQL5X5EjgRgEAWuaIxluAbxqGtzYCFqplWThH0XjhtbC22CMjDEWBRw2hQsp8BR4DOSjGQxp7VJx/ZwaBeWTqhDKfLOtWT550AjjKEThNFhdBn3OG8fvxjHzeA1gs/JQrNYFXv+urv/2P7B1/6HfvmN7/JOWzsjXSaXc6iUnW2lM4EDMB9h2z+e56/S2nxJius9+ytb79i02fPHLAKkLnNcGymSiiV3jxYDXcUYDQUxkgpc2NKsBJThy+pfun+xAwrn83pTevx3IJ6HNn9qMwKjDjFzGnGkdEE8HWL7hmFytgU3j4NXFRKmC/yJ+ogx2fN0cE4Y1d/K0iM3lV0HHAlFLq4BBtIYwhKJtYxnSp6apLxCyDKjes9a2VlKQXI++l0agYzHhho7Ix6v3AYicCAgqNMbCQ7AoBz/dMXq8KEgBysBoaTkFrHbC1kRws1SsPT1VERmNpHcTg9Az0FCL915xC0bpi0IHh1oF5GGXk2M6JkBjg+H1NBlb6FAWFosNQAa9zjCMQCeCrQ8LlfXr2KfSXNpCookKPf7v+MoK7+O7VFeKAVlMQIiGobN96XvyuC2Fz5jo/R3CfqX/0c8znV/83z3FFR/S7e2Pdx5Hh0T9CfkoPlbEf0SKoKju471rBmGe9fuWbHd+7a0inB33ntDXvp5Vec3i1npOSCEkQdt+lIgML2gxL8gQ+8nyrBCI6XkxF7WF976Rs2BWAF8KKnrALgyr648ivpoj7ihpwgBXCgqbGaimAA/U4NVVkNQUKzyTFZs8nEpuOpKgS+/5CF5qxmz1AjBuHMa8fedOyY00jBNlQZoeooe4u9QuaOi915+KN9h69Ffyj6icBgIjNpaZ2eAtwQ3AFQxTmBjgV/2G33mFjjvvA1o/UgVXCusUi8+dqeUx1d46CyYrX2lu4lAGusTwRO+MP5rGv1WKrVoqG51gChaPlAMI1/e2KU9p/j22IeuvdtR+CPBAV9vfoXWL2G/2TwE/aWVyMGiwMeVFgh3DdZre18NqdKcOm/iwSXV8oIWPHMmHyr6J44VMUUqZJCl+3/+t65DNDuej2D1frv68A1qqkR/BYGjvd1Rx8rzid6YenLS/Ly8l2e7WE+J4LiSNwmXxxJvQCsWPO9/p7duHlCwHrz2nVror/u0QMbvfOmnbHCuuDYENoC94Wy5RW/pmK0ZeCqp0HAmjRC0JvW3hvY4PgK/7T390ndZ598A3sPgBXiMUqOYo+Fwi+SR912V7T8ALg+j5ZJ92Szo0VK0yUqFl0APsWPUizFMakmTArirEwAQMVMYmTwnegnBF0SY1rm9uzZqYAFaKqMdXXt2Z8yDg22k/u6VrPDgguTVgB2HifG4oWvxvXh7wVbCjRZAfdkMp3ZGP2T85najCAy6hVGAHLEA7rXUGn1WdgAM70+K6R8D/qemWjXzHpUPbVHVM2NqqFGoiCWhUDqgNRetBQhFEYcFaJppI/yGAKowVgMYM6De0EZVTQK87GvyPU8CHQllITvivtB14P7KjgsjOAJuGAvRkU87xAn6tnN27ft537lb/ivLiZU6pXViEmq5L2feEoTj/74c7Z+eE9JPk9A4jqAJpabfT4r6M1g0gVHHQHachxNr4zwQ0IGzxd7qN2QBsxoMrZzjJKBUNW1q/aNb33L1k9mtp4BrDZs0GnasNuxK4dDu3JlyGRjtw/BpTaLTdQsQEy3rqr42K9FeRzFBI9jqOTrIn28Qui+4WG3VbFHywxGRnGUWgMjhVD5V8UU1VEcZ39/j0kLqnVjf8Gew/nBj0Kw0IxKv8/ORzYHi4jvwdtn1sVINGgfdWJfgzK+YsUZzxOvBzhG0mRN9pRZ49d//W9uMOeJmS/SbuekRcCpalgsNq5kjEOAgn+70qrUPz0jy1lV2CQCitgEBJY9gVz9kVMFaKR8Ps6CaqUSp9HyoItWZsOpvWEMSxU1+iOcAsRKoNNJNBcr/lTLOAI0GkH20+p76VcRsENoqijxcbIyt4n49Btmg+j8CRaE/rnfygxOP3vPfhG8ed+np/DUw/pxF13KpZKtukneehv72ld+z/7+l36HlGBka6JHBQqTGZCH2jMdlVc4YRB/8Ac/ZC+85zkbYsj8amFP7t+3t1991UZPnljbluo1ou3w6o1TbbR5ZWWUFRPlL5xiOEoKdAV4iIqggxFlcSIpIApbZK+iEZLnW64/U3RAVUjULg9KPR1BCprodRrbogxhZJerYCUHD5ztRml6FypxKrhwle4bR+V4b3YxkJ5NkyNo2BrKAikI4DmVirvPWQNY9OqHqJIOWovAkpIkJXiBiqoLjDE54qq+eA9Cxw2yvr6emJX0zD3ON+iBSgQoqOA5ISMM+iIHf89JrYYKIe43DAyyrrwOp+bIicExqH9OQYIURuN3T588seVqziz4aj5jb3CH40sEhPBcivK4O2gBcJ0TAmJW1SHaVKrrXtHzPRc7QAGX9ltJxvi9RkBf1mjsRQ+KWCdSpFDek9dBSTRsxYFZnqXycaH4vfVWP4eosnINl7W9HShv7eYdNOV3C3zj+uI96EHRA7t4rvma4lpjTUZHcamoe292UIxp96L6m8d+kAGhxOFmo7E2w2vX7eqd52zV69vDp2f2yr379vK3Xy3jo9hH7kEHbGTXARRiEtj8g4Ohff/3f9A+8H4oRx7bCqqRr9+zV7/xZwWwqg/LM0BIoJQIwkd7aMMRDCHA1HgStQ9w/A6EL2xtYwgeoWLbabNHDkwh9v3PNGKLkMzH1cTs6BBUkSprJC39tnvyKPwEKi0UKvFMdRsIlXZfwT3HQEH8hVVf2RXsDc67w6w9H3tCld8p+gQ3BIvo1WNo5r5M+8BZNM6GCUHCWBszBN8piRbjaqo1ADubxnZQuElCi9jn8Pm4rQAyUHQE3Qy+gdXSVYPK37S38HeSo9U1eu9sWXPsV/VVj3XDXvyNhHJKTtHtegg+khLcYMUIgkvn05nNmLhy+OlJaNpCCDxGZSYB1pI4DoZI+K+0AUscUd/M5XS3nHJ5Vx2Q5j2b/UB8YNf7tYfkB/B3xEL4TK7CxmcDsMZnLjnlLXpwqaiG+aoluHRs+ZzoYcVbu72Bndy6Yycnt+z61avWQdD95LFN3nnTnr39ljWhSrpD8E2H87ihliSs7JFssXyb9i1WXnswsGt3n7drd5+z4bVr1u7tMWCmzcuzghl/qNJOBg8F0HxkH02hElb4m/PiXeovxtxF9UzxWhWL6BlqTca6IFMJfe+u2yJ/VdFPsU8lnoX4Vnspnl2oqCrRpnXE1jeyA5WsqvxEpe0B9wbxIwJzxpPqS46Rhf09AQY+O2fskcRCqrAq+FXSAt+KOMt7RFklku3Q+6o2J77T4+tgaImCH7Hx0qucfCL012CXILlH7Q5PUMf6x3V2mhqPQzBEIbgASTCKuC6JdcqNyaiFqZBtcuDKXkudB02AC19V+i1BehObM86hTk+//dxz9ov/+r/lv/fvzHSD2qbarrLquqtKq9589kefs83De1xzsP+cacu4AwkX0GdVHEASAwlSjPTEs4JwFlvaEE/593J2d1OV6Anw1nxGP3WK0Y7zpQ3mEqni/PXlwgagZUNcCQAVdGAwZDoNYhP6GeyzbkzpWNlwf0gMhmktjG/JEJLQFvwLVYY7HZu1VnZ49YpduXOLsfTo8VN7+tYDqr5D8Ri9uFevXbfB8MAePH5ib73ztg2sYR94/gU7ffSYrTZwCSOIp2E2OpgyFNSaUHuIvedewW12xSBYLee2XswZD6DfdcAkra4B+A+JomivaW5Ec2985rP/xebWrROVnV3tDHQIUE2fnZ3yRCBUARCobI9mo0UFMuZGRV+ORgfI4FAZDzeEtAJR/ZjJcWomslTc1KG65hk777YptFJuKt+Uen817qFUNoO2RtBRUYFolBwoaMyIizA54GZwQiEKAFZlcrh5maVSYzoMEw18EUfwmaSsXHlfRoCRqDDFho4Bmb5A2cMKwFocemyiy9yROWD9PCusBbBSzVJGMIKG2LjcZu4YQQf40IcAWO/awWBgtpja4zfesLdeecWW5+dm67mUIBFYJUqweOc6Jy6gEK+KLeyGn4YyohOn3YasfQTHdcpSODKGpEH3ZOYFwV8QjPTdMcIFG6yeH2PGXu5NmWi8IYlowFbHqB+9raqcqVhe9d3may3JDq/wRwAR9xT/TbobQK3TiqM6ga8JQ409w2oowad/n0l5VFkSVWYi+87LcDEviVNV6z6SORSuSJVkZaMkb64xABC2EZjF+5ipRbaK1RQMowb47HLcB3osNG8N5yGRBTEqK8DN8QvoD8J5cgbtzE7PnvF2Iss7Ontqy+mE/U0g/PQRSPiIl7hPJUiIvsmgz5P+6+q6DkgZv6atIIEQ0Q/jOLEmEUBVAYAATpWo8sAzVfvjcxEw5n2ir6wcX5xC3Ius/JuDUfw71D9zlTIfO593vB7V4vjvss+8Xze/ni0DVGT5/TsAa76uujXRXshAWtdaB6w5KRDnFNVy2tVmmzS+K3ees01/YI9PR/bNb79i33nldf9KJEfgwLGO2hSKQM8Ns+Zt9c9gTuUHP/hBe+8Lz9vVo0MoQBCwfufPvm7T01ONQvGjxbVuAYBIQtCdicUQ9xjrBzkYUIExcH66mlOQiTMeG03OdKPq9lJS+szyrzUmQf1RVQ8gbckaQZpoikwCRuXde0vVLygBOB3PR6ihvxX+FKwEAD+213glEAE3xhbsIWGrpCkTwy7QBxEjzisFWHXxEQbk/nklWBUo4w+U97HuJ6gK4VwTGyh6+7VOJVikRJR6+ZQsU78TE4s+QgAjFSBywdYSJHUxesdHVbEq7WI92RYVwBqVNyrYYjwG0gJs9mIFOQJ3rdfoddcQBVZYFyvNYsW9DYVTlRoZGKIvD3aMPWveNxjKyDmIru+h+j6s75G8B+u/2wVA83vqv68fq4DQaMFIYFp2V3YcfWYU2/HqKlkxbu93fUecQzl+jcJYB9Y6Lx+NVy4APqNv12+c2J07d+0GZn5CqfXpE1KCH99/w9ZT9LR5+0i2zywqqP0nKuW7zrPZEvXTgz8Cme7evt19//fY8a3bdvXkrrVQZXWP7kxS/6aq3SonIHlbkMBg25nahLaZIlVSDysQYBb2U8KBSNA5IyHGvuE12lVP6rAlxJkizhiM5DtOjHvSixJKEm8zeMIe53F+YT9ibYJ9hefRaXW0F5lEUkypEFL6HPEcq+cpEB2J4TgegTeug216+oF/jzixArbViCS8Fv4I/pZtRM6MCg2Syr66/H+sAWXI+F9cxy7AGHE3k5cpSVNivzRNQzbeoWEkJiPuZLJd9yWE4XRfXCxL+ZKSBGI8ABAMu2lmzz3/gv3S3/g3txiA2xFG2UFOQc0Mx2AZ6T0BZh9+5bcpuuTpDrFIXfsG9F48T8SrHDOGiiQqrc2WHQyPNJ+esZR0EFi5hB0De88wpkcYawkb2xvY4tmZTUcTsuDWJDmoX3k1nbOVZW+4Z+1+1zp9FAY77J092B/yetk77D+o+NIEM4ab8w/YlyhokV2AWBRJwOMh7zeYTtNHpzZooaSF/5l19w+t1R/a0c3b1h8e2Ghybm+/fd/eeuMNu3btmk2XC3s6OuO4KrJlpjM00xqmB/dgc+ZLUt6BOOAOQWOej0cca4SZvuxDDt0bl3rFHpVPEmOHgPX27Vua88ZFpMwIJLpPTwFYx5SeRpUG1Sv2kboGX2QJCfCcmhfZHj5gCkJo80niGHL4oitxQXuWMYwMDBoHGHs/4RZAqI2P4LF9UWOBBsdfBiHyF04LJBKAYVMvDsBzzPDk4G5XTqRIBo8ldeJGA9x6NCyL4qDAWSuAimwc3eA9rO4ooloWYB0UuPzz4x/9REUJLom4S7K6Dg7/EBXWL37evvXStzhkl5UyiIIwyAnQKlU23nc/F4oUdDr2wz/8w/bi+95jR/t7ZrMZe1Lefu01W5xi0LKy+lFhDeppdnT8t4962Qr2HaQjKxLgNKphzNP5+Sh7WY3qYNaRf6qqGYLhJlXxHIRGZdpvHgLNeN40nkHVA3DkbMqNBoo7YC0GntnCALbRjyagiB/1IXg1n6JHFaEsHG/OcJMSyKHcfj1JAZljXoK+x541NcBHozppUVSxExBVD5dnn10ICYEvHVi3RwU3gEpQEUFpZH+3V6sjWOW6ZsUYiRz1/sHmUxHVaU3IYk1G5xIzgNFyh4SeC2ZiGfSFAJkk5yWZL+fJVnsH6XgdASgEIsT+aEqMY76wDtRRkYQCi0L43K+eOUrRWYN1UMSrqlE5/uvynKt9g3vuiZlEzc1rkT4vbaNKkdmdjVfSI6Mcnw3AK4dcZeCzg857IZxjcXNBS0/CUPWKyIVgl4muWlItGYkc3GbbwXOmOGVF1w2QzbXsNjGfW/V5tWhEwBDXmvdU/G7LYOE/vBWCPSmtlh1cu2GHt25bY2/fTscz+9Z3MNbmHtcXkl6xvwN0UTSioT3DsTYHQ3vviy/Ye194wU6uX7PNDGNtXrVXv/lNm52JEhyBqc4vUSOjPTYqj655oMFreK/6s3GeUBEGUJ2tFlQShmpj7DnEpaQs+0gBXabuK22qB1ThT3RN2sv0Vw6SoxqLo4HGRhovbZL6xQBaGYRqPkClxusK/ASzLpKE+49zQK8XqqykvnllBsIUxGxMJlXJGwWtDlh9zzIBRoErsWIAgmJNdgeYTY79W/XjIQklcRfZErTakBKMPYH7jPl6pPm6DkDMiy2tC9XGU41X/jHGXBFcY5/4/MwcZIdNwMeCEjxaLO0MfXRsmahGcpCWzn5I9RwHYGUyLVFnsx2o74VdAC6/5zJQ+P8HsNb3buy1sDkZRMSsQrHPlFQIMbot+1O7OIa8Ndrwlr/a0ULAdcYquWwG/E2707MrV6/b83fu2vVr16zXaNj02RPOYX18/3VbTyY+u1xB9ta1+fzvehRT3TOsBVFP+d2koWPsVN9uvfg+u/viB+zg+k1r7w35vOVvFDfi4orNcnaUwFxV+WLF2Fk4AbSqDLb7fioAw65IQFBFkyphyj51VIHYO1d9v4qwEZXkimCM4PPEHxPPEUtUCTT3Poxq9ByDZeDg1gEmhTp5TWq/QPEElSn8Wskk2Q56VBpyzTvHvkLMzgYdj8fcEIpg5D4h9lzxHahYV1raW8+zrB8HstK0cTV97wlm0iOxAss5liNpXenZ1EsNfld2MCHq75U+jJIsuOMAgHWQHmuYW8MTuljbiAVPbt+xT//yX7/g0nQfc8zgI7Zc56NUtP2T+RIefvXzAqzeRhX6KbDLi6kUi5HoR7W01ZX2AVk4rHyvaXsLXvJZuS30oNraGBU2m3aAtpvrN+3pw7ft/r03bTJBTLa08WjGnu4labgbOzw8sIOjIYsS3U6LgoacTOJVXl6nGenj7OF2kTWKYC3mhZK+3+zKV3W0l1qrjfU4TxsMq6U1uz2bQfO02bUVeqMH+9Y66ltrv2uT8ZTPuL23b5te1/pXjmzVbNmg2bLx48f28p/8qa3OnlkTfdigBjtgxb2YTia21x8YUllMtDYaHIXU532D//LY3BM5jc989tc3t2/fphNjuE0HK2eLESrj8UiAlXRezFXVhuIC8hEq7ANw0Rby50Oh1wVsIhsc1Uu9NyoTogoH4GSlypusWTEsjevVZuXrDoYiO0MDxLlzoiUzgAs1Y1ftFWAFf79ps8m5zWZjW2PIPJ2gqGGgKiLDAdoCwGq7heZkzZvULC5Fxoo/BFoj6yZH5BLoPreuZBXdmlN06WMYa8PdVdtIlcnPxv9rXxVgfemll+zZs2dsrAdNAPSUoF8QKEc1yTN9ACKDQd9+8Ic+ZO95z3N2sDcwm01JCX7j5W/ZZgzlPzR9q0fBE11eDNR1RgUTm0NWPlJhOnXeO9J1RN0UnRY9aO4oijOVKFa4u6qKrjI170Q6dK5osTrkwgk6p6p3EQabCtd+L2XMg8gh4x5KgUzI5jEATj0Aoq1yB+qeZcZeEfDW/RBtOKotuvYIdCME5jlA5MVnI6Lx/uDoyA4ODtmrgL0UKnLoA0Bgh2f57OlT9oXjOIO9PQ1sjkquz2TV2CfNdASFD5+jUJoH+bxPSDqxP0EUYlRAAV4p5oAmePTbULhB1NyqAu7y9y7dzyA+AXhKt+OYPgSeAJpKdyv2tLU3G+tjyDgCE7zPR/Bo36T1EMJJKbOquCDW2zYo04goH1sV1Ki0gyrwqflrynQ7cAgQ50GHCt0VzTwcbQCjXQFrTlxoAfu+LfQyv7oaLTju3dbnfdfnARb1IDquJxJ5vtO0P6PCmhICEcTk68pgXtcmhkvV2+gzFEMJM1V86t5dFVZ8vkFHNLx6zQ5Obln38Mgmy4298fYDe/PNd6T8iDne7AUFwNGwebHNQT3VzE8k8W7fuWW3bt2wo70hqzcPX79n3/7zr9vo8TNrYO0kxnMwODz/UVX3FL6pUojgjMmpBilZqKZSjIkxDM5bAiWxzwkofY6oRIbkG+g3kj6A/FGbQIl2yH8PlVMluxREETej99THoSnJqQorer411yUAKyj4EkvBvSId39V9mXFHwirGxHFGswB02MeKphbjsgRkp2BCOdjmLHKIEqHHCNQ1VBw4JxLiHEoMR9INr+E64IPB4CCYRSXTqb3I6IPKFnP7KF6Hdeh7IbxYgFWut6TSj++n2BL8Jh+IPqEkmCc2OQu3YfP1mirBp9OZTdmDGS0i4SOkUsn+1bZUp0MdNtZtYLoM3C7swRSB5gTQZYA1zjfvjXpiamdUHJWiJIy3nSTzWd0I3qZTTj8oVfyoSO5A4Nzf2Wem93w3wBpMI1UkXXil07XjK9fsOQDWq1etD3bC0yc2efiOnb59vwBWFiyYMKkmADChFAggXW91z9RehQQKVbahIcN92bGb73nBrt5+3q7eed56w0NblWSc+vXV0xisKx/zVoIj781motgr9RGhh8Px98KeoHoqBpMnUJ2pwJitCPol9e3yQH1Un9tfgtoUwzLhVJKFFe29fHxXPYLxUkx2VbKsjCBB4o+aE5TZlo3zqjiTWKxqy1cyHGPCXYBVLVsRowfTTjTf8HFcf6rtFWG3zIKjHA57fhWtCTAK0DHB7XuScm7eh1pNGwhr4IC1UPorocat2+H7MNYs45gilgYas8eNAC4+dohpRpoF3ZtIaDChGIwEj9tu37lrP/9Lv5JddvVUtwBrtXszOGV4WbMVD76qCqsmUaA3c0kbhLisue5qDMtqYf1B13ubicZsPZfmAaqaeN4cT9Vs2mGnbYMGaMIafQjg2Nrbs06/b5Pl1M6endn5aGzj0YQ2HvF/u39gj5+d2WY5t2NUVftd2+vCh2FPSEgPBZM+WJXwSZzVHJNcIJ4ktXuqw0NduAMqMyqhaAkx2yzmbOWhIj2OF88cYDZo5NRSQH96z1q9fXsMN7i3byfve9HWt2/YfrNpL/3zP7HXv/4vbJ+09AVVojvWtlWrYTNMZ8E+wnOdoVWnRSC+323bfq9lh8M96w7ge51lAJwSgBXoXPG7AkM42menT208GnNAr/o9Ua6W6mA0w9Mpg7rjYCkqP3kDROBW3utBMlXV3JCjahiLlk6WEuOq8GRnEcae7/U5ZOohVcOxJN4dsHrgoV4eBAIQqAFQNpuMn9l0cqYZWKSDqdKF65wvsJCQgYYaMZjaOB5EZSQmFRufQZkHfMXRMSOIdez9CIm+B0MAsPoTH/9k8m2eKazB1y3A+rXfs7/3pc/Zyy+9bM+ePSVNG5SC2Vwy0QQnARQ9axYUIwgEALA+99wdG+71rTGfcazNvZe+Zevx1Axy9a72KjqJV+hCPCCMVgDsUE51o48LKTQ439iZ8iU/RqhY9aG5U2LfKQ2svAznchXHUyAkTW1VPZYnQqjDAMijWI6aiL5i7xAIQ6P5sBVQ4TPDWmFAFv3IAai8qd8dnzDrNtWnZAFBMXJmgZI4HtSSDykwiL97g4F1+wPPdM1tPJkRYCPg7UPBD8ZlvfHnqswXs7VeUcBeYCUTSYPo0+Y4DYmdKQBxyoRyudW9poFhlK17wKDZ5ffRk+KiZbH3PIT0olrVs0yn4JL7EMzANSHYxv0BGCZtEIkeGiAkfDxLTVGBUHvGCcS5qecQP5FuiD2t5xqpEk86RE+jr0s+k5TvUZbTK1/8mqq/tVxbUrTMdqUKWKsKa/w+PlvWUig7elIkbAD3jlPS0uZOVKSQ6PffBnXd90fdKYYTjiR0sS85UeeHqlOm6+fqFlTZ7ugN44xrnw+44xwqwxvIWA4QAOLg2nW7cueuHd28Zf3DI5t7IpO7EoC1Cwp627pNKVTaZsnAQ73mekZcr1hRy6WNnz61h/fu2Svf+DM7ffiIr7XKfGKXEvAEEr6DdsLpVISgVBz0GYiYr+xiTGv2uGKouNSEsaihpLvEPD9+wOc3IjsMSi+YCv4MKaaxpSwqtgTzdhA5A9uINEAkARZk4aCvE9Q++KJQ4UQwQ/Ve7xFnAERmhYIx7H2cH86VNgE+D8Ez+2ulaO4ZM/W7i6LAxxMVOLxEAUIXlsF5wocy2PfPcy4is/5T2gsk2jqkByPxLMAaiWX0SNGuOa0QgJVJKdwjzzhSWZnXKWDOfez9aOzB81E4kWQACwPnTcAaPj28qVe7AWshlAWV4GezKXtY1xxDVrIzSka1mhKPccAqYce86yqdhRw75Hfs2qP198Y+yoD2smN8t9dxg2hHGAAAIABJREFUjBhRgtgJwPT4+FjVmPmcYorn5+elHzKqrPzumONZ+5JgE+26xpywqifEgrYZIIsV1nbHrl2/bndO7nAO636nbePHj2z88AFFl9YQWiFrQLTgikkXSrce87h33vaZoEhCsFNih9xZHEnVtWt3nrfj28/b8c3brLDCt0RBgNfFhR4+318JpfQC2qUNIXaYAin0jkcBkDbck7CME50xIhFFJULIDnE/n+m0urfpxldhSXlReRv3HXw1PlD5k4hxKuwTcV8A6IyetMmC36TnFOPe0ndhz/oJAoiHsFN8V1SQM6AWW6VKdoREWUmAxPW6c1X1sqoOszgTVW+Pd1hpjbGQpcrr/ailGOGUftwnP2a5S35TyJTw4kH4P/aFZhFLTzkSPMd3KQPhueSksWLGnuwArLuYF1wuVf5ZdtUfxfaz0nPFMd75g9+2yf1XSAnH92JsDZKDSMg0Nmp/ZJUSYsCIi9queeJtJUjcQoCJTLb53Iag9nZ79Je415P5wtC9qUTnxiaTmc1ZmFjZ3FsqzsZgvaK1t027Dsbb4fDAJqMRxZhE9e3Y3l5fLWEuyITkK376fYkuUfF+MbNmp28rtMssF2IJLZfWBSMKRQoTMwo/0etMX8FYT9X+5aZpk4bZOejMnbYdfN8H7HCwZ/NnZ/bWq6/a+OyMGkEDgOurN2z/8IC468379+ydN+9bZ72xXnNgw96e7fd7thid2hKFmAbU/+c2HB5LDwiA9c6dW6qwsslZjhpgsVCCmblVhXW50ObhonfnngGKAGOlUhXGFAuQ81mdVw2DDJowflgank6L41NWWPPG6k4jAGusKjzg/J0ylKomBE2V9C4aFAc5zZVNJ6c2m56RtElaL3t61F+IhdFqQsFxYIP+0NptyDqDzuyCGjxeACTZrQj+KK3N6izRv5sdGSCc+49//GdqgNU/7+YvxeDF7H0NgPWLn7dvf+fb9vQJkgiSIIfyMmlF7GNVljA8N0VAOh3bGwzsr374hwy074O9ntl8ph7W73zbFufn1gS4cDocjbnbWx9kIevP5+CjESLDRx+iRIHbQL3VRQa08WtXE5Wt4gV8HemDRYr8ovMP4JS9R1Q+wz047Im0M9dVVceiifae1VCjFk0tj0DZHhki2kv1Q6CalKgpgU8RBFER3VeyGqO5sqr8YBQUBF3weYzKgOR40PSibyxEJUpVjiq+HnA6nRaZL1Y3igMRdMdVMrPm6svaG35fCs3IZ8dRtMR7pEjP973hzz2cUZREw9lHhtUAdrsdG165YoODIa8NIwfOnz6xBWa5IcvoY0kiyR3jiXRO2ocKAr3S6ZlKQXT9sEfOg/hwXpElVjGqqnxH1VQadLoncezKIUWirYo+ckVS35qfdhUYxHIVeAyF64qmGs+sgKh0mHCSHL+VR+34aVQAsvpQrvLoM9UaLGfvfTsRTChZk97HN1aJFuGzTFmLyKueMMsRmfYPn4PbVHjh4ZWrdvP55+0G+t1u37b94RETMuzxFxKVeitnB0oMT9fk6vIQ8aO6PIaSj+zJOw/trddete+89JKdPX5kDXyuijc9yeFVEX+6Adniuek8dc0APREUE7xqADODZN5v11FQyVRVl1gLVJfMc609yQNQyXwRvwcOGn1VSkjBF6ygtL0RrZCnAV8J4Q30si4XtopxWR5k4T29AUCXJ7ccyHLOMc/JaYvBcgCwDRVSRcjV7GmvehBLu92nPfEAQ0woqaSGT9RS13oIHwqfwX/jbwaW2o/MsiOgxxgcV2vtd9B/K0FCJABYAU5rEv8mCwk7mSci9g2pxb4pyIFwAByiYKBwTzEeAj2sOKQn5BScKtAmbbnf08ggVO18EkG1+rf38UV/sv1K3m8VqyisQbUfqoBXgWuVvK7aX3Z9V7FPSRAQAeCNGzdsONznvXvw4IG98847pVIHERVWsyiAp3gqs12Sm8u7XmsvAawAU/m8kuSEkkcuiHS4P7TDvX27Ojywo72ebaYzm58/s9mzZ7aaaQyUBC239QTi2BpD4v8VyQu1ltKGobKPcyNjBi0w7Q774a7eecGG125ab3ig15HUDJXpQgkOWxaZQsUC1XPQv0PbPtR668+DCVv6T+8VhS8q0x9UraT/oY9y8BLX5Pe1HpO60ynXHuspv6/+WnE3vIBqBGBhB1B01CvHDqJyPFXWgld62UvrN19b22Of9HdlK6N9Ijx0DZW7LdJh3NJGopY0ZIlnVT6lQn0q4HiOjf8GePNjhOhYFvXz/mEmC3yvx5pVEkC0bZ5HEmgqSbyy+CLBvZ2sunlyYj/36V/eUQ6K64oDVEn+bcCa/aFs5iv/4H+w0b2XqU2AGJuVUgggMc6DejV8Hux4tFwJsBIIYh+D0eO+krNRmexUUQYpCILCDoRqAShnruigSStsTVxv7HQ0JrBdLjHBRUJjnd6+Cn2TM8PkFxSohoOu9botG2B0KbUUYFcwJxz2RGrcEDdCEnAxx0g1noiNRuc26PU5EicqqoqDNKEEdxv+DollPBv4c8wB30Cvot20Sadnk8mURZjpYmXdgRiD+GRv/9huP3fbhgd7tl5M7JVv/rldHw6t1ejYbDyzDY5DFuDG5raQsv0S7MCNNT77t0EJvsWbzOmJBKxSMzw7P6PKExySqK4OWD2dSedHkQdVE7NR5WB1ODp3/oWmuyUvrgAiaGqR4ZVASDTQa0GVkTLe+6hXlcml0hWC8Grtxa/976AJyqhBo24yPrUpACsyIW0pD+JhIxONACOqq3uDA84AQsUVmYSY+6WeOu/FrQPWpgNWBDLolHYCBk7mR//aT9uPfhSU4O0fj9m3XozX/vBrX7YvfuG37ZVXXrGnT59SMhv3DNkWZGlI30j9a+EgARQGewP7yI982G7fPrHhfs8a87k9fON1e/tViC6N2Oyte+I02xIoeprJKSc042FNiyEHzU+KcczAhFFJlfHIPEYfXBiw4gN8EDozeVuBfuV1uYei73nHfSujPhzIhL5oZBqjmkITKyYsf9hnRV6H/5QqnjvHMn/SjSEfiP7N802AoIAfijHobVjDyMKR1ltUq7XBOZOQ/W5KCMTizQGGhL/UB4KKJRsYI4Pta44V8fxsPDjIRj6KNDT6qaqGj6lXTx+iqIwHAYoj5UTYu8bvaJLK1ez1bQ+A9fDQWhhzhZlcZ6c2Pz8zm0418sY/w0QOR2VEj01+rrXA0kV9BVwDcTtITGCP+jUBWplV91EnWz2cEZhUDjcvnXrVof7fxZRsJV3qSZiKYVESaelLciDMx5edfwKs+bwugtWoYOgD9UAFr8WzjjWYbYGWRpVRD3ucA6jtaojOJo7JZ9HqSHSPfRFNGwz37fqt23b95KYdX7tuh0fHnLvHBBZVPpUyUCLNaUcuDsekJXst4YRgv2Y2n0zt9PETe/ut+zZGlQkVz+24u1Qw4tzy8yn31SslAIeoPmFrL9SVRsCKcJZ2hD3WLpTkNHTHTdpfkZhirKIKJ1OPDAoxy9TVL72nlPscdKU16FQ+KItU3g1FnuDIAV7ZI+otBFi/HAdG8o4qhGEjlLiHTVBwjmCigX4evJ9zLD0Zi3vqqubwAWJaIHsfavY+D51idugH9Q45nIdTvPAc2PvuCWj68IjUCVhFCQRhAZn6Hucrdg1qyPgsnifAOtY3lcvxCQRVSDpg32MtwGy5jQmVc74Ou+YBjyjdqIBjVt/SJqi84zhk3UhIEbYI97QFkTmnBO8GrDUnccme3PWuMsUtlWPqtqEkNxLzhvPoL/nhNbvdjf1HjQtS9VTxQPIeVdbwl7iu2Lvx2fo+3WUr4r3cv+Irlf0cp1cAq9sFAlaMbKE4itk+Kj6gXdPxLlhJCTZCPebZAvu16y++320QASsCcsROeK6djg2vndjVu++14dUbNjg6sg3KUtxySmaEFkEw2XbdYq6y8rwEMGKOc/39xfejSEEdEhfhdD0VPJfMmssJwrA9+Tnw3/qFuk+DGVSbphDnEb/Pf+9aX3J/igD5v5q6fIk3kp+tcgX6106QnNaD1kj1vmJT8Q9PgG/5AqcbS1m96i3O97gO5vO9UgK6+uH50cRVMUz2+3UbX4+Rt/xrZmT5t+D3N09u2Sd/7hcuNwjlflThbQVYa5kKf++9/+V/Mnv6ThmDRhtKmnbLmmy1aNt6jpFMrklAYbylhG3ddiNejuJge6OebrRtgH2Hqutgb19JmyaYLdCIwQiYnkaKzhecT/z07Mwm07lN5mubzlc2X4J90rIWRsDApnSadv3Koe3vdShshKIGWUKuUo854WolxPg2jE2CP16QvYm9ATuPucdRxYdyPO5ptG9ClZ6xaUgGkVaP2cb8f7bgrBpNjimbopWggVbMmfU7Qxse7jNh294sbDke2QCxcK/L96yRAAWuaaypPbFABL1UzzQB663bUAmGV1L/YQGsozPSgTFzjkBtpf47+lI04IZCrTeFx0bHTWC52f/gv0N0CQuyiFoAmYPH7JSiEF1Sv2wFwsII5wUc/5biIUbkaBBuZJBjoxSKMgMWhlHMrgmwnmtIvc+lomw35aiXrKr2unu2v3fIhQLAukUz9MG2W0CRdBNXFyZTE72EWDwBocx+5Kc+YR/5qR1zWN9lS/3R175sX/id37KXX3qJtCEI32BGIGgClA93SjY3vhSXaOwAiKAE9pF/+UdICd7rtW0zn5J+99ar37H1ZEpKbJgR9SZ5gtbTZOF0aGxKls0BHAJLn68W6rWq+ALW1IJ7d+4KuJTZi8CLiQ320VZgZtsZV8qdIXoTmdVwFlyURUipdjOZuXKjyFGLkc3zXEJZWB4kOhjyenPtYH7u3sdDIpSr6MZMQM4g86b3CJxR1cS65jw1lymnuiEq9VHl9RWqAI0dJlW9sBpZJmdUfqOgtlRmtwKtygXFneXzrClXZ2eagyM+H4b5+j6cEbWa2z021vf2h5zLibnNy9HI5hB2Go95TZzfVaNKheR8dnZcU0LDgsg10at6AID3Z8DKT8Y4rAQug2VRd6B5Xe4CqfWAou6w82LYulfpu+v7ROeoTxZwdQlgxXtCdbiAxpJISA4/GGRRbS/f76rKtcAgAoEImGO9BOWrbn7ydytRpSpr0LehNgtBsP2DA+vt+WBy74lSAgR7Se0izulUVTD0BzgWYmHrhUapQNgHPbAUUHOa/q6AnPdyB5goz9Kpt6AAw5NBrIiCPGQQoc8IFCj1yEIsjj3wEdX7Osx7hSMivGIr4UG1ywC00m8gGIlEHezABn2sgttQ2octUK+OVzIdEAYDB20sZF/4IHUGPj5nmgE7RTgahlEArV7XWl0kZuU3w79KsKWqDAUDI+Zhl2RgMImYQBLjA9l1JqQ98A0fzsRV+AKURVHVRKYecyNhy5ZrJh7QD79eYmakhJoo/8aZq5VAEz7OCqtTGOmbPBzH30XMCgJRa8yCX9p4ubAx57DK8PEek+rdsFanq0Q1FM93Vlgvd6bvBrBw/JxI3bUn6rayDgpy0jXeywowYqSkao7fEey7T0WSIeh2Uoh3WnXpk08tNX7gXfsgAxm8Lc9hjfORrJF6hmlv2PSEeclmg2bDBhD+gm8H9ZdCMFoLsh2VXY+9mEFJ/Z4Ve8pkGypzrn2CPtZW24bXb9rVO++1oxu3bHB0zKRM0Y8geymPbKm0B7bA8A7xoGr0YO2MHDSEGn62yXE9GRxmf6AkXJWYqNhQbuGcwcWFekmic+t4ERMlxhSfmRd5+F5PzmZfumt1h0/Nay7+nf3clj/dcaByX8uYs2oMU3xWEo+VP8s+pJ4szfd3q+iRPn/5btVv6utry2/HPdI7i5ZJfA6A9Wd//tP87RZTqVyCJwVqNGDl7LaBfxzj2R9/ydaP37YZhUCjdUsaOgZmxHJli8nYDtCHCnyCxCnEKl1AiDGMjyTkc1u3qA3BGBvzcrs9e/zwCffcwZ7GhKp3XAkcUXmX9uT01MaTqY0nC/6ZQskdGATiRtCM6GJGK4SYhnbr5om1mmvrlHljUoeHDwZg7fVQsAN7TL4eIxWhTEwGIKjCfs5BDcb5w7Oz5UZUGjGD4AOpabKmUBNmLVu7axD4ZBppvrTD9p7NVnMoM1DXYjWeGESn5tj7rEBDA2XF8T4Aq6BHHw+GGsUjwHpTgBVAE2VsF5Y5IzgSYGUmZAVONpyjKDAxeDYWeSyscKSg/8YChkEWH73akOzzc2cbN4TjOZyvnxdMnjWVN0Uo4fZ6gy2xjAgmoxck+Pykb60WNpuObD4b2wYVUCqRqY8QPX0ArBj90QOfGoAV40BaHWXHWdaPCg+XcFWNSBlBvQ6gv9jK9n34Jz9hP/KTfznA+odf/bJ94fN/x15++WUbARjMBVTRfE21Y45WiLkVlYw4sugArB/+8A/ZC+99j+31Oxxr8+B1VVgBMAhYg8rFQMm7GGvN5gFY497Hs+b9jd4PKlpKbOcyY1nJG23PfcwOqG7A5ECcolnv4SNNVgmBmNnH/wpjwwJGpVC8gQR/0IIc9kUlo0gR+HNU/Bq15wqkKysZ/CdUJJQNjWtj0iQI4VAU7vc0uwxBrPfQrdBHh3NzelUYdp43bQbohU6vL1XR5CwLYN2+WzsDsiQr7x6gfCgSPHkPl196LE8HxWwsxk6szTo96x8f2eDwyDbo51vMuZbmoKpDPn25KImQWCfcjx6kZifGylZaL5c59BKQM+D3lEcsNIh85UXH55+eF9dC0Me+m3v87r/PgDTsTB381kFrrrDy+v2a68HRrufH1wp4iH6i7T2W908BxYl6lZMEuJeFxnxJYJWPoUDbqcFUc/Ww3kdxQN1btlG2INgQeE68Pg86IhBjcgsBMxOhyn5CAh+/Z18kP6dvyetna4/45dcBQ6how+9CGAnDDQBWUZXDMqYC/hw0Vmkm4PtI4/X1o60Xa0csA2o6bCCeBPV8JZxQxQ2wBNCBKhqoxpiTC0CHY9A/Yv4xbHRQbzNgdbEOJLdUwQVYV6JK7AsYFie6g8IFcIbKGxRE4eC9xSYozHGv8Ek9g6paHOwl0LU8DCuj58rc2VTFwTOS/ZGqKlVUO/InyLxTgHGxsOlsapgHzuMT9AiwdzASDsE9RuEgYUgxODFLeI9FJZHQSEnpKiEGwDpZocq6wpRwp5F6hRh2Ef258DvowUXfGKuwFytFu3bypfvL0yrRRLLrfbsC/2yv+H0hfLjjy6WcXlHouB98vyCOiR+8R0Jniaqe/p3fd9k1xrnuAqxYbTxVHx4FWh+YAd3GxgaNpvXRxgLmGXwXQCPuDYHaRbZKvv66D79gy2mDW6zWc4Zlo2n7V2/a0S31sO4dX+FeFU1ZkQjvhffMgp44HA651tBCBqYZq1sej+b7QsZfsrHlPvFF0ZrDHsnNb9/r+F3drsNexGsXadpu6zI1/l3cSQZieb1dWGduR/N5Zh9at4G7bGb9NOj3MzV3x3kqYV2BtlJ5rq3xHBPmw+R7iGuCn7jsp36fd9n6+mfLdaf4Ib8Hvwdg/dQv/OJ3d+p8h9ZG/IRrrIUW9vArv2uLB/eZuERcR8Gulvo8r9w5saePHtnZ06dkCQ1QTOu0bT4X80y+N9oWFYuuVy1bwL9CR6jXYwJwfj4RE2l6RuFCFM1QREOETny1Xtrp+blot9M5fRpwC+PSlRLbHB3V6zPJit7RQbdlx4Om7yHpJSDmZW/5ZkqGC8S7AFabrY7NF0hEtmw9HdHf4N8auWXUP9gsBNYxPo44F0nK5caa0DpqzTlazrptngNYOB1YEmAr7L9Wk+N4sJSm5yPro+2y27HReGKT85HMKEbqQN8BRbH1zHpQV/7MZ/8WAWvH+1ZY7SIleGUArDAMUDMkHlpCWVH9kgKsQfeqZlBhkYS4EhyaNlmTF0sybohZUHZfC5hlaaclybEqgIgNVZyt0y9ykIeqFjnWUHJ0emNRsfMMuBa2K14hO74C4Jvbajmz9RL4XekVnFsAVtCAAYL3WGGF0iUU7rwHFiJNRW47Bst7f5DTmdWTiaxi9OVpI3zkp37aPvJTP/OuG2h725h97av/2H73C3+XlGBWWLFAWZGY8dkU0SunV4VhA80Hjdg/8KG/Yi+88JwN0Zcyn9qD1163d15/1WZnp6JTOgWNwfcGIwhEw8pBQKYW4f7jmWlmkt4fAbAcCDbORSuSDasAXdUpy3XjXxIAOhtlOk3/Xl5f4paESmGAADlpoYIQ8KmcjCh4Chy8mOMVEvXERCVZlS79OH3NQQ+y/NjUkPtGjMkZvkF59T6FCDhQ9cWQe1LenHmAucaoLOEHPcQ05vG9/o3xWiwUOW5R+3KlstznWoUvG/xwYDxmiKGU66x62y48M1J4fByN91ewwtrp2eD42PaOjphFgzGenJ7acjy2zXRKhTmKWeHOuRhUqMzFeV0WENYDhwysyjN0qk0cI0LwbUcvRkW8FjSWXd9bd3L5PbuccQajsUYywMvPrPw7UYJp85Iw1mUBED+bejn5vZr0UJJkJeiKpESi84Yd4L4O+pXvobwXY83n+7B1L8s4Lyl8lrUFVVynCdEOA6TQb4lKShBGoOL+Ia1t7mW3+aiY8zoc2MDRAiBF71M9AIvzzPd8a39HAhKVSPgW90EIMOIH9jPmCyPpRrpiTqb6vqeCOcAvx+KAdqV+Tg6yx9xWT/TyGlcaMwEBJNQQA+hS6MnVL6MfCD26EiYT/4ZVXN8zVNT1xBrXPwMCiTwBAC9bEpWJtplYA7FWKYiEecg4NtWBVzwnjlegX5UAEt4PHw2fp7YcGVUKQoF+7HoUuDHopez2oDo/kNYD2oNWK5tMMe4ENDBUElqcxQyA2kJeq/SvSmiFgLUkmeQXlfBHk46PAUM1YrkmYJ2t1jb3edRknbCXGpoVAKqqriJQLHTRFDPktVzf3/Xflb3g9ZLLPnvZ53TPaiJvvua4H3yGu28cjzPELOPeTP2pUa2KtZoT9Zftg13Xl/cvb3HyD6hs6JoVz6jCKpCKyiqowJjDir85E5kFlItjuOo03bCF2X7Gv8WsRwIEe6ZhGMQy3zRs7/iqDa8/Z4c3TmxwfKXQLKUMnPoXHVSKUedjf5zGG/Y4AHP2d3VbrPPxYD3G+3hve9jLfJwLzzx0DFL1LZ59xLbx/QXgeaySbW6xobWE4a5nXBG7L1YbA9RnmxjHuGwd0/YmILr7fUryZl9Hm5fWefiVIkKJT9TAbF6H1KSp+YD4fXlmqdWH98spw++297bWeu1+3rp92z75c6qw6udiRTVMUu2jpfBSva578uArX7LlwzcpWIS2DogCoVKIiRztVtfGk4lNMF0F48IWeE/b9iiC1KYt5lFCKA4JzRl3JJP/U7BLJlPrQIAJ+3I9ps3DngHw2+/vUWRpcg7BWImgwSdNZkvOe8X5LZZttgoSDEPYE6yYXsfWi5mdXNm3g4MDguaDgz3pCkF0CQyYSNpFr3ADBeOu9UDL5VhLzGvu2a33vmj3Xn3NFtMpq6GIbYEXgUvg/zBHvHfYYTsMaM4Qo4LWQYvK8ohfqZZL/wIfgjZH4BTY8ukc4BvigEvr9PoCwugP9gJO4zO/8Z9vbt25ydI1u1g5skM9OqfgSE8wEgOSw+hfxUlhpIquLHpPNdxaVaFSyXQQSo6zB/OkILECpyxpvz/YyjiGoaBkvVfF8N6g9eYNz0Wa6I2kxcaSTE4gPsM+I5bSVWFF9ZMzZxezMp+SQBtlaFCCO30HrAcErBSxcFoPh8wzKKpmXnI+lANmCVhuCNJ73e2s0o/+tU/aj340qwTvNhcZtAKwfvF3f8tef/11O8VA38mMC43U4LlGGSBoiOJcGF7ct+tXrtoP/MAHDcJaw0HP1rOxvfPqawSs6DkMwKoOIs2KIhU1qZjieEFdivPCvYj5nwhWwuCgwoo/9Z9smIJ6FfOrilHygDf3hoZhZwWjNN9XDjgckPyvV0Zi9E7pzNXZ4PN4dqzi8z1NzW71INsbI2XMMSsVIBrA3RV7C2zFUGZS9UB9Q4JmWWS/YZCYyGGY3LTePlTaoCCn9YM1iJ69xRTzbxE4VjOJo4dUjBuNrAigJ1ChCkyA9a3AIK39upOOQFbXDwXX6NsBxV/PK8BsOCTeL68uSQmOzXSsgDQwI/b4ivWHQ+v0B5w3Nn52aovxuTVmaJoXYOX5hSqw7wnWaVM/a76G2P+xfrPjzeuH6ZQAxKQu6rvCZuj6L6oE1+9LdnT5d/mccuWjrL9UwY9zjd/VGQjV+q3WIF9zx8zgwSlgOQDE66ySxb3nJTlarO3Nau9JMyD/kHbuIxC4rP376hXWfO/LOacKdqwHVaph+3QurG6kNRn/ZqKXSulVpVvXrURRGXWE9cFqoihFGqewnci6bI3sen6F6ue9ngj80X9b+svcr/D1VdVC0mmr9ygAd/R0o3dS/aUIDNakrAZgLaNoYB+gBgnfGmrDnCfplSSKZyhQIUDwaiT70qO90wG+YEQ1No33mvRm+OQVGQ4kU3FSyHZAHz4RzxaBBkeqUXcCqsi6z1wfzggpgb4noKs1qQQyk9ydtvXQP7vZMOBCaw8F/xYCufDnqFCjtxXzY9swaaAYzxZUNUcyk5FFJAVjcfq6juRb9AdjfSxWG5tvVjaaA7Rihq33sXrimckRvz4lDVzt2gHrBedTeyGvp7zvFbDlCkvKiub+8R1fELZny04xUaTKS9gn3H/EVPiJlqoq2VJV74IpULeFu8DIruup74383xzvwuSsEkxtKlJvrLNe2z56oJsb62PGNp+dfG0wROpVyW2be/HGyAdwlRMW8/0IcFFh3Zh1D6/YlTsv2uH1EzF2CgNA40wyCM42PtrIsr/aepY7mCMVGJSQWN2u4Dnl2DNXCMt99/nPxRekIkpRG/IT4Wd20IPf7XlV55iYNDWe+bbfr6jiihGqimisneKj/Fny9FjDqYoK2bflcwhfwL99BrxslsfftcIhnxzaAAAgAElEQVQEhdp2FCv4mUsqofk7Yt3XfX/9/PK1xTUXe5Yqxye3AFjRwxrMQz0chjOJuZ1B6zZDcHtN43dvfvkLtnjnvq1d/X6xnDJW6/chairfjrgK1zIaj/lnfzCwPReKGx4M7Xw0okZQGeG5QhwpFhvbLUDrtZYd9036Ba2WTacz6yJxSCYTelrRG7uhqNHp2djORxLzXCxbZB9gbwA0Y1II2Ant5toO9ro22Ou79g/0f8Si2Sw9voSoliv6Y9PDPneR0MQ4RtwKME/39u3J6TkptxybyBGKK34HngESoxuDGr1KPQDxijE9/gA9GsUgH0UKcV9iyWaD8STHnHrMjbYjgPIeRvTg/v3Gb/zaBjPxKGXv2QxUvuDQz87OeOEARgicMCMSs4A4g8qH4AZoZb7UwWVebAB/oBTD0fEkvZkbGTRkSvMio3iSV13zxit9qL6SQu1Sq86dGQIGzljV4HNkzDl7yBcnALjOFf1EAN6iBKOHh8IgngklYF2urNvpW7+/b3v7FWCl4WZ1B5fqhAn2/eqBKdBSNRf3gIFJrV/wxz76s/ZjH/1U2gXK2vg2ukBLwOtf/crv2Zd+93MErKiwMokAOtZ0znsLkFRoeN7PIePesMOjA1KCT05u2D4qfdOJPXj9NXt473WbQ2oauR33y3j+HF3ATHZ1igxy/T8FA/QTQJVOxSt/2KhQ6KsbzjBKpSJVM14Ehg4yZE8rMQPddw+UPQ0UQkt4naQ5rzyFYeRTSNlQFhXQJ+tVd85V5AxR8f5JF/SAmj1vEGjRkUs2mlmhoD9TbVcKmLk6RLYAExdKYHA9gtLRw/Bo7PqlLfH8pvMq21Sca1ycJ3884IkxBHEPt4y3PwvOK6v95GcQzozrAkFeqsSRHhTDyd2Kk+LMypfGj4gSjMw4+unQw3rV+sMDr7DObXL6zBajc1ZYIdRBYxb9V0EH9lOs+pCrinZx9oURvT1KKAdcSjHEGhMdswJ7lfw/10INwNWDFN1LnKsUDes/l9GduEZr/WUZfMbvL3sm8Xq2f3GNmt0c60qVKf7kQeU7MvPFcXulMq41B3X5WccaiPflgCfOj/sr7mEOcMr91ztLYIZzDTtNqlRFg+RKSseIux0WMEAzkzTvQlfbFaRW56sZhawkOu2N8NcrSgyWwXSg/gICC1RNMcocAkiiwfI++wib0gfKarERMPK4kSDj6HJVMSk8hHExfgxN42jwM6gasgfHxdYoQubBb/QFkwrpeQkK8nB9VWJJEnBb27KxsjXUGKlG6aNwCAyqdhCq8APUNSU0hRYE9Ub63eYIZR/K7rYg1jNHpLnIHVtu0D/LJDP8WTsJJcI6KugBYO0BsOK60DaECjZm6y01OkS3IpIcPke9JDqkwKxKQtMrrAsbLyHWsXChKfWxUgQOtq7V0SzZrsBgJA9ytefCZr7khWIT/HllW7Nldy6ZWRz3rR5UR+UUNGqcK+nu6zWnL5C55q08AcRiXfO5uH/M4CHHVdme77I1u5I5cfkBWGVSoPQJ0ArAujHMbehuVgSv8BKcvevmp27f6rczJ/ey/cC5Yt1i7QR7C5T6AKyHN5+z45O7tg9KMKiGXMrQd9DIJZ5nGh8Y9yvbzvx92bZm0JnPN/ewZhu/677lqm62PWXdMBJXUuu7rb/s+/L5hO2rP+MtH+bJ37zOfCDpFqU5X38+Xv2ZxHeGH7hsrcdaw+9hg6S0rLbAfN44TsSCGWPHccPO1c+JPsZFwmIt53OL+5zPL/vxfB/r9x9jbX7mU7/gtqeUtBK93f2X77cAsvVnU/13w97+8udt+uZrVNjtQSjIJ4ZwTCfmgHN+KeZ+o/DVoYgSYhRUXnENL77//fbWW2/a2WhErILJCzPq0aCns81j4DxQ1Bt2NtYZ9JnIAQ0XNnXQ6XGtYdYrioiQiYCC8PnZ2E5Pz206XhIjIKkPMVnpzMBON6y/pxncUCHH8QYDMEm7FB8FzZi9rz4CB606iGM7IPbRMWmcG71lq1laEoFF8DwAWAMP9jsNGwC4onDHYp8zaijYv+bn8TtiuybEblf2+Gxky41A/o2TW/bs9NRms6UdHR9zhi2O3/jsZ35tc+v2LQ48D2U1OAZkTs/OTsmRpqjKfGnTydTOz0Z8GNLm1KIlUCN2dIpojLZpNMmrBmjFTcHN04mWrbMFbAKw0oB4NY0D3QlknbKFAANiBRTn2FQqb6DddDp8EChJ9wd962FAr4sbTGZTihRhxiWyDvP52OazCefSsULspUNWYtcoo+/b3mBoQwTlpItxh/KBqmIh8aYAwJq76s2tpLKECEZSPF6t7cc/9nP2Ex//eb8BJVTz//aTyBjWGva1r/4eVYIBWDEXF3OfNMMJC3bBcrvuRwC9qII0bf9gYB/+yIft1skNG7RbVOQCWAVo3Uwm3sOqB8I16XNF632FKqALRJZA2IE2ApYAmASsKUtdpw2FccxVlDCEaPgu3xtUSM/kkT5VgKzTVP1cKGHvUuxR1ciVSMdbNIqhzChapbLMMAwAlKCZUbWRgklIJnXYM4bECvumOJpGAS+DpY7maSExcH4+smdPn9ro/MymM1TwBcGx5nBsrF9Wb2YzW2H+LWj2FDJTNbpKeOpZ4PxCWbf0yceqScqAFSiRxa0DsuJEYoV5MB87kADbg1MGWB5UskHe90JI/eDaEWSgwrp39ap1Dw6t2elyDc7Qw3p2ZisIea3mXgysZtMxZA25+0g+eEWDDjjOPfUo52vJgUf0sMY1bA8fqhJGsdby37uOyey/A5pdDr7uvCJgyIFmiCi8G8Ddcqw1IJ2DjFz95PFi7mYMuve0WD3VJSaAetkL+KuNwyggJQHHXdeckx38TCxSDx7rwSL3eUm8KZOqdjG3Bt63o9OrKldctRDQAc0Uo1M82RdOYis4S+s/B1lb57pZinboNOMAraySMvukxJQCJK1sJGehTqsWFF2o1iuSjggotLf4Ofq7qNiq40mJL/xZqaLo/o/pS4wLgD+l1gAmq4sWy/vlvW4EAkUUW79nmwHBmX+3j7EBLXgNg9CW7kKACACCsi6bTevCF3a7nKPHe0URQ1ynZtBGZ35UqiR2FUr/6rHK+xVMEDEbov/UE4DOUAFDC6CVFWbe5DV7lEFJjnWx5QuktKSHwoCVksus4qBqcL6c2QiMLoB80sPF8mGwTFVljJHoWRdZd0+wRjIkr4e8r/L+q/+b+39H1Sne9932yK5jB2AFBY/BFuznAgIpE46NQJAa/pRBexn/VPW47wIwu4L1+mv1e5B/X1GC5fMLYEUVHb7NNqIGe6IRy63sI9+79f2P49cBa3wnr80wKhBtA20xmNDjjSTIwZEd3njOjk7u2hCAFaJivClQp8c+rip2GkeXxKfctkQPt/QmfNb4uzxsnZf6ruM6Ym1iP4T99WissADDv8YzKc+G5sz99o7vDcAXJjTMH2109uk1NoqcYoB1vbGuGAxl2voaje+LvZ1P6cK5X3Kf8rOTUfTWN7dpRdfAGRtbrCm/HfVYJPbn9lqN2K2KXeL8d63zdLG8d1sQNI+98Xjixo2biRK8zZiQD6luQL2yWlVg9aY4n9f+4f9oy4f32R6B6iUwEU4GMR7aJtVeuGJhoD8AA23OQhNOFvRYgLPpfKb1B3u32hBwUlndi1yIN/f6A+tR8K5JRg0E75ag3W7M5mvM94ZPWdsao21mSxuPpnY+GttyDEzgRRwAUQofqhWu1WsSJAOPoe2kh7E3sKMczwOxWbEuMDmFrZVQG24gLlZ6GbRjjB3DJJX9vX3x8JRhYvGPNOT12o73B5wNi/a3LvY9CjzoW2XCAzZde4+iSx7bz61NwPro0WPbOzywN998m2K6+wdHtr+3x8Jp4zf/9t/anEAlWCkTngCzzgvdZAj84MCYpzM6B4I/I/1Uw/aq4DA2gow0TlCCMXAyAIBhvOvZ8TAUOYMmhTdVTtBsjBtKKpILDZ2Pzmn4sQAwQJwUx41xcWCMy6CvodxHx0cMSUbjkT169IjXwz+jM4QpuFJmIqhcyRsKA4kbCX73sR0eHBGw4nQAuqPnCplmimFg0XBeEHqu1M9FVUksKAhOsXKzZhUUDxhqjP/Kx3/BfvITn66KqrsMRt6F1rA/DMD62j3O8UTiAIsLXO9QCaYyLQCYG08OxG4Z78G/9KG/QsDag1jHeESwilmsGmvjFeMQ6Ih6rx7thZ8IhPk3AWCipIRKc+1T2fhlRxdBcFQsqFCW6I6hUsnTqAGZUKpTsOKBepkNVs3vVVYlUjGe4GAGqSWqIDZjq237w30pnvY1M3WE3izUfAFU0Z/lfxfRFfbDAei0uOZAb2evACTNaQU1EP7R44fsZ+AoosXCmmAcjCe2xNxh9LFGE36pclTGMfqXyHzwKmJxmn6Pw8jm/ZNvfzyvcF7M4BWWw8W+pFDcjVvOawkaFPojENT2+ja4etU6UIft9tT3jQDs9JktR2NrMChWZ152pjR5IkXsBNa0Ib72s2OVY8kgJ6CGju6SK4XZkK8/A8j6OkQAX1Vqc39QtaZ3Bb9xPtl2RfCTwX+8b9cxtoLTmjhSDqTqADgC2wxq65u0nomOZAFX5Q6lb97DJExWv99lzwaLLI808FEFEXyVa8VBwF7woEv5PgFpbuWo5PtoCSQhgmZ22fVcFpTnNbZpVIJSUU3mOcVIFwTPPhuQAZT3kM59ZmoEvwgcYB86LSWqeDkOVuM+8hnAQVOQcGVrVANBgUJi1gUFATDxB4BVYE/9xFrfomuzVcD7fvks0KdXxm7o6gSwlenmH7fPnMvHBDOmz+o9/Dz6/MDuaCLZJvoVfAZ8Ft6jwKjtI+vWDCwElNH/qkHzEn1y0Z01wLgUgDn2IPh9Pg6LQQ7ZOUp6MR2gB83RNayuJKYM16RXWBV14AiSA4L/PV/N7Xy24FiDuC6EHdH7hVFLYGMBsEqd3RMjNcXVsJe73Gxe5wKs2yqj+bO7gue8r/Oei+/C+sA5wi+gyor7Cp8AX4A/rEw4nM/HF8CTvSvg6RKaZb6udwvw64A1ro1JaioCSxW4Z15lJVVYolh4VkxsevnpYhJpWyBq971GpR0MBvc/WEookvT37fjkPRRf2rtylUrYunaIgGKvKskcPxdsW6p654QIrjfzZfI561ZW55ztRwZL8e+8br/bPa6DtLjPea1cOK7vhQvrMd3IXcfNScTvtr7z73MMt2t/FCDuH2IyLe+rRA0u947V+ovjbvLnVMNx5lQkh6S+xsPUv7ecc01NOc5/1/2qP6ubN09YYc3QVu/R0auwQraqvs3i9xm8Pvz937LVozdoP/EpJNgQH2KPqGDjiQYAWFQkkaxcsDatRA3scNjzhlEbAZgHgLTXapHtihYTFN/aoAZ323Zy9y5B5muvQHtmpNZGVvSxR1BIadiTs3ObTebW2zRc5wb4o2Xj0YwOAyC5uwffhP205gzoo+NDuwI9kv2+vfXW29bqsFTBwiJGzpEm38S1BYNUv+OoxIZ8BVs9UUX2pBswCfY5Zr8CVw77PWttViyKrldztuXlmEICaBtrtDus4pK+bQ2bzFCUmzu4lU9t/OZn/zMC1qiw4jniZswWc/awQqkKgQaqegStpATjZOWsg0ZHAxEVVlA/Isvsw9brCzID2BJ8MWWCPiYNT8fDhjovVBcBWLnAEFg4vQlvB18a340qIzcHMkHLFZWvUGUF/sGCATANR4pm6dH41EajM1ss0KgsJ4/9xOB7vrLh8NAOD6/Y1SvXuBjxwz5ZpwWjD3axRC8p5i1J0hq9inC2CGyQDUBwgECMYNXHKXzsZ3/ZPv6pX9lmAV9mbXxTfe0rX7YvffFzdu/eGxS5APAFcMJ1RsAt9eaYoykn0+y07Pj4yD7wPe+3K0cH5L+vJ2MqBAOwzk7PrR1V43CcCbBGpTQnGWh4fR4XQ4zkMFRQyfVVXVgGCpmiGRubQSwrICHj7s0FQQ/1Sr6S4C6kFDGv37tcEVZwFL9IRsmDEtwX/HoGcY8FhEdkQCLIQ0WfxsDHo1Iq3Pt9ykieFqonLRoVAN3n3/OCnZycMEEwgJJmu22T8djeefCWvXHvnr30rW/a+PTcOgB8yCiBnlwUmrVFvfTh/U4KHnn/HKxnUFrutQMQMhBSjqGeS4z7zmM4fTgMDMFTAOZUHcdZxcgOZXtRLVKFtX98bJ19UYKx92YQAzs7lUowlLGTwI2chYKfygkV5uj2GkkKi7uctK6xAqyK2+NqFaJc+rmoHhfRIqdEXqg2xgisdLruNPNWrSfbolrNcyitAPlJlHy6Zt+Wn4LSC7U2BzV1wLuLwrYVkCVHHBUcPYGqDzzuUXEctTl/+dRCEVvxqlOe0gZTscwrZh4a8Ht9tMlWX2AKHSK4UEBaUbxzQBLnkW1IvLYLJCB5pXuv/tSgFuO9oW7M1Q7ABtVdt/tT+AiwHxwAIuOMS2SF1fdGANZqjXk/HhN1mO8q3VVmqV3EDxVCiiV5fy7AG7QN6C/bHdoZjo3D5DqAxFIR156MhCD/djEpXKNEu6ywjQCEggoNoMo/pFspcYwf0aAxY7zFjDpUJymkuFzQtyNIwnsJZrne9bd3GKu9BQ8bNN9caQ0NC18DEXiW3R6tGb4GcS5FOK4kEzNgNRut5jaGL8Y5e6k3xmJQeAnVXNDdeq53wbxkajG4xKfWAcfWWuMJV3s0KlzuxQrDiOshrXfijZJwrFoZ8F3BGoveSI1Vkv4EKx9MVChZvhXc+2nsWveXXNqFly8FV+nYtKWgDiI5s9lYfxOAdcNKDnamKPoSBovrzHZWbnX7uut2GEl90O5RYWXFHEV43Lfunh1cv2v7V2/Y/tXr1uxhT0A3Aj2+sc51wtnG4d9Yq0oOidnHHnS35UwK7bhR+r32a45d6uebryeDoLo9inPicT3Z7nj4Al22fsxyrK0zrWKXONe8/txRF4/H79cl1Tz3joJDfo/HcZetpRxP1VFcxA/5Xkh3JPZP+Bk/83jdK3F6MpVX4Oc8U335mtX6CoZQPu/LkjpYA7du3yFgzSBVa6mKP3I/60Uge/EOPfqD/9lWD+9ZsyEfEYCVMeViTlvPvlCPs7RnJCpKnRysPSbZlHw8PR9xLR4M963falgf8afjki5EUPtda/e6tBnnp2dsucA9pLpvu2ubTtfWrY6dzWf28NETa4+nLMJMxxIvmk0X1mn3iYFmi6lEaims17K9Qd/29/ds70CVYIwuk0AuwLCLFG5axDl4X7dD+TUHnSTSKJnl+kC4W4wnWx1qHwBfDGGj10vbg1AeBANdHJbPhAlbgWD4P/p04rim+lgh1NRs2HQmvYTGb3721zYnJzdZvmUGlQNslzx5AFb2r2KW3GxGCssUfSkEEsgOiwKr9VgB1lxhZWjJWUM+RwinQiXgSu0tFilVY1ldFTBlWR1GDn1BmLkWzjdiPdAmPfsGpw8HALrv6HzE4ygTUNGmUMKHcATs79Nnj+z09CmdNRYXjB2HlqNPd4yHc2BHR1fsxvUTUYvRW8Nqs2jBUBnGQ5zNxwo+cS7sPROdlDMG0djv8wZjbt7HP/XX7ad//l/7i/ocvu+f/m9/ZF/5g39kj588Ydmd9wH9RKSzShFSvbINUsDCMKLiCylo8NSXUESez23y7Im98a2X7J3XXrXVdMoKa8k2uo2j7UjpyQvGmzu+ErrJF3Mx+7oNWLfe6/YtgklinJrRl/GvgnsFOqqqbRm3NJS6AqyVE6UolVdZQPXlkPq12QRqyxCuQpKDvc+a15idjhSi1ZfA00FTPXtwNCOxNxjY+7/n++zu83ftxs2bBKy4ptl0bI8ePLB33nrTvv6n/8IeP3hofZ/LBeocnxjuI4UKtIai+ohrq1OCc/By0Rkr8IlhO1sOJ910Onc22nsQG0mYJGJU3u4qwUX4p4GxEw3wWqx7dGzd4aG1AFiR4DofEbCCct4AzdmV2TzU4BordHN/ntEymgFZBLI5mKivqQCsJThJgLUEy3V6VcrgKltaUShzQqb6fG5duJj9zYFuONJc0QvwsGs/ZKCV/11dj+5apmvHM8G5hrpoDnCLo3CAsXVPaaeroDoA7xbIvaSCw+t0dT+1ffgIsAR+60mqnD6oEit+BbFwo9+S9KMsduQiZLXEQz1w3woU/dDRM6qASurEUbHnNZcAQsAQPaukb0HICDQtjolZENipCgpqbW9LLZzAM3qmoQQMX+A9sRTl4+B0VRpgzkDlgqOljQNNC5Us2GgEmq2WZ9/B0oEPUsXV3SntXNgAULQqO4wEn4KWELyA/wsxNZKfouevniBoirqmUQldsYdAWRuNmChmfttpvQKrPrbLK6ekNIO65r2NbjYcBEgMbcOAqBKMi7XIYNOTRYX6TUEmWQdRg8XLmABE+yy+4GlQ/d3bbtroCUXM4m1Gssu7IMq2q90FWHW/477vsKxhry45Pvd/rYJc9rLHOhGnRI9XGQnoM7xDp6PsSWfB5HP7SwUNtf2TP5v9OY+PflWqAkvcRH2sAKwYMyU/FBT5uM7dNiz5afcv5X5DoNJFDmm3mg0DJ2Dd6tv1595ngyvXbXjtOkfAUWSLhxJDb4sp4dcVAD9fV36NGCj98uJzrzQW4m3191RVtcr+56Qx7sFW8tBtbL2FJ9vpuPfZ59Sf6y6fUI+x4r+5n3ZcZ/ikfE3ZJ3AESfrc1vP0GEehV6VHEoYpbFS+b/XrieNtHRf9nSmxse1DPf7ZsQ8DxMR9zMesr+t8Tnj/7dt3CiU4Pr/9XLfvfq6o6vr5/1tvevKVv2PLB69juDcLXOfnU+v31KcOA4p4kj+sJMZoIDBxQJtd2IJCm/469gF8rD+P9mZlR8M9VibBN1lOFtZCEgcjcvYG1AaAAjsE7YBZEI9Bwg0zja/evWOrRsPO7923Rw8fEcc0m12bjDGtpWnnpyObTsaaJdwUHRcOAPez1Tc7PjpWoRHCpB1pE1D3YKP+2QHGM3L66ZyxMkG3t8ghNmZxE+xStCm64CxmwvZaGHWzsOGga4Ne35rtvoApGLRkJK5ZlGxj4/jMcoJ7XCf6XzH6BkJ8i7k1/qvP/KebGzevE9gUwApBn/mcokusFHoWFg8HlT3OOEQQ4xFnoeO4MUE1KrJe0deJzDWFaNIAWmQdgz7FzU/Roo0Emrx0HguIGTT0EnrWGOuBTe4uHEHKE4D2bGpnz84ohEQQXWiiG2YTVIla2Wh8buPxuRRemZ3rUGwJgHw0mtreYN+Ojo7tOuTWXc14Aroj1PQwZHeztPlybuOpRv+o8RhgABQsDTYHTQwzKkOUCcHORz/5S/axn/2VagN4duzdnNGf/PP/w/7kT/5PFeAwNoHCVKqo4kXQ1kiVguOBKqhXPEAtWGFm62rJxTQ6fWqP3nzT7r/8sr316qu2gfS19++FLw6KkoD5dsa6GBu/7zBcrAJGxjbGiOxES9Xx4lqD9hSAtdHYrhLS2HqfRzFShRqsDJkck/7njBPRLUp/i89wZRVcNGD2la3RB4DnDTESKQEj0ASQxA//9uNQupvZHl0DaX4QM0GlA5/p9ezu88/btZMbdnLnrh0eHpL6NRmd2aMHD+3s2TN75eVv2+njx9ZBwI/v8lEBvP+O03m9Yo04KNf9p5NkgFgZTl73FlXGEwgB1PwmV8ZdQB+fifmR3HPevyrLXKvLenC4gYFlHqlhK7xGwHpk3eFRAazz0dimZ6e2Ho+QRrQ1aMGxtrwaTnGkJAxD0arIiHuAvWtkT3Z++LeSFdWO0X8DhGgtxpbKnws6v37rSrSu6l36dtP9jJWVGQH1oKFUw9LIorBHolNevqvrTjc7cglXVPYt0sEMQtAbiESeLxI6/a3uUX2nXq8SifFanF8OFvS26mQvBDlO/+S9Z4W1DBJSO0UOfNK/4/vDOcWvciWMrFpXqC+02KrgvJUQjXu6ZTLrBezow3Z/EoBZwnoeMDn7B0EzPg47hJmt0FuA4jX6zsG6wCKDejBYPHgmFB2DDySzpSHxHwhGUPFV9H7mhglSkMJWwE1RJyYNmhQhon2mcBNGECjRyn2JBKvvj+hdVeesElFaI554YEGnofmYfjy0qsRTZIafFPs8FAMZbSV5xSbBbFrNhoZvw3FEEXWGThQ+qBUhENpYabYrIYxTvLM9Z67T1R9lt7RWxFhB0tDXC+IHvyaaHtpdBHVi27DivV6TLqeowK+De7xhAKyYKQvAymfzXcBqHYyUtZht6g4WxYU9X/ueOG6la30xuRWVvwj+IxEVKuC4DzGqReFxVX2q79P6f8f51fdvASc1k669XiWwmCrA83TAqpE2UgxGdYQzWllxBwMt9EouMjUqhsS2zdO615qlYjJphD7SorGxVbNrV++8aHtXb9gBAOugz6Q1Y2qnXGJ9khXg+xC+lYWUMpZGAohs24nEtQvbl7MJnYTyvCsF8/q9C1AeNlPrU+a8DpQrPJNKdh6TkMjhtjmeffHntbV2ESxXCZQ6+Mu+IyvvZh9SB8kXPFHcj1q1s7pmT87vYN6UmDtrmvgzDiZk3l/l2p2tkp9JCTnYq1yd5RbQzeXQS5gM7vT0VxReAFjv3LVP/cK/yter6mlV8QqbSkpqYV4lW1vbPzivZ7//OZu/9ZqtYzwTIk/YeqzTNcYdqi0F2iXw1VC5Ra8pfAqTlz5SDPcRsXyr26+EO1erIpYHf9froG1ABWjq+ZDph8Xoc5ExN/ng2FqDfbv1/u+x4ZUjm779yL75rT+3b7305wSEsym+22x0PrfRuaa+TMYzJaOgCg7ab39qV4+v2WqysuHBgXWGHWv0GtbZb9viDPhmzvZItDfwfBD7NyBOi7irbYvF2p6djmw4POK/mx38vmHL+RS43Q6HfZuOz21yPrabwyN+HufGmBqFPZ/3rZGpuP+YXYukklm/N7QnYMOi5ea//W/+y83xleNSYcVNB0JGr+RoBI2g5ecAACAASURBVCVdAVYS7zhAHcaqdF4wlhI4qIwsKqzVzFJU/PQwmSlDOdmVfDnfFBUtihi5EWTzsiv/eX+MFrz6bjTMXI29UVHVPD2vSiArO5lygcLJKtOEIGOpUjey6YspB56jPL6Y470IPgRmFgvMlpuzwnp4cGxXr4ISLCC1ZKO0Wa+P8wNffW7T6cQmswnvGW4u5rdiVlEHPHQAmzmoweB/gzK2sR/76Kftxz72i38xSrDv3z//f/4v++b/+3+Tew7wSRVfVIXp5NX7FcBN57pRb9JKvPHZFOJSM3v6+KE9uH/fHr5+z+5/+9u2noPOjCDCg5EkhhO0tTBg2TFGhQqv1YUWaNy3Y1j/qF4M48V/p3mSBK0+QqLKvvttcidDI5aolAHsJBIsmlEJCnxNqq8C9AKsPfThINjBBt0TJQ8C3FMEqTPbLJd00DHoPqhwcd7hEDDagkEq6bVts07bldzatofN3lUiZjGb2PmzU455GGMY8gJt5R7QMcpUFpvBKs8z+mpEldAM2UqZmKMz0jPKTohV56SkiN9V2d84hj4BwF4cZFSNg/6xVW1QQM7+PJS/MXsW4zogUnVwaK29obX7Mrbz8zErrOsxhLwAcHGHfBarzwElsIykFgOZyhtEIBZqctn55jV4EbCql9p5Au6YZAuyo49AQXegSnTxe5NTqr5XO6oOLPM9V5y9Pcor1l89yKiDwAyE43fx3REURWUhg8yL+008r8uqCfmYOPdihy9RT64HTgoKnRYLQBYtAAQfuhtbwYXfIL4WY6ZS2jpAbARUkOcHtT6SQ+X+pn5HrtkUzWQxkUwR4zGLmnhVGVA1XVL5TCr6aA0mqjyJA66S7P+cSYH5XFRetln4wHTudYBWJl+1aFYtVVJJgyKQE7OHILfTYYCCdhoOl4eNWmEUltvsZot+g58FCGPvKBgeGrshv1HNXlbfaYu2n/31WJ+chy01fAQGTH4JHThLJo/HEH2eu4U+xEE0gCGqAqSAai4nbQ/+lnZHAay0tS7aBIC+q8ITquZ6ZqoylBmMHAWnhHfFnHHOBPqx8ExAAVsubRwVVt/f7BhpoqrtfcJQdQYtjs+zUkjetovvkjWqrV187i9S+arbJsYYhdLuNjYle6M9KtuGqLQqgJIfze/LydxY+wWE7gDnl9nLKoVR7VUkJLhvmdRQDyuZARsE3GvrYG7vZm1tzBgHaGUiF2JJnuhLICa+V+d2caRJ+CTQIOHj0FPNxEdLegirZscObz5vwxsndnjthnWH+xQ6hM3h2EPMpmR7leK9uAeZOafxgloT8SNQUK0E2Rsxs/Qcki+tVfXYbZjucX5u+fVst6tEgu4tr5GAruqlrd6TV2hNnyElTePexZrMdjbuO2xU/WfXOdb3xLv5tbpNj8+G7b7whbxgXXdoONT9JP6bjA7HC9WDUhkzGGa7jr2rghw+oVxrWpP52u7cfc5+/hd/KbuVra+oQGxeK9Ve8d281fN6+pXP2+Lt19XGBluMBAvGNIFVuYg+VU+0sYPCJ0a4AB7aA8P/EcsgrnLhPuyRAdusNCf8cAgWjHpcD/f3BKrhfxpL+YIV2iIH7Affv3KN9OAnb2BG7Nwm85mdj6f2+Bl65jEZBYUrYJapTcdjnkOPBbaODVtmB/sH1jUxVxCobrpra/XVo4pqK2JkzJq9du2a9A7a8FtKmEJPRy0xGMsDgd4J/RnaIgfdth0e7JPJsVoubDPHJBGlYZsA7ADNvR4/j8QvsBqON2KBUNTlJQR5sJv++//uv96g+ZaVOQAdpwOjnwc9ePggHDguKrLMeoiioGoB+tB3ByECq+Iet1r6nAIlGTVQEnEDUBnU3CVli7n43L8wwHQjQ+Ve0LTCkXpWGJm2KQRsfA4mFLg4O3OhPh1KRuO/cRM4b1XNwaiuojqKHlSATQYTVDvEe5GNQEMyeliPWWUlHZT9hpg9igITHL36gebzKTPoyKTIaHasTRoZVxabjEWHJtnb/upPfJp//jI//+yf/KH9s3/6x0X+GYsZDdRIQ0JaG/cGzwnXhoAI4Bj3gK+D5rYE0AYQQ+/k0tbTqZ0+eMD5a9ywcFxNBf1hCIuoRgKZFdis5mBmB0/AyL61SjynZpoFfPwnA1YaO3ek5RyopClzFRu8ZOvcirFCU/KYOjBlOnw4NjEu07XqUUYFvNsf2OGVq9YZ9NhHE70BZ0+fEcSrLqAgNFgHohNLKY8sgU6fATCP2etYa2+PdKbOYE8VBb/Xi9nM5qOJTc7OSL9GkoFhb1AxmAvC90QmGmtRDo8BTOkhQzAZ826rSmXcG+5Ip+IF4Mn3MTaWgvoEFMucz22BJCwLjoLyPkDeQwesBjrhwaFZb2AtDHcmYB3ZnD2sU2tuIDKADLgHBQFSOYN1e1yNHm6VzS0jlmrgOzuhGGtTAgal5DSM+pJKS1SxdE/wpVWVIAd1cc9oD3ZUJ8KBKeXuiQWn6YazzoGlLN62AyxrOAIlzwjnhENe71ugjDSc6n5Fn2Yoz2YqdQ6o2EbgQX0dLF8W4JR77vTEALs8/1B33QK+mi3FvRIsh3SuZTwTn4EzFrxSqdEA+YZf7Eeu28x6QiLbiRzkZ9perPKwPfRhzqrA/maWnP5K1F8MZQfoxD5AJhlK9K02xPX+P/berNnSLasOm7tvTpcnm5uZt6kqg8IORejF8ov0IMtIqp5qALkJOxyOsKGE9U8EphFVpQuFStiBMSpACj/6yZIVDr/JEY4QAgSmCgpu3TbztLtvHGPMOdeaa+1v73PuxfBU50bezLOb71vfamY75piWmWU/SZ0PZVXckhERkeg+gjktkP5NWD8E4g2SMll7H4wfDisDVyh7AYwKLQYIU4aRgyCnyvHEIIn1J0uu1gjj9T6yjGA1B1ETjXJDUyR24zyvODuUY8aWrHrPWGCth6KWK2i7E8bzg0Fft6tgyY8ZoWqga09PyiODVTvDL5+nOgvZ4cF11GGFQ4ra32s0nnfmayJotE4Q77Mm1BzWnPG307kHLeBnKu6jJidgn252h6NJxsTgTf05P5PxXpBHfnbdYfVMrAf2a4eodlijAxQ/S+lmZ6l2WFVBqkPG7JxGEFU3gRgFmVY4raxr1fVHb13n/8C+zHZACaVuypClcVjLqC7QdyRaQ8vKlmy6fTl5/KocP3km47OH0h0N2HMSNhTYldudXkJxaKsOCxSBB8J0CYxiok4MhqzzosxktaxVqZLRUn6NuOZOMhRliF+nCYoc1zWuSZTFrsfj3knzSLGZM6q0fYP+K+SiZRvzudmrpIpz6/fat4f36U2XqWo3aGKApRYVuZkH/jA/PMOGfIy6a2ucHA6ZLvazEb6m+xma0OVsyok29JpNHSSCs+/PgxrW6LBGeymrm5xxdW2t73ngogx63fzv6MP6J4UOoEzlNwbccyB3hd5A8IVHDkEgIER7aGGjARglaUXJiAfxQP+BxFpXu4+AeAllfeh/3ce5QdCHV5PVdk2IrqyAjuiwR3gbPUvp+K6ZSLmazGSy2Mq7L2/ke2+/lMurG7Ianx4fy/XNJZMzQPJgPYeLrqLo1m0mcAZofzPqSW/ckf6oT3QqbeHtWk7GY9msV3L68Jj+UAu6arFAgQy7XhDZOV/KEIS4JJ7D2NHtEE42NCS4CdBvey3zFTqUDWQwOpIFfLkl+H7AJbGkDiRsmU4xyjI70vqVX/75LSYFF0RGjrWq1jIFWUhlx90oCyrYevlZJyUxqhhCgwyqZAyE/AxrQ5FtgtBB1sUUGXrIwbh2uhT2NlWyBxxUePKKbzbGqI060uoMqWGOBcfY5mBbtcibt1fB99kvNRFYBDjneilgGZ4uZ/oHDivDxhYJXuFeazk5PZUHZ+fy8OFjI9HQa6w36Jc0Y1uc1VqN8g4KlXsKV4ZSBVnAYo7GuUvpdTSax2zTZiv/4V//Efmrf/3D1bD+1jd/UX7zm2+qsDAYjMJTYVRr/z89/Aptxd+Mvlh7Iv4OwiWswWpJNsAWsnWWxYCzWvfBotNp0YOsGJx9N5vhrmQ5ljYg6KDZzi1odpV/DHvanvGGwuF+SWCr9lWHpDKCFaSqECeNZOZItxNE5AiIRrGgKQEnO3n4UAZHYwqU+Wwut9c3cvniBet8mbVGTyzF4aX7a90rMihdPicM3S3qzvo9GZ2dyYNXnsjx6SkJQaaziWyXK7l4/4VMb25kNZ3Icjoj2RJMRAXAOZMm+jd6hpRhAy2KZ/ZOKcH5dMxs5FYx2bmKyq507n36kiKgwMhKDs9JpYL9WTsZBk/DfZkFIgwaGeW+9E8VEtwdDCmMZ7eoYb0k6VKLZxWQYA82qMHjUsOj40lhMdkSWESRSTJDuYguW6bFIcF8/qDY+Kwhy56ydqHlgioyvZdmfbAG+lqGI0d+yeTq22xwJg0jpvByBskMQRIdTf47QJQi5qnIlDrU1p6Z79k4kfXjehm0juNPGWWtn8TvlKU+h6prDUpk88qDqMqphgVHAplopNllVHabEexOCa8GR93grLq/zEg0eFicC8ot23a8hwqt1OIFbS/csVRjQSPV+/Jj0dipHe6MINP2AprBVG1DQhdOp5GkcBhqjHmgCbKTPenIR0B8K/tIstYdqqILlnGgbNoMeNFhpexFgFKhxHBYWXNkbOGTyZRzhXp4MqWiTtN6cTo7LxxP6FfyEVBJq87heiEAxqAUxoJ1V7kPpxV9X1HzpNBN7f/Ns2Z7Jspg1Z1obKI1+LgWgrF0yNnmy7KrJPlW+DKDd1ZrGY1nZUM3F8AdJO7bjfZj9YAzA3voFpCBs6XB7dfIDiv6r94CGQWdz0wgMhFWomJlDcxKMhun7MLRGK33hL8XHQp/ln17aVd3lZn++P59HFbPpLsBS6RAyLAyQ2h9gqkFKPfzGYiBl3pstePF59ScxO5jRIfVjhqCDOA8hW1AtmCSMOHfeg0NiBkjf5DVSa8Ywsdv5vOvukU1DpAAcFg1L4HyEpFlpyfDB4/k7JVX5ejRQ+kfHfO89fpDJgtOEBhFsHm9lvfef1/JM4tWXQoWx14ve97r07OEgmUv1nrRGGIdkefjpZPKrgGa7W7aG/hsdEJTSZo5Zy531OH04HKCoWhLq0BSmfarOYMu10u9riUfap9m1IhnO2tEQL3vi3VoyIwX66VqMP3sBES8vi4EFpM8cGfRuzw0BKZhFyOrn9okWbDTdbLWU7rWKQAYiuxJiQv9jDv2aQwFfFntKDisn/vCl5IJmZ9OH7YMIOR7Zz2YX+OubYnAYZ1+7zvaSpJtArkxVL+2wLMN2T5loNI6qTEgAa4ZrBd8GU9G8HHhyGvUjzqCNhn3LF5S5B0+cv7gWMbDHrubIJsLkqLutiMdsGmDLLDd0VY3CKKut3Jxs5T3Lm7l8nYhk/laJrM59S70zMnJEVvFIOuJDipXl2u5uLyW5QJZ0I0MR105f4h2XH0ZA0HYbcu439P62rbI5OZKjk7HMh4PZNBry3o5YwueYbctA3ALGPcQ0BHsWGKloJirFbVOR4bHp/LOB5eygFLt9GUJ4j/YUfSX4KzjDKkO7HSOtMzpV3/lq1sqFrIYrpkuRn9PZA1BQIEMHfDXeDhEvM5PzxIMlIo+FcVbT9aYRSHMCcW5XXNYVQkD761JDlViOPjIMGkdR5sU+3hPIbyITmyYPUTEQduA6OZAtgseOckuWE+ptYZoI4IIhTp3Kmg9Y4V6iBvUry4ndFjnq7nCYriRwBC8YoTh9PRMHj18LE+fPWNUAhnT6exWZvxzI9PZtazWM0YLUNNKxi42wFUW4+kUbKkoTmbPA5UEW5G/9h//l/LX/uZ/1aQL9772z77xVfnnv/z1AuOfPmzCP9UiekZUK7ZYT0gFEbIr2nNPoZSFgMO8uhMbMpt+r2isuFB15eFGg6+HLq87LLnYvgkK6Z9VY7KE92QjNr+XhKy5DgpRtyiw3ZPRLjecLWeKiA4y/v3xSI7Acns80jqExVJm17dy9eKlbAjRQ10zzgTgeFqzpWA/jfI7BJBKDq0VTo7kyauvyQ/8+/+BvPLqq9IfDFn//e7b78gf/O7vyM3FJZ1WNH0GwxsYGbEn2mzB4XVjZqN7ZoJBB3WGHPKEbIqvl8tJn4sIoy4isqoV1fgxJeLOEp02c7QaN59nTpxxFQ4KNlN3SNKl4fFD6Q2HDByhXnd+cynrOfqATSjU3Jn01q+OkNhneKkjAycDMDSVHRr3UiY5GO28VnJ8tF5bnyv3c2t6FnW4FfVB5W8ZMvbmBXMl2iewO7ZCXFw5pvNAJ1drD2k/4H+e6Ur1t9aTcyewkoN5OjY06baabttf5hFmJWyoDjLMWkZMs2p6BWTu+BwWmccOZZ9P1M+YI8OsCWv/te5FDR4YcJk91+WCjkoDPzXMliNwIyW1v2loYYBsjM0F95aVgMR7RAMJj+AdK+KedSe/yZGgfIiZ2EC2hmsDuoh1VjQESgCMfCkaUCEjmGQbvkF5oZtL7SZ1pOAoYeNhzabgBKARjuh0V1roNbfRMhdHtPj+ZjscC6A4nLEPOD1Z59H2Stuikeyo3SY8C+/DoOAOTeROeV8RbYSItgUqtZUMgi5AcakcpN6zfVbDtulOwgnm/vWMpYL3U/2sI0ysbyzPlxGmRLnedM5cfkej2+XMjlzyMFHKmijxEknc1ms6rOAZwDiZu/a9BV3f1XKiAhLsvlkV6IitsprGEJ8jQcQz8KPQY/78LodLx3t3Rlym0WkL+tDtJu4vh4SzpkvZrPV7Jtvs7Co5nz5kdCZUxOegJX83GemfKxwwD8Km62j9HsIoIFsC8dJwK5ZphT2dWYz93u48lfOgzx/v5c/BsiW2D0YwUmuVQVy47nRleH4up688l/HDR3RYwTA6HB7JaDRm4MfbSuEMvby6TIEtnq1wP9eBycYI7Vc8qM/WeT5fVjfJtSBbcoaEE9EXZJl/x9FJeg/VnygLI+vzUu2G0eiItrLLXHxXg7Shz72dbbYNQT027F5jkIbR7vAetkYEhszkrpZD2Hpoekszn1QHJcKoDgwnWZc867xW/l6SXW572N5zJ76EJ6tTGPeEMwjHvW4Tbn3vGxBWYf96gEPHE67tej/YLNT54acMzeh7rz5/Xb7wo3+38MSZ+ArtE/Ml8hXyEcnP6K/d/B/fkulbf6ioF+PUYViGNoqWOMLPQFARSMjpdEb04Oj4jPw86MMMxzQFG9BuEq1tmJBTp5XrDDuxN5DREFnWnsymtzIeo4Z0y+4U5I8BAhZwXNvDM7QDm6ELylwub9ZyeT2T+QafH6jNAJbe1VZG/SH9G/z7d3/338nbtzhbVwg1qq+wXMjZ0UBA1/P0dCyPHz5gW8zTUV+Oh13+Pr29kuEAZEx9WsfjEYKxMEFgN+vhhC42NULHHKjYVQvIojXJSq9vUJq54nuKlNU9iX2A0ksSP8Ee3GgpaOvXf/XNrWYvlZoYEawFMMSoGbBWLIv5Uo6Pj+XR+bm8+uw5HUsVWNafCz2BAKECHDVFTXTDuXOJiDXfY8TaMg9YVCwOspQthfB2expNI0yGta+oXVjLAsRGC4VHkbWOxqfS7DPtDBZha29zdXVJ8iVcGxMAJxjkDLg+Iu7Xk2u5XU5ktpoxta7Q5Q6JpiaTGRsBw2F9/PiJfOxjH5cHD07JLvzBi3fl+uZCptNrmc5RBAyIylLre8CigwzcckXiJtSNgk2r01YjUp+4JT/0qZ+QH/r0jzfp+r2v/eabPye/9ebPJYcjKgU/1rUiTkoDDqsLn+S0mknocD3LQPgBitAeNzZdQfkg/bO1w8pst+2BWmjVUeBCgBpcl/AOq0fB34RHVfV2u0pRBbWVoys0w5UZP4xMnK4AWw91OjI8O5XekWL/URs6ubiSi/ffR+8Hi8aCCMXqA43FElF+NDsHFBjOygz1bq2OHD84k4dPn8mzN96Qk/Nz6UE4rDdyfXUlf/JH35Hbi0t5+cEHMr+dCljT0PNOTTD0poPDBENfjU3NpZrTjn3Lmrbs3PicaduJHBKtM41xM0UjzAlXfD1rhzUZIJbYJhmBQahg1eD54bAOTh/I6OShtPuaYYXwmlxfyGaOzDKaW2vARB0//LEMphtflsnxcab7IppugSZGIUlikx1Wy23qtU1BO5xa3Q1zOSwLqaFVLJdlLU0nsT+01cjDMeY5Mni0BiiSxWcQJ0OImLOaSI+s1hjf97oTNaOsjCAqXrs39ifJv/BfyIS4Q83MXRuRSNRdol5FW7WwBYuRfzHnaZF5OIYktUlys2VwPkDQFWrKEKFHoJ24LBm2uja6+6zK0WWDZeBSiDrtO92pJBuyZ/QseswGqMMUyIKS0a6vK2+RRmDdXFBynjLa729ylBaF92B8JNwBrIkBGdcxkXyJskAzhz7mdE94fBYsVyPYZYgGObCbYYDM10uef+hIGL9AWEDZAp6KPexOK9Ec5nAws2jZZAQPYJgACswAA2q7jPhiADSFlQC4PHBCMEfAuMMKpxNrhgABz4hlQtnE3Rwgf1yV9rqf2dPZ4WssJdXAi9e1ew05A9g0ovQ+lrMtoIDROXWZHB0p6g5zKDygGh0czDEJ9l3hGHIL8n6+Wclss5WZZffZAsW4G5hNg8NKe0GzFnwvBShtdd2JK+3ag7r3z8NhrYMGPlcxGIvXaFc5O7A9C9fMkVUpUFea5kXQec8zu7ynTnYmaj9AkC+4P/YiHNatyGjTlj6C8cy6q0NXBJWqYHSRmqscaN2Suo9YI228EsDgLBFQOz6Wo8dP5OjRYzk6fSCtTl9abRAowUjVrDuZxJGdwZ60x+d4rMQjZpL5rBQvOUibMDNmBzDDqrHLnFS0ayEjhP3K9bF7UTJyLED2zWU2Q0mZdo0gQgKEOAwMZgItPq29x1p4s8MUoQjUW5f9edF+0Xle4PgCIYhaP9ivtGGNadrLVGhHWaSbbbwi0sg6HLgswt91FjbLhSbyLD0etK9dbmeAG+fL2+3FPeVjiugtXYK8V4lO2TMeP5QOx47fjcFj7+Wt99ZAavI5UgZWAwl47/XX3pAv/hgc1vCTfVCPC6TkVkTnqINaO6xbmf6f/0xmb/2htq/BihuJEvkEuE88C6FIUPgVN6gflR4hvq4jtHUa8qU6XgYqjTwWA2PWlHDgngx6fZY/cjxbkaOjIxmC1Gk+lwngx9gvLbRpRIlim47gdLrVdjCrlQzHA+n229IddmS1gkPakvfeeSGL6VoW85VMB0N5cXkp642SC3Y3S3l8fiqj7lZOxh05OzmSca8jne1CXn3lXD4GRuLprfSRWOhpQhB/K/eCohqQuGFrmlZXbqeA+W7ZWxUgPSKXSGoIciVNOs5BTpjaVClfBPy/8/NzWUxuCbNu/bNvfXOLQ+KRWWRYYSTBmFPWXThxUzk5OpaH5+fy/OkzQnXVlldDUqERmmFVtzrQV9Op1YJkbiJCKi3TgQwpHVlkTnKz87QpLWuAyNVygZ6niuvWWyghDYQFjADAlcmeS/z4tXrydFg9y6oia7Gcy8XVpVzcXMjN7Foj1WyW3iUR0+3NRC6vrsmI9ejRY3n99dfl7Ewd1pcv35XJVB3VxXLCv5erGZu2o7crnGHtt6cQWy4eegd5ykZa8unPf0U+8/m/16g0wzkq3v/W1/4H+dbXfyY5rHUE02KGlYWXo7B438l7asOCgsYit4VgSwRAMeqk/44OpBNFeB0RjPYkBdwsDNmNJuXqD+sU9rVQw/NqZDH/ROXpBCiouaKTa0yTrrRYPgw4Cgv/Byj2kvGDM+mfHpPlF9j66cWVXH6gkGDC7yislL0TZFnkxez3pTca8W9pd2UCBmhB5OxEhicnzNoCIgvlyhql1UquLy9kenNLpuDJFbKQ19IxuDFEA7IjgHbAqfAm7cqua4EWWPSEf6vh4oKchi3rXlXpxAxrvbnciISiZ203WaZ1f7hg99/9bzoFVDbmOZihA/dk2x3QYe2Pz6SFPmDbLaN/0+uXsp3PpLVZEV7GsfI6KhfqeipWzVeZfHdePBDiEGgqqJAZ9Hng/jWDnHBMD1ZU8Kc0P8FhpTNokEsfq56VHAV248fHqYrcItrWusMDMS6o6wBLNsjVGdSaPkMSmZvIc4X4G/YdGAdJd7+RpQX6mP0kQYPVIEL+GmSdTozVhjNwQfit9r2FM469RYimwTwJTYPdakFBSsZI3IQ9ZetH164BKYHdWssCzmHMsFgWm8tvDqRD7J0mK0LkuDSUm+otZuOnZoXO8DitldXPMjuMAJC1pvK9TEc+GDM1u62usRURmIHFXnHmJDkklVDcLWpa9dNAHiETiEAWGCHhcOA8kdbfeu1xjuxAEt4LiCKMbuv3ir3R7yCz2pUejHe2kYFRr3PhwRjKNN/n3jKKzJFYCSstsCxWlXjQdXLD21qw0W/XzU7SK291xbmwnrHs8+0B6IonwGWMBzSj/PDz4PteYwSa6U7BiYQMCPB7c1gxBjisE/TJXi343HBYybJse77bg5zVUhzqHodVVsLPwzC1TNz3+30dVt9P8e+mayanPbtF6dx4ZtVlC7NYISvItbAgCp2HxJCf2ftrfdq09r427mA0Oawk7aoc1h6QRnS0lHQrXic+ax5DmUX2z7iDSccLwQ+dZOrOBeDzDx7I6dNnZAken51LuzuQNWCO1upDnUKt21YnMpdFxLKBaBNg0LRnkgOvhn6U44zhJfPGvDJeW8lfUG4Gu1WdGM8yC7tLIGCFpAgSPMNhX8bjYxkNh5S3sFNxH5AMtVodGfQHLIujbeLOjWVY4cDwc4aJQJZVg/7ZGYuEXDwDLsuQi7cF944dLoMdKYPfG+tujawz7Ykgt31Pu2yOOhnvAdrt5z7NJ9uhqIO270wkkHpwYuOa8ZqkoihLcrz+t1hfjjfLdX/ueq8DEvzZH/6SboN9BnYjuaLWQZN7JthduMjVv/pNWQASDGgvZBb1wF+zYwAAIABJREFUi+rbDhlvNQCIIDLPBgL90pGbhchkOmOGFSy4KE3jfAFth3Zj1qIS/CYe8J5agBH7CtnZ6fUt5QCCp4Nhn/ckMS71kBKIXi9EZrOlrBbaRxyBFQRAEZGCcwz2XUTEN2u06tzKdLqU98GxsFrKaHQsY7Sf6bbkdDiQ9mYuvSGus5XT45GcDPvy6PxEOtu1DOBwujFEh7XDchkNcvZlfHois+UaERx5+fKS7Pooq+mAlJSs+1sSnS4WM+WGoe5WwlJYu0gegnjp/PyhdFtWvvUb/8s3tqilUUbSFr1dktaAch+G/HQq19c3cjw+krPTU3kMshr0cWQkwXD6KdthdaiB8Q6bBE4cBspMLgic4KmjDgiRLBATQSgCKoLvsfePOnzMHLBFxjplL1g7mJSojhnfY/0P2uG024Tjah9UhQrrH51IYMtfXryQdz94R15evtBaIGYvUAytE6TFyWPWUDx79owNc7vdllxfv5T54oY9TReriSyWaMQL53XOHkEQcl7Xg82uZFHat1V/WvK5L3yFf+KPvrt7mlyWwln9TXNYTRokoeCfiYorwjaSQElZaRP2pvw8Kui39zpjQKDjNaNBEiGD/H5QDu6wRqe6SZHTibK8swtNh/Hh8xGOUztW9fV05jwH4JA3yyQQxqleDD7XJ1GQ1pwywwojE4yUL6/k+oMPmG11QiR3HPFFZFg6w6EMjo6kPRhJb3REYxUOW6ffp9OKmlj8m4zTQA+AFAzwD0DEJxNZAL1wcyNbsIYu57JEFn41p8EJJdDDGXQiLLbh0QbPit7LNaBUQhascdlPgjGLiOZMue4Od1iV4EzPi6+Pr2WhDCyKp5kyhcGyBggRcXdYTx5Ib3wiLRrp6Dl7K7ObSzqsWwjIwmHVDKsbj+lensWzSL9nifG+Qm00Ep2UEM6Sv+JwOTqsFl+3bCo+79VyuuoZnhwNSO+pCcXCPWeKyYm2PPhBg9tqnwwMzE8qZBvZfYVjYdysD6QzErJ4XAZP37njAXmU4a1kfgWUCOyZra3+gcNq5AvwcCkXSTpjrpzDm0PvYnc+0abCnVA8F7J4+EMn1oh/9G/LeFgNjRob2ZBjdjf0TtBAoZ42PJY7Iir31MnyQBECFVwH4k11hlPmlIEWqyWNTi5lPhuwpev5mNLYbH9yvkP2jOsFpWfZARerSoZkkjK1yXKZm6UJFD5DKxiykaxx7W3PYY00mKtGFctPoC/h+KNuxwhHGLhkfZMaLphQP5NwVlneslwlCGIP5TDMrsKm0JklpJ4BBw0MwFHmODjP0JcaWGEpDTMs2qIKD+Dmnm47kwE+GRbZTg4rN3KH4wQSSS+vwSFez3Uta6nSSSug01Hf1AarZ14cyeGwY511ZQfOesbo1EBGtV0nh5WlIhgWdDj3v7A/LlvIHXBY/boRfVIbvTu6xOSKy4yd9yMcvcok1p/V6VdehfqnRg55kDZmmPIOdTSGyuIY0K11tAZ9mkYSoLoevDBjWNEvgOsK0T/9rcgYvRdBekJ9VF4wOjl+p4jK8udOAQtzNJGZox4zh3XTajPDevzkiTz9+Cfk/NkzOT57KB06rFoK5rV9DCxiXyCgTNvQ0DRmK6rcUZligoV1pAniSvsyO91KtGmQYkORsP8we2cC1beUq6srubh4SfsXtqGKSOimlsyXC9rGsPmA7huPxkQhkjyt2yecGb/Dke2jawR7HluZBMeu6+T6lXPlpQqpzEXlhjucKldDDBkSIfVtDmzgDD5633iHl2vBh4pBSzKF8q9dZ9A7FmR7wUuJXOeZuNeTbDa2r72+l/eN6tJyX2rcQTdj3Cvp3CbMTQ6axs/6vtS5Mz1f1c4+e/6afPpzn0/IoV0z2y1otzP8AJUtHf2+eKaLf/ktWb/7XQGhJlEDTCYYoaYH3Uze0pfC83VAEjegrnj7vfdktoQfNOCcdLcrGfRgM64YOGTbJ8v+t48fSbvfkZPzM3n/g3fl9oOXJE2drxZydHosg95QlqhPvZ7Icrbg35Ntj5BklFaiXan31YaPgw4PZOFlwAXtS5dUtYtWTx6cHMmw25FhZyudzZz1qHitP8DeQgubngzpZGunEhbJsXuElZZgDro9lpXevlyI9Lty/PCBPHj0UC4vL2V6dcP9vO4qo7fC6XGuttoup6WQYTqsKGfq9egzIoiDMwfIcOubv/Sz28kMFMRKGoQPqDYEpn4lNzcTubi4lKPRSMYjEC/1NWKPz7Mep8+0Lg4klAgiRho16lnPU4V1TgHRZb3ORvoDpMbVk/a95kI4KX1nKA1n1A+BZmrNqrCDAeWKh8Z9AdlQUiKFZ3iPM45jOpEXL9+X7/7Jd+Wdd79HtmC2QkDB8hK1pzO5ubmVwXDItPsDZM1oPSA6AOf0loRLs/mNOqwrhW8ouYcaUKyppARX5mEX5jhTn/3h/1Y+94X/bp9OCSda3TBcBZDgf/6LP28w7FzHQmOgilYl58TnxWvlgtHk9RyYxwzvztJEs0jqYLhyikrK7+uOhXpVKnQI6TXhER3bWoVm4ycLWhrikXzHsx3ea7e6iD87siEJSmvOhZKKmxzj+2oMQUiA1Xd4cizt0VC25rBOL2/k5sULadn4NfptMEUEXeAgDgcyOjmVwcmZHJ8/ltHpA+LwYTgx1seWC1lQa08pDbCA+Qy1BvObG5lfXcrk+kqm15eymNyQpIhkKeYEsW0RHVaHLXmPWFVydDrNYfUpUYfV4bcpbMzXNHCjJGgcZqpD1N7FDsOO06t7xNhePRMJwxk2RG8gw9NzGZycSrvXVxrzya3Mb69lO5/IeobeW3nuKHzNAKe+dSO6Nv48y0cadT232bHWrBT3pF4kIQ70pJlL4rB3m4JEx+KBAIO8OpMhnVU/QxbRjxlWhWJqJirbC95yyEhqbP9HI5SOcWjNEo1nzQblfDOuD/jvYruVaWsjE7CPb5G98zIKbmpmgxEh9f6hnoH085hkgWXJOGwLbmj5Skv6gJ/SeW1LH0YpsoMk9NLIjkodXQjP6GFTu1HAuWbdpBpYjpop5ojQTZw3ECgoHFaRVcZuS7i03iOVdmCujEyP12SQIe9jbQmsa5wYiK0PaAHjCp9LzhtRkArdSnEDN6jMaFc3UAMdhMni48Z27BBuBtTMSabRzH9raxg32LSXuNAgYFYZWQdjAWYtHhi10ecVPbCtxyWy31gHlgawxk+NIPUlNRKN+nsnkiMEmNA8OKsdwoJV2HkpTXbOVQZm2U55FJ/VjXZEyBmA1l3u5FwKnUKAzAsuVEpwTf0smuCoZXfajw2kZHo+NNCTfzJj8VKQXd3IjGyRSoaT5Csygf2B9mBlA3vLsFbj8ftHZMc+h5XjCTl97rUGx6/+fjrXlccWz34KngW5VzusHqD1+tUmGaln1M7BPtRSyCI26VzqA7c+EiJOy1K4/7YgXBIZS0cGWtHG0hUN2BmaJdTolw5z6TSkQIbpRCUDQ6skYxI3hxUZ1mcf/7g8QJb1/JH0BmPaYxTN5gzBeUWSAwkLTAJrBO2PI1scakl0k7XjcrvS5bEHXxPKj2drxYSDZkZXMhjAhlzKxeWlvPfuuySlAYEO1pRBom5bEzBwMFjnKmrzWkeMZ0+fk7Tz6SuvsJ5ViUeRbYUsMEfcyuVgpEdbS2V2jhji+rSjrPZ8pxWcOeG+1ro/9ft0EkM5laKMNHrrzm9tQ0bHLO6fZEPY2d/ROUGv+zVcTsS97PIo2ql84nB+mv5dft6D8Aqz9jPptkX8/tPnr8kXvvhllVmMCNhTmZzLiSKbNwt6uBz0Z8jPtJXv/q/fkNaLt4jKHPY0W4iFJRIA7VccTcSIrPJMIDEG/gPUjN6A34b8HNq5AshA+EP4TFwbrON805MuCklBUIYStBnaLy7JdwDfC71TwBO6XLfk7fdfyiWIk1baRnS9XLDGFJnYERxX2jBaX5trtNsM+o2O+nJ6ciKL2ytZL2by8GQkD07GdFARyAV7MWH0bFkIbATkAco3NSHJsS7nbBW5XC+k3x3LLdp9bjcyPBoTAQuEF538Xpf7EsheTzLib8KnYTsyoWJdL8xzRxYZ57T15td/ZovDC08cmVM35KBwcUhvbidsNkuafjqYKtgYLcOkmaPbaWs/HUJELVqLzeSGJ0ic2BqDUAl1Zhkd9T6TZKLTfqCenSADJ5kPkcnwLaeRZG/gDgGmWVi03jHltYXAUod1AIim1ajdgh14OpH5YibXN1f8g39rzZTipXnd5ZJjHAwHVl8Aw2Qpc9Tnof9RFwbXijDgFdrKEPoLpkWL+G+1pgFHgFkcyxpgnD/0yf9c/tYn/4ugGt0MrtVLdlh/4+s/I4AF186jC+PdQ6XXikKlUIBmQELgsn6vchI9G60H3JRQgGkkIceG8ppl9/tRWRgxgL2YFB2VZYqEqbGiTrGurVPTu6KL0foaZhmFIrYVDgzqJvVK1trGDEw1XFVZEEqGA3x6QocVNZkwHleTmUyvrmWDfqxGuKCIIm23AEeh1R/IyeNHcvbkqTx89gYd1vHRkQqkNWoVltrPEMLFkAEssyaT6paZVtSzTi8v5eblB3J7+VJWk6kIsqyor7copdet0UhnhtUUZcya0WCxrLJlvXRd8nz6jooOq0Nt/T0KtgpuzdkMDqvONeZUG7qj19fwFKRVx9b0ei1ztLWZXMlmPmNdBajOM9mJkemZkeVssWnHm/KIARLWs7sTTpZSG2ckCovZEGOy9PWv69mQ63MUCdaL0Fpzpug4GSGG5upzWwFV7FaXYgrP+74qIZZCdTF21io6uVPKymb4GoMgdvZY1W5ECQh2LEBEAKe1tZUJndWlEvwg42+GG88/MgBpnc0R5Ho5HM8IttL517NBBYOAPPYZoTxtGUhbBu2uDMAB4EyFZhxxLWyB3FAzEUxHiVAoO8tQtO68JA5wEOWYw+cw38Tc7aRV2O9mcCnKRgm3oJg0J6okWMnxMOVFA8WQE5SStg+U8t+cU8ukcq8ZgkfVdf7h/KP0BfLbnB3Wwxq6BGRLyp8NKLCTVanjTTZHkkYpfEnREGpc4m/AgpmRtXt4iYiXu2C90FaADqplSfsIIpBFGCU3tlfMwYCRkRxWgwoD5pXWghsfe0UPrhtxKeDjtdLuNNn+9Gw9A2QhCMa95hB8wkXVaEoZ23gPLsBuRiXpCXNY3ejcdRp1ZXhmbV1ByDMFwmu9VKQSo/iWoSdLMFrHGUtwcFg5DbbI93FYo3Grjnz2UusSBt85cfx3Oaw0WD1Q0uCw+rUiooiGZTTETT9Sj7HVm5nZKYiWyyJ8+LWB72OnE1M7rN7HFAH+tTms27Z0kUlhsAVOmtoJXkJyeA5KTx/r4QaykoSpzYAM6xrouJMTefaJj8vxw8dy/uQV6Q1GyqNvZHtsibGG3Qh5oKgbIuMYKMq1lm5fsI+ylbMpQvCaWVKQI7Eum2SHSszGdn9WNwydjS4QOJvI9NxMbpllxR/8jvuxv/pywX3ClhsWCGXvdTghrTb5T2CAf/zjn2Aip9vpyXh8xLprqFrXt4A/EkbchXOeETmOkjErjvekDYkRV31XEczJPwXGOaE6kh1l0ToNICvyMDqsUWaoE2IIgdCixoMWRI24/gsjoPytWtL5dWhXhiSIP18Vt85mgdk4esYi4ZgGLXzsyWG1gIoHJyBTXnvtDfn8l76U/FLnaPAxUV6kAbh2cOe1lGk+sBf/269I+/Jt7mNFjGjCBPPMOCUzpKoDgLyBLzFbLeTy6iLZ8Mi0KipA1wABOKKp2EoNvoVJ+/bIWSWkD5/JkHajbp+1p9fXU7lGj1XpyLffek9eXF/LsIXylA5Zdk9PxjIeAv0DO3SprdAMvjwGchTlaPDj+iu2yem2tzIA+7CgXVqbCcrh4EiJo1YLZlW5F1ewTdBOR30eZIXnqxV9JnXWWtId9NkL1kmoMM9gwYd+UzLfFf1KJilNbyKp6T6FB1zwniYyN9L62ld/djs+GtKTxoTgBxeD93t5dSW3k6nMZ0tthA6oI4xvg5E5Q5ZCsPSPWgTZcUDBMBiq2BrBMijqxCJL21NFT8fFndIMe0EkKzGl8vBYrRHatYCIibWt2mDXhbhi+tVhJYVzb6iRjM1GbuCgosauhQidUkPP5mDs0rElKDKdX62P6fUR4YYgQw3uXLr9jozGAxNy6txqXYIzHqvJi4ga5xI00yiIxlhXK/kb/8mPyN/4oR8NarE87btHRuTXf+Gn5J9+9acrsVA6pFHxxUg3jc1ApV6/R6fAMhV+ePU7ZZ1MGUnNmVdva+OCKtZE0gjZA6FqEhiERBi8OApSj0bvu5YCmmD86faLDmvKxJHRusW6gVavLwM4W6OBrND0ebmW5WQms+srRpLI0kfhszChj96HHWkNB3L0EA7rK9I7fch6VUCMlYlUCRl4Pygg7FE2iMZcKbwOrY4W6Ml4eSmX778n06uXsplMpb1cUhBpVsUEM9raIPhjCQhkLEm0ZGyGPj+eWSTTqAUP3HH1OU6GomW0PCoZAyDxs/w3kZzIEOd9xpojBGa6PRmenklvfCS94YjPCqjz7PpCtoBsLeD0OxmPO6v5OjDSa4PHlYyPCVFL31tUCuawxn0Rne+oSJVKWGEqft0Ea7P+g9rKQ2uNHOjIDAbrlQ1mjGAGa5jMAbDPuuOrbUPKelcPAPicFwaxMdyylNRqJEGuhF7jc0Rg4aRultIaDgVtPWZzFeo00ywT5SyMxXUtkw8IHE1u7nWl3NdzrBk4OtNoV4F+n+2ugCAf2VWQ/QxhbCWIsjo9DqNNgS9z+DyIiGd0NkSaTeZM0+mzZuoK07PyDiduMceHDhKDpJlYjYzwjEDpGiYH04nHoCu2cGw1ou1Gj/lM1jpDX6VW8Zpeg9fSFMFr1o4IMh+G6gxIA2tCgKYvXCNKfnVYseZYM8wLjXfI/DXkJMpj1FlNsgsEfjjrLDfpUD5gHR3OyMyowbNhwLMtDeHZCglmLaGVsGjtqjrMlM8kWPIWNlZvbTYremx7ECEqC54Bf8FhgO6w0gvKezgFNm1Pca44Z5YFaWDXdEc66pZopLL9UdX2KQ9Hgy6E1JvTC1mKc6EOK4IXalGQrdn2Vu2w0rkx2U+nMwRRD2VYDzmsNZFdlFE+/kMOq8+ronVyUBfzFHVaraMpn518yYNRgWfCEVJ+fX++6HD4/GfjPe+IBFygI41gvQVErYa1DxTccisdlnZoezUnbnQboQ4gZzmbETRJp8DhVDytliYwu4QaP13n9vhYnoKw8NFjefL8VWn30RrEg4Za0+0/7vSoeMhzqveyljlMfGimS0tedY8hWXF1caFQ36tLuby6JN8JZBjmged0vZLJ9bWgHQdgv8j4+LklnNH0LCCKjiBDiRvLzkgS1SEU+OjomC154LCitAy/kwcDJHg9RQLis5q8gRRWvc+z4DrJZL6jDtl+Mfxo8KF0uLwWFh+LCLeo6/E9oLdqh7Ww8QJCyJ0LtWfKOffr+ho5mrGpbpa15hV0V595X/mZ6S7OTX7wCAVO8ipcN+6X1177mHzui1/MidRkIZbmtMogvUkO9oSAcEYdy/xf/M+yef+PuZ4YO+qtlWOiI/Ol8v/Ad2J5qwVnPUiAYAf/TXIlkLJq6RMyk1M4a104eUuZ0s9CScmAgcMBoLp9Q6S2WjK9nUt725eLl1fy4uVUPriZyAfzlVxO59JbLuRoPJKH56dyDN9uAB9mI9APx+MB7dDj0Uh6nZb0Om05Pz+T8zMg5Zbce4gh9zuKGrh48VL6gzPpd+BkolYWtbFwVhFe76NNhpa+pL7eFrhva5knzszp2Zkcnx7Ly8sreXn1UlpL3cc4JzQbOgoFVji+airfV4r+wy16yuT9ta/+vDmsltqGkl6pw3p1fc0iYRTpwmHFzQGbwMJS6QICYXVcTtHHG2UwWaohTQaqQVOxUPg+DFNX+jZSa0mjQoSCHdEGS5c7jAw6KUWrEA3s9rR+bAt4LrKeS637WSPC6ZFTSC+NUiGrNl/M6cDCYcU9UJ+UmNkQZei1pc90POBqWxmMujIc9WSA5tYweDFP7M2npFOKsFHBBRIO/JCQiRETJYz6m3/rP5Uf+tv/WTotVSyyygHox0i69NWfzoazfTsZkqktQH0I1Vh0YqToJLiSrAWIZzcZ/bHI2r77xNfdCXLlrBsuOylRwUenIwrJUihluGX8vF/HhTGVv8GwtW5PjTtn1cyGmjohgGJ2hwNGdQENdtKl2Q1Ig25kdjNhdoP1GkZkI4A+wLBETcqjh4wE9+Gwjo44HEbDgsBDkAKnzCOjC8DGsf7LpSxuJ3qfqytZ3l7J/OJS2tsVI9sQHp4tIvuf1bDCwQN5GBwKZVg0ZU7Wz6zE+HqCyua9oPNjVOFW5+0CoYax1kYZjUgYXCS0aaNPNR2q/vGp9OH0k+isJYvbWzrgLZBGzGeZ9dicDs9+4fpel5f2T2j4zuwn+v9ZTTvH433uHBLsxnvI8qhDptY1IZ1W65Zq54iKsDonM6C0vQdz+0pKBNfQ2Hsd8kqjgPfXv5WoSNEgTMax7i+fM2dch1yszxYdN6+5AjnHFjDgjSxBsNQWuV1BUc2RC6YTpbWwuZ80xuLwbYzWGYPdqfBwDYHTeDE47DTo1D7ls2INQJgAU4k11NutIMOnzpP1NEQQjmQOupfUUTeGdjusMPIQEV4jSwP4K5g82T8T5ETqNPsZT8ZVWG91qjUqA8PRIaswAtTG9QrSYLDQwLG2OqGWGWMdIaORMq5WL6c4PF6Aust6hDsCBrtiAWJABiaxRhrpdgIeZmDRhxTwW2tjgHnS58L1tM4UP0T5WPYGcwDZwDmyiDIdXtyfJS048+hZB5ikzT+MXmTB0Q7O59gySqpblRyH2VVDqDDQhc+yp7ISgGRH3/+lcwxjxCHV7miWMjhbhooI0EyAutFGnlUFIUmG02CI+pwwyW1II5dPMXvPOUTrOyMpwfzBWZ0slzLzzLIFmhRW3iJxh5LRAOpmzq4ucKEEKT9CxrXJ0YrPH6GPXnTncioifuJNKFtDxifqK5e7tQ5z/eX6MurS+trJSQhwX4bVDAqu8Z+SDbbpOdN1Df6shHgIBuieYS9fQG9XaxmstgLSJTSsgO7BvLoTwgxLOE/1s9VOBO7LlhoWLNN+s9YmDvt4fCyPnj2X5x/7mJy/8ooGQY080cccg+5ZJufAhAaLtD0Z9BTmBOcD2xIyWUmPdNdxbtBPc4Jyt5fyR3/8R/Lb//a35eXLl8yepn0boM8xKJMRYHre/PlhcKPdiDqjrG5k4gIEnqPhWM7PH8nT58/laHxCfYLaVupDIBeBAkmtxzzJoIFv5Y9A2y134h35tWU5Ug5+GD4odYPIgRI8Uwq8MguqTmtt27ls8Dlwe8DXu0Zo+f72QC3f9wSUt3uzOlxktuM4so2YywKasrPZblXHtT4rfoaS7WpWND73KhzWL3wx4IXi6Yo4IgqPNL5CiJhYcRtv9S9/VVZvf5t6Ggy44KZbLteUWatNm6RKsAHhA3jgCfoK7cxgAzLPjPrwNvZAj44jzsNssZbbxVLgqnZHY+r32XIry+mM0vdo2Ge9NJiArxcbmU7WcvH+pSzx9/VELoEqwNrOp3J8hLZQyI6iTZoGVGBfdjsbwpiPxj1mUkf9rpyeHDERhyA30aywQ/HvTluur26k0x7RzwPZGLKwJAtlUqbFmlwNLluPc0KXl4wwKppCdTV04Rwkpu22vHz/A+7F0Wgkjx494v7VfaZtHp0XB0k+Z8nmOcbnvv71X9gejYfS76EWJhecw6G7hhE/m7OZLB1W9JoLLVAc2qFCwPoQGTkJNxWNNnUQKcSqugs0UNeIDEwkNVB4+Ix4X3sGqqOn7RM086fQC9KFmNGmW01ZekE3PqWDiQNJR9KgeujrA6GFljOInGn0DDWoYHSF4aWOOqLjsCk6vbYMh8gCIyIPwp42ewMNR2BGVSIo4LZVYOw6rHiSxXKmzioN0K188lP/tXzqU/9NfR4sAp6hCPEDcFZjhjUpsBARUl29G6lyRzILVSPxIEy1jlBmAeZZpJjxjFE6v58LmOiwulJw9t6obFyRxmv5vzUbmSF+bhDifdZW7zR6tppXRrrMeXOGYK8/M0NJe5kpjL0/Hsvg9FQ6gz5JbLDmk8trmd+icB1H3lhUXZ7BUYPQxffOzmR49kB6J+fS6qFjnTOWhuiQC1VkmWiw6tixXxbTGetYZ9fXsp2gnvVK2uuldJGtUetQGTsBqycZmDoUBEKRcTrXTwI6AeNcGzMbGYfBRbk+1njeYSeYe4XNZzKK1FC9Yf8kJU24u5LNLLE+YOQ+PpLB0TEVJuZ+CVKp2xvpIfO0mNPZd9ORuY9YS1NHaaMyJWxIs8kpExxo4/VclGEe7m0jfnOoL9bVDVXlDFKCCmfwgxOC8w6kBoJYamBo5kshmbD/fb7xdQsUYJ4g69YYo7CUgrWJpNEHaR0inyhRUbhYYSQShqyQPOwIECvBPZ3iD8YjWpelCX6FoPp5cEMd7L/JJrcsH+UbDTTLQAVYpC+CZyBJCsKorj4jAa0I0Gy2luFDdq8rA5Z6KDGUw6uJYwhoDcwrFDOUEeFqZJ9o89/aGm3N88UqLeqWUH9qxmCqcXV2Zqtdg6xM2UJnwjTZAMPUd4HrGW2xA7Z5JSDCPOHZFUKlrV+UeA1BLWPXhsz2ulSgbvhv+wzRdRoMYyNztgM1EhRz2hnk4N7DWVUHlvWUNNAN6YGzYzV3bHvEjLk2esdCKxy4rUzBVuPHalFvsWTGJ4JwbOcCJ41OrwaN1TC3unRck0gmrfUuT4rxDKTa/ryuLsvj325YOh8Ba7PivgpbO0G9/Z4Btu/GR8r2BGc32wiaYfVWQLgMjD84qzODySmMX+HYnsEHKQeyVTxrFoQqHeFkuYZjWCIi/Dl3FDJFRtnKJRrE/r0UlArF9AMaAAAgAElEQVSEPrUujoErv4+/FjkEoiFO3edQYA9CBnkCGQlZwXX2112Ber2jvR6zFvi4k8zxu5o+1+CbiIyBngHz/bYtAxjVlqF0OyAGOuvn9GeLAQDeG/ewtm3aF1oZc1kJB7nQ78uz199glvXsyRMZjI+1htXI7FTv6/7NzonLutLJ8OABPktZ3tVMJhxLda50TZFNQob13fffI5/JH3/3u/Ly5Qu5vb3Nesdr70lC6suRneRk2xrUlsY2kYOorWYlOseNLCugj8dHp/Lg/FwGg5EcH59pT3jWvnZlDCJHc3R1vTy7aMEojY2ZDa3nhXrAMvFqgyoiSgNbmuFSG8Bkge+nBH3PsFrf23krlXDhGKyJwZBoQ3ogQd3myP5t9bTWdaG0U/XBsg2YA07ZUfXsZ3Z4k3xKTnwVqDJ7BqRLX/jyj1THu/xslpRxL6WZ4Nt5T29l869+TZZv/YGsEDht92WxErmdzuTl5Y1se2PCwZ1ng0gjBmJb5PjBAvWRSVyDEEn7bg/Q+hJoro3IdL2Vi9upbNs9ogEnG6G92NugwwXQOmtp9Vryxl/5qzI8Ppff+df/j/y7f/1v5OLyWibQJ6O+nIy7cjQ+oq6ZTWdEjUFWnj84ldG4Q8eXRE/djpyM+zIeDWTd1s4R3C2epIAuZ1cWRW6hEwT0jsKE1QfiuYJti04RizmRqUjidTcahIGOQ5xi3QFhJ2ntyWUEO/T9D96Xfk8ToWhdgw/CSXZ/wYMgQOguZiv6d61ffPNr29FoQLwyYIcYAPuvLhaEAwOWtlyCKKnPbIo376bhYi1rPOLmGxk3dGgAbgrDj+QIgZwEk0M4FIqW2Shd639YD5V6qgWWYCPDocPaRWYXjXP7tEO19hTQPdxrIdPZlfT7bUJ3FSanju9oPGRk4wotRia3ZHDV3q6ou9wQBgLYyO3khoZNp4cm0AP+3UaRYXtNXDiKmGF2AlJI0iaS0rjDapDgfo/vzxZTrZEyUqbPffbvyec/u7+tjeuQeMJ+42s/I7/1j342H5oAy6oFxo6yqBwRfz8S7cSIaBImoS+iR9liVhPjq6OezCBZ/6sogPSalhEJBkutSOMz+7U9grcrvGLEUI3EtislK+WI0UJC2owNuj8eyeDkxBzWtixmc7acmU0mZO+kIrIeWw41X7Nf3JEMzx/K+Pxc2sMT0nW3W3lfw2HxPU7h3dK2KR6owV67vb6Sm8sLmV9eyXY2kc3tLSrR6TC4w+ps2Qoz0jo3rWuBQa5CxedHEQrq1EZFoP9WJac2gyoFwhkJldqNdnLvGZWfK35mmqjkNW9DoC8c1qOx9I+OmLKhI35zK8vJVLq4LmDygJfYglKvOhw0ZAPivkuGHHteahYqOaw72f4c1EgGqtdHG+EBoDixPg/GMCD+3b72OkQPXSAs2D+ayF5rkYWoIDMXqmjYWoGeltoLnn2k7JIWobU0DNgXU/v3WXLTDAd9MoU0WukAWPlEZLZdy2yzkul2Q+gjiGYIbVxqZhVOkhPBOGttQbXIdUkLrBm3UGuuGWSF9hr9myFjtPZGs30Km2XWDmzCIBBpdwkB4t5HgJLpccPb+6Yy52XdAYxuragGy27jOQGnUydDOQ8U2446cnfE1RlXCLPOkdcXQa9oECaTsFHeeF21wSPdGfI6QWQxYRCzHsyy7Uomo2urexjvqVPq7XBwba1R1fVmWQnOD2Fz+l1nRVYErV3T4NYYB/QYHUirw/XaWO8byb2OdgSQL/QrSeWkrPnSkiFIC9kvF062/p3I6wCTtkwOdStqnkJvbc+wOsFbE1mQG2UOo+bcmgHsBlmU5/Xc6/4vjcn4/XR+A+rB5VF9rejAuW5x1mWHBs/RAgFGEJn3jQArOqzObwFDy/YnwzYV0UyEB0f9UjuRTbpId32zAe3P5IZz4AdLt4nPH/Wyz7c/e7xWZVknHoDaWWZwBI66y9gqs1zoZnuKZCsQyROMc9awmgzYaB9WsgSvl8gCULYR2RaJ4urAQ0OwPD4L2l2ozafZdMxrclg7XXny+mvy6OkzOT4/JyFii0kJZ5GG+FDnz+cuQU4NdcDPeqDYGMxZimP9TzHHmBNAD1nXenMj33vnbXnv/ffkT996i3/jPcrqKlBRr4nuFYfwqvBSsZjRIBgPHFKuA8tb4LSO5PjoRB48eMiWiah1HQ5G0u8PZdDVmmzfT+qw6h/WuFp23RNatHfIWo7Eg+qvei9EmylfNz9N3PPRdqDut6BTcmRtveM+rM+17ikL4jXsh4gmiPLC17Tpb59rD8jX9m10pJts4WfPnssXf+THLADg8GmM05NDZfDb5znOpc+T8uuIbP6v35T1u4AEo0NGh1lVcIGhNy+ynHC60E4GY2bXE+u3jQw8sqzK2K+BSoyEbWcQc4NdsFrLdLWWVasnF0hqAMVqiCjoHbRSw+dWLTh8V/LyvReyman/gzgubJyjoyGH78gg8PiAbwfksUfHAzkCOW1LZITs7kDLM7etHnUS5QplKOicTF9vN6xzXS0X1F/0qNYbOT090Zr/1oaBl+ubSz477iUgfkJLG24843Txrimw8VRpyc3tLf2x8XAk548e0rHWri7qJBN9C+TWXLlhWr/8jTe3I6SaoZzRqJ71lnBYl0xtkw1tuaW3j5Yd+KMbA1FizXwxSmjMbHgPg0dxLTxjpyXmQExQasRB6yaI4e/Cu1cDkcXywEejZg+ZJheSLiR4UPF6TzqowjKoHvudoh5sOZX3339Len0Uvx/J2dkJM63AX2NhAPl4+fIDmdxOmGGFM+2MiOhhBEcWZEwgVcIGgMOKhrutNlrzTNSJHaPflm56RDzc6CLpEmrgkMwBo912JTNmYDXqjY3/+c/+ffnhz/79Wgam35tyrNFhJUFA9e0m0hwXUC7YowJToax1Y7VQc6HhAT2Ntlik2clS7P4edfXvuMPaHIFTgVoLwCj0kvESombusO6bMN6TTlYgXfLsRpgprZFmQznpjYZ0WNtgZoOxjVqpm1tm3vFvPDuhYclgaSk5hEGC4bT2jh6wpYtGUV1h5GihKlCbN4uCgvThGjU0Lz6QyeWlbKe30gZB0VLbwBA+wZuqoQzj22EVmvEOWVQPRLgDaM/qjqpHyjAiwBJV2KoA8Kgs5rSsObaWqTbZmq30qC18OHNYERUej6U7HikMFOf25lbWs7n0kBVk+yrN4FsQ2IPDRYldUj6p9lihvMywVr3evK1B9IL5fY98M0hhEXtjuIUTAqGNyBzgJJxT1IFYAT/ry+kMrFQ2WV9pZuhM8SYFpiXxKrOQDUN/UzisgP8b+YL2OlUoff7R59EenpqpZmZ1vZFbBNfWS9awAhqMMfI8khzJiFTot2qWDu85c67WhsZks2bcEqzMouhOIqOmhDFQphZJ2k4J+4xswnRY1SFyuCmZZ22edb79j5LbbNoaXcUFwIjr8FDMKfvc2nUR6PTFUoNI61RjvREvgjmw7GqUUdy7BrvXNTFECaFtqifwefAEEC7pTnDKvqveIBMysxBaNsDSB4oP20v+Gs+g9Z/kPNtnvRemG5TtFnUd2qAxWoy1pD4EJFr7mENmM+uCelaghayfOHcF++Ua6SHWIfTG9f2G/Ug4lK2bMj9n+L/Crrz9VEQzWNDKhq9GmgcIdGfoo2fnhUyQPGQWpLJsDfZdmamxjJO9GK/BfWrojvr1KM+TQ5fGYI4U5hDZ1a0oS7DGGIoMK7KEdGJMnqkc8DUsjXJ3ZGqDPhrI/l4MODJbb+scdVeTLjoECW66TzSuXVcXujjVMWaHuTbWo5Mcr8f5jw5sESTWIJi/z3No7UqBtEBbG+CGjpBh3axJBshAamKizntI7xORXU2ZK50tr7/0QCQDCyzRaVEWPnn1mTx45amcPXoko5MTY+o258fvbc4uzhH1IQnvLKxQ9101vgeXEzpWtDycyosXL+St771FR/WDly/kgxcfCFo75iBurgst5tH1YtFr1B1WK8MwYiQ4vXTMDRXRHwzlwdkDefTwMZ3VM7Dsk3Cmx1IDQiiNt0FLuGwuIfeM8IpOKe2KzECPeaVccPkaEhTRmasDMjvnNcgAnsuqF2odZIpnwG04Pc9WKlE4rJ7qr85lYNHPe9+4E8JWils57dtABNV0Nv0cP3/+anJYAxSh0WH1Y+LnJz6zjlztzCcDkUGIxuv39IXU3s0e1UEP6eMOdXIpm4K1nlzImd0VA7MWDLHMg6si6CMG6IIz4POU1lYFiwUzVN5rjFJlOcfk8ttaTIaX0hNT91rA12/IgElYGH3OPJjwz3SdMIWFCKUMMkK5LKMz2jJ+r/VPfvmXtsA6s+4HTdFJ7w3a/SV7ls4XcEiRbexLF3/gsFoGghlRRAO82TENlzYJnJAW74Mxyia62zeH1RxTTgKw2sh64GBvEaVYM9owmU+pnIABBzMxBBTn3hw/y2FKawvmOoNibtdMmcOp/PZ3fk822wUjDa88eUxW3+n0hhsO9OXX11eCVj6z+cJS2roXAQ29BTPc9SV7DUGOwJmHkypt9HC94b/HRyhYhrJUuJgLEsImV6i5NTiyqDGMzK8y7op89tM/KZ//9H/fpPP2vvbr//Cn5J/+wk+pcC42SRn9dcERL+T1q+5culPoTm7cZG5A+OGMQk03shpJbnR4Jt2/5wZm7Qjr+yV1ef2wcex+PR9r7bTWiltZtTU75O+p2ermurIE08CBMsDeHB+RHAnwb2DuZ7fo3WskPFCmrFkzWA2g53RYT1jDOnjwQIanD0WMqt4FpkY5S1g254SRpZVMprckdLh++QFb6CxvrqUF+CxqPikAsvSi8gIxDrOrCglW6JZFXq1OzQWQ65ckjEL9MBwlz1bGIEM9r7VS81Yu7GyB2j6cXQSSRiPpHx9JdzRUinJAT65uZD2dSwfGOBgVrc5Ux0vQj55hi3QX+y7ATGlzVjAffJNM3DCeDeqrzpPWqxJWSoMWNRVaM4gTB0dK0Q2+BnC+ANtSQ8LJbBCc4mG2bKXWhOpZU+dT69LVYbCepoBmbjwraf1NkZ2FYW9Gvu9xJ+9ZQF4CBcI+k1uZbVeC1zDWZUAnKHrZaq5Z96rPxDlz8hu7uK5hqBd3vZokP9WoBQ4y/QxtUJAuWb9bhdKqU2txcspdbYVrtcGubA0uyxUFvAl/9TsM0jEAADgwoJzWb9Azp4BFcRsXtdYecdCULV0lBv4sOmt7hmcs1InrOc9QMtVFQLwogR6H7C1uuJ/cmLK+sMFxc+x4dk4cCqqOl5r4JhU1TavRXxsD9M6AvRYV4ofAAdYEGV8ERTFWZdPHWdnIimziAINrD3D2xvUAldEX0glVXyL98Ilt3dRJtQywWx3QM7GuOzijfpGdM14J4oRssXlPRlvl2GbDYlcHRefJ5ZWPy3VDIcPTGPLTor4bxRkgH2EguHJYgewgOssg+QzkWhmINgjLP03Zzyb943vT39vHEtyouwrHrfzEjgNZX6D6XU9+aQA2fsWCkLVTVTi+e+6VjVpFFPBoI5NifVhHa2EfVkARoZcIww5noHRSdkuRdm/rjl2G/ME1wZ/5ZiODEy0xOTo75Z8eep6PxtqdgkkSbR3iEFdHGRkulnYn+1emukk/H5oVg+7HmG9ubuTtt9+W7/zxH8kffvvb5GmBvELiIiPIDi9Q6chEhzUHKn3NMc8Y/+nJmbz22uvy6quvyZMnT5hp1SQNUBcoL9PsrMopDagRDeHEv2Ri7dk6aE9T6nSzN2KgReVC7rXudlQ4ESnptPdJg8O530bc3ecYI368n3D8LuRc/VPLB9dV+FzhANkX415vyq7WTubzV1+TLzHDmiSW7+KcZA37Wu+rOkrRKK6z8uvPTkfsV/r9n7/4GWj9T9/8ZWZY2e1tgyatqFlVpxVRJzisy9WGLFbaT0ojQoTuGJELW5nQUFCijwFYWJGFgcM5GNB5hWPqdMUUDEbkosQJIJpADQui0kuZsH2MyACZMNAgo0UMG6NryxQakahD2mrhL8QeVN1o1JPp/Eb+zW//33J9c0Eq5+fPnki7vZWr6ws6Dcwgb1YyATQEfZGsPgIRejizEzDJXV/xsyRagqPdhTJcs/9qp9fJDqsRFjhchYYlMqxIrTM8r3VQmjZXwfbpv/0T8pm/8xMfaqXdYY2ZjlpJ1Qc83sDh2VEA7GTWggGUjnYK8oVaHu9paNnS6AA5NLw2mnJ2NxusuEf9DLWhExVkzNrW3yUsEtCZANMhRNHMTH6XcF1kF8H42yZTMIwe9mCbzwkLToYF1o0tHQCHwpg70ur1ZHR2LkePH8rg7IEM6LACtmSOjEc4rd2HO++YZxrwNF4nMptOZHJ1IdOLl7K4vpLWfC6ynEmPtXNmpBsRQx+kZA43ZQlezrAqJElh9eoABMXpkTTLOCCQgjXAmDyKi+8oPNN7XpaZFoujp/ps/I6cM1gdhyCReHAqvaMRDUagKyYvL2WFXnXThTqsDlG2GprM4ek1NhokosIK9PrZmdFaVpbyOdu2ZQNQK6lrqe2LAL2n0weECBxAOtfWTzPtASWd4hmwbKzXs3pvPo7HjEUayeasJjgWs3wKV/XaQzI6IrixbbHuE3TzhBQbfTycZsgFkhGhTpLONNgDAYlThxqsuNwvIatFZ4iWCy5l9UmWfdU5s4yw1/17na97a14TyktobFXn1qKsrPlGSYk+i549751r37Bgg44lR2MVemn+vbMB9gGN1+beYFZmH1IjR6JsSi2/FI2g5EWWQeEzZCfVgxGE5Xpy0+rKNe6n9ag0jLyvKEiTlnpPkuBZlo/XMGInzaTavksZVkuuIhCQTBnd/XxsZnH0OzknaRlZy3SCOAM1Q9B7XHsL7gFuPplMDEKsdcNkH18i8woW4SUNbc+YMniAuTGnVeGYZjKZ3NUsOdVsDl6ZA53awTUYd1mmW+jIQuBRJxSQ4OCwMsjUYMAWTmfD9dwYjUZpHEfUWSp7tcsAjh0g/berVXJYydbM9QB8jU1og8NqUHhr2UIAfMg8HHJYk+NWpwQsOBD16EGd28CeXD9rrfRVFunZqmHc+2Hd+SpNGVaf0/s4sf4ZlK6wBApwdGRYN1sZrlvS366ol/ho9nxu80XHIOrtfXaI+rslkaISL4nMwdLf2ipTN2QUWsQMB+xxjnYwOFuj0ViOxvoH9iSgtNA9jjRh1hjrbjB9gqnaSoKWHRAkJRZyeXkpb739Pfn93/99efvdd2U6n6VgtdouOS9Qbwvfy7oKlc41GRkzgjhTcLqfvvJUfuAHfkA+/rFPyOPHT+jAQk4BOqqtAFFasVRucgRrFjO5vblm0ggZYXyW0OHhSIbDsfZ+ZtkMaglNHrq8sgRBuf/CgTD55OctBrHivvEsqzrAGY699/MMGKeUncrBmGAJKI16/nJgrGRCTjZgODy1fen3abIfn7/2mnzpy3+3cJVz+NHluqnaVLOsN/M9W5/bZycjGfa+77DW8/IX8Xvrf/zH31CHFfsMDutCM07qsM5lsViyfQxohduANdkfQpyMyZCGpTFaOpxPqZo7FDSAS+HfrCE0HLiKr5xJ0CorZUSDAEX9EHq1ejsHMPKy5+l6kTMNcFFg7NAhmMnJ6Zhm6x/8v78jl1cvZbWay9nZMb/38uIFCVFw/e6gJzezqdzOtQerOl0dbW8wn8nk9kYLfEHawXEjwqgMw4imD0cAzajhDWMZSpQOfJJh6FuGEIARdgRn4jOf/HH5zCebHNY6+uTWFdra/AO2tlFDroTR3RW9dQEbM6x4TUmM/GBmRzIbGeX2c2FAoybUxHgGF++zXjlcNwkbC2zQ8LFsedPmjhGzFOm3jEGdES4MDWvbAQdTE0Lo22cZVjforQUFGjZDqa0JPVXmWBjYyHqkqLFnlQiHNbr6wUBGD85ldH4u3eMT6Z+cyZZ9h7UGO0c7MzmEF42jNgbZexipy/lUZrfXsri5luX1tchsKtv5jNlhLZS0uhVATpGVYeaLBOqpvYYajypQuRokYCmVQzQodN4zJT8j1oDyBrZHd5BU+ZlIN6dKEdfK6giHEJHw8YMTEZAGgLhqvZIbd1jnSzqsZHxzA4VrYorIWXLjBtA0cUEopRlQvS8MVCAVlsgg4TnhZCHCCXZdMrEu+DdgtYSZWU6MNZVmcdR1SQ7howOPRtVW9+jOKcmPDGruGXLsBSpv3/+GHmljj7BFTEdGRIWgxl1/CEnmfrRssDl6yLIymAH2WM8mhtYc0dgn/EcjBlXmRRnQ/SdnCLTuNjojSj2P8VsTqOSwKpw24Ys5cMto2dxpOyWLOmtxpRna6LUGxc2NaI619stlrY07rAzGeGZSGy/4+VYdYPwFJCRSvcFgX2j/Qdlgtat4Do07xKyPyrQW2ktZ1prLk4Vckp9UddZmJRlVxpKkTqo1LTfWbr+Nc0qn79heIOsiaroZzNXdAccT48C511fMIca6rPX1yWJKKDrkB2qEUONEZjM8p/0hHaHVcJNNmNeHA5kdVr2y6k6fkUaHpYDpWSQgnMMUCDEj0+UhdUyDwPY9mqGU5Z5zQ9fRHdHQrS/HexizNtYW2mkKXgkEmVH7i+fjZkGxlzqskGNwWpxpOhPjqAxO9wvIG38ml3cWv0gBidLALkfpz9Gku5zhOO0N+5DL3qbvmMTX41P6EwWkPerReJ0mhzXK/eKzTQ657QeUNbHeDtOKDOtmK2Ow2KLun2vvSIPMG4E1j85b6cjtZoejM5FtEW35BLKZDthHBwPqFASUwSugnC1IUOh5TbXinS4d1pOTEzqDQ3BSgFcBkHwoQta94S8Vtp6NxRjAyQJY8J/86Z/KH37n2/LOO+/I7XSq5JuJrTQH+JyU0OcSY9da07zXaxsL98ZnXH5hbK88eUX+0g/+oLzxxhvyyitPZTw6MgIprRMEog96VAWtttRbgP9ktWJ97Xvvvs9xjoZHdHhhV/f7I2m30NvVmOxjBwFrF4NrAb2o8NHMF6A2hEGMmazSDUgosp1/yll78KiP4hmJMkJr2su66vhZBHX1hxI4nc9CVgVW+OI+DQiPQr/ZlWPQDS89f/11+fKXfyzxIxTn0B6Oq50IP12WlifW38er33dY90mzP//XW//kl97cjkdDNoxFvdJyMbemroAEw2GFsb2UFshF8AeGNDOt6NtqbWnM4PMDmoYNRikIlNFIDdLYqw4Hg5alsRWZ8IS8QRZTDw6YVWH8wIFGFGxO4zRvejU06VxPb+X0bAx/RN597y0WAM/nU0GPLPRavTCHFWdlMB7K7XQiN9MJjVLCstpdCixkWRHV8gMMmAlBeygspoGOvrKondUMjNIuay0NDzVr39ASB/k+rQl25wL3/uynvyKf+/RXwsqaYxotguyr8nO//tWfll//2k8no9FzAXo/zQIwAmZKiQoBRxRGv1m03tNSjb1dw6JWQK7wXWCrY6zCxgUF6t808qbCMGVYo7EQqPhdmZeCJmhqGGt4Jqt19qietyZJDqXtlXQdkyYkyEl5kArGpzcHHlShoqiqCcQ6hNGTYEbZ93ht+o8KyG33BjJ8cC7DBw+kf3YqrcGQGVb8oHYNjqsqshJ5oKRjCLYsZTlfyGyitbLo+bq+vSXx0noyZU9MVPVobY61jUK/YodqmgHPqLH37rIWMTpPsZYlO69cb7QqIHurOq6uVBho0kZ1sl4vM6uuzSFhqAhuAMJqxDr4LHrPdodgd1OnEedrDugj+ujiXsbM3UaQgIQ+limzPe71ZxgXA1ierXMYJAw4Ery1aLggI4nG2zQozFkFtBvrBIgtnD423LZ2QnjD9zOXHfewOmw/D5o2s3ouZpCc6VXXD9mxOa7LzKDWWCCbHus2eNyIFtG6VcCBtb805KTD01DqgKyvZs8dZYK6VJRTMDjoDNjmVBLa5u1jEnu6ZiGB/NBjXpIVeQZM/U2FjtOBs7PixofFBngNdUSVdClbJuoZ8/8ePKFs0fFjrXRfaNYewTu8pgRILWbbCa3HZ9dKVoR7ke2d7ck8c+1+B4xLg68xWuDsvPpZjhuwRJ4JfE69dpe1HgADsgUZ1vXK2kAUhE1aG81yBstmeWAm65J8Zkj60NPgqspuk5lGYMVQmBl4OFfIjKIMRlthQR6A/RGtO1rMptJQtMCCIy+wDuwDbEFR6DyHO5L4jf2gRbrIcGH74Vxp4yXr14zzrvKYASsjIVL0kQPZ8rJGZ1FluR7GNA+mS9xYzfJfdQX3l+kYZq9tyyRnNqaVbK9EZE2SqcFP9nnVsfgca4YV8zKBPl5b6yfuPayjBkhwvuCggMmfZR7myNIUNjZqV7LRWdJ5sJostvmBjtS6X17fHiyWk9Dxph6wjFqCDNrcWHmB3692GuvgQfG5EAxq1M0JEqDrhf3jjnPtOPB9HyUh8SZwCSPPdY9+/xTocHZ6Ikg20t+KjLYtAXWLlophv+QaOBV72kKOJH5blZmU5d5ajBBWdexYNuVoGmO/17Os+xd6CZDgk4ePZHh6IsOjcZKTWFvtKx3PtbbY0WC5krJQxkCnW5DRg7/ez5utdMjZICTXvLy8osP67e98hz0zXYf4/OrhcOI3KznBMwLdYwy93BfBkcLvJF8D8cxqrU6zZVgfnp/LG6+/Lq+88oRkSyCsga7wHpQXly8oI9kucgBbe8va2uvrS6ID4WSjTI99Xo9O5NnT5/L8+esyHp5Jrzfic5HxniUjaD+3ls0KFuhaUPECJJm3DENQD+fczy5Ko7g/bPt7cJNyKwR9yYYfkg6uNpIzTIcXdq/pICNW5T4FcgIyjK10lEtAf2KkJoWPfIsmGeUkUH5GuHMaUB9WHWZyUYSQ4C/+aJLhqger6FAhk3RPNjnDPqjvO6zF8vyF/tL6xte/uj0ej5SlSuCwIoupRgdqPAGhwB/tAdUVNOwm0xUd1j4jwxQGwUCAYZkimTTCOmoCWS8vhwfTMGQPVO1lhTqeXpAa3s0AACAASURBVBeMi8rsq47oRGtp57ey3szZEMIJ0UhICkgnGD/nE7ag6Q8QtUNWWFvWoFZoMpuwhxCzdDAQel1Cf8GCjAyIZrUIiqagQVY5CXXrK4jxg4BpiB6e/W5iu0TtATPPdOjVpOCzmMMKR7tFKKcGlj7/2Z+UH/78Tzaf1Xh+gwP7rTd/Vn7jzZ9NGYY0NnMG8Vze99EPGpt0WH86fN4Ftiu9aMCoINc1UFmjvVvxe8za+H1dUHhPQhc6WzpnWmuYf/SaheGc3q8Exx6H1Y08DxJQUYQ+lz7m9Ew7BeBKHgQ5DUj71ph18ftioayd2J5ew+r1gur2a68tQIhHZ2fSP38gwwdnsukNEkujow5In7/O7IHpehswUa+ZxZ3CYZ1OZH59K5sZHNaZbGZTQU6O/TDB1u3swDBC6bCqcEdvYYWjWj9Mb23BdcrOSS1BmK2xqAkcPjqsJrg9GAC2a/bKs/oTEj2YI8l6S2vNBCdyYI3PyRre2vJ8LhYzacGYguMG1tPugK1F4LS2jESHCo5OpvW5ZZ0wIuLKDBz3TYtnbEsIMrKTc2TBbR4IraTi073K+iM4B+Z860OoYed7z/eOZ+oVUhuyMHSWQo9btNmAsUwyOThPVi9o0G8/G8wAANJr7Ngpe2AtiUhrD4gqapRYGaCGFzJE6RrWFzCdK6A6EqxLHTZCZr0vaoBfupGR9gUtA2PEZLAss036voiymdk8Ev2Fs+hlDPiCOWRsPG77QWuGjcSqa33bjOEyn1XbSFa3GtnDm5AUCa7tawLCLztL5Drw/qZYV2/qmyDH2pMWchvi3J8vyoto3MR5iHJKP6Oyqg1meAYCs8OaPmvBDzf46Exapt6Z79HknW0qWKfmzMiaVccfXJeEg4OeDBAAbQMaqcgElNcsZ2BaBOlNl2cIfVqRodAgAxyAsj9tktdGaLjPiogGX/yMy9T4WpxHdUjK3sIud3fm1hxWv2btsCUdZWUKXvvP9eL5UON5hqAR4JGAeyN4bTBICCbON3qxdhHghLOvfWv3OaxpDHS+81PuZH9DQDehGyt9485XdEyjYV+crwoWWc+vj8vn0L8bdW0MMBQOVbiYj8VRJa7DPSBRtBmx7+XAN91KdUw3a+mjR+KmJT2g0RjSIse5yVJK1ETWp4y/eV/42fbyExXF5APWgIz16WQvbsTAKPtFhg9O5PzpUzk6fyDHp6d23rVdEWxPZ8HV58ycGOqA6E9E1Pg8ehDdyT8R2JpOZ3J5dc3M5bvvv0+HFYgHBD25DtDECZljtqzXR5NR2VFNOqtx7aK+6fYUPXF0dCTPnz2Vf+8Tn5CHD88Vpixr3vP4+EjG45FcXV3Kn771J/L229+jPYv2iXCiF8vbxIECxCGTRSD96w1lPH4gTx++Kq+++jE5Rl/4Tk+DPU4XGRy6pD/YIhLBPSSBFFW2cz498GHvuT3kWWPaOW7ve5DH18APjZGGeSsw3wdELEZnOQS64jiiw+gBEpcnvsea9LtmebPNiZrhL35B29r49d3OYACT79j/LRCcw31+qdKB/b7Duk+7/Pm/3nrzH/789gQkQhD8LSNQMqUKhmB1WrWZPbKI7HtmDhoODttquGFtEDkKC9sGWgPUUdgbA6QdwjecwhsZXETlISbgrKJmdAgiF8BzpxMy9t5OrkmmJK2ltDqAhjiUcy2zxUwWS828LldKZIHDjqgeXr++vmamRCPZqtRgcEEowKEFHFRlYIZyasbDNrhlKmAUI4KIeiWM35U1MxWERyuFOUmg6CBC2MLQBcxDjT0cI7S1+dznmtva7FvuX/vqT8mv/cI/KOpcaEBY4b0byc52zMPurR96Gln0w62CQ4VwjNQWGalQs1AbklHBsrm9Z1iZUVGH1RWICsNmmnN9r3piOqzwp9xgV8VQG7v3cVh9ffI6KSwTQRfCM1lbCGdrbtk1rZOmE2FwH88OifRI1DQEGcSZO6wgIFOCAc+ssm0Hs4a6lxweDUcT+xnZFsDNZ7c3Mr2+YXYVDut2NpUunRltW+MOqzZ81pYpqpi1756DspU5WCexIF2K2RMijJRRk88HmD3or00Bex/AOc+O1Xl2tO6GfZeNEIjQPKwtyNA6fVW6zIa3eJaQoYVy6lkbnkFb6dtbq41s2TpK9wW+D/gu58wMfTp1hNdbGyA8kN17g4+1WuyZykBYgPcxoo+6ScgPZJBD8RH2YoKdWuDFnQXf6/4+nkWbVGstKV5H9gaThIAWgzBrg4kmgijdl3SALcvqu1mDA8ZabHsNsCzKRRoMKEuALEUNtNfqerP4GGW2zJM5rNqX1ZWrtXwxuXKXwxqdjcKR46JYUCE9QM4vYX7BiKxZTWVlosI3Fne8BseLNbpw7o1BE2PlM5sDGQ2G+G+XJxFFocJX614dLeJ1+JDdWHetecW5UJookpcgs4uWNdUcufzb56ypTHTDze5ZOayFURfqhTEGbYWFLav8DYCqwmFFKQzQEGos617xP5g3EDINx0MGQls96EgNlJJxf7nh2YHDCsQC6qQtHEo2f3KsegItGJ1slxN+r43RKA99Hdzgjjoifs73i7/vuiPud7+POvHu3OQgT2GAmrELGaBnUdfQHVaiVFogXEJrG2RYUegjgtZi7qxgLHRYiWOFjaG6XfV7ydYZHWp1MLLeSUast/kyY5p7ItQopvMT2Hv/IhzWQqaEDGttKxx2WI0d3Gwa13PueBvUTaHmcFLXaxkiu4/WFgxowXbLjMDusLpT6g6eOzTcwyZ/3XHknjBnAsF17QNtfZs3Gxk/PJNHz57L8aPz5LBqqyMF4itPiC+cRf9tEmi+ET212zrP7R3fz0hM4Nz98Xf/VN597z25uLyQi6srzWAaMsQzq/5d2kBmN6otl9tdOfmZv+b2gCKZtO/548eP5dXnz+VjbyDD+lhGoxFRSb/3e78n7733HgNWJ6coXVvKzc01EyzQp1iX1XrGnQg0hqpFJSFlKVJnKN3tSP7yX/4r8vSV1+T84WPpIpDOVnuQJ7A9cws85dvQILzbJ1gn2OBwXt25B1kc9G3aU1bvH89rdFgjBwX4bvhjpKosDbRAFwIX7rB6ksrPZpOcinv8PhlWXydH4OD7r736unzhi19WhWKopB270/fRbuI1DSHqju+TLtXS5y/u99abP/9z22OQp6A9o/UrVRjjii1t6LSCkAZwOBihPTibBg92mK/12kvNjLljNHpG2nlAFFY4gKjtBJxYoRDYBN4WB8ISyh1G+gCKDIQLt7dyfXuZHdYOeg1phpXjmy8ZlV5tFsyqXt9ekWUYLL6IGOK9q6srGrKgFYegwEHGAUVGSjPJC23ZZ/TodGRYU6Zl/LiZkzVRCMPhttY+fsjSfASHlXAyEJK0s7OKCOZnPvMV+cxnIyR4/2LX/lzTJ/edsft816+3mw/Nd9J45kf/2RmfX/DQTT/q7Q4InPQQ97lv+kwDdOTPOB/3fbR63g89Gq5Zr5GiKw36bY6c2gu5RuW+Y/nQn9s7WH/DRxt/v+sJ454s6dzryEd99Tj+4r3g4B58xn2HoKEurPE6TQM6NEi/iKaQVf+bERA06O6ah32wb/+U+yQ6x76L7rcO9TFq+v2+ciONtYCV+lNnQ6OIhDt8jcO+753usZPrLZonX7+8M8ZkC1XwtvpeDjdtEEBNx6EQzk1rEidADUSHimt0wYZr19n3WHHmCrF3YEp91/Bv+xK36j2mN23mOi4TN2z973TdyIZjCxNvvG/MlpXTy0QFZIElCksvkynnlZf0jI3PpR5GRWbFVU+Xtn+EdW3aNn7iii2WvpPPfRxDGn7xKDYvzj2Q5EB4lkRWVm7jJnUY90HT0WoWeyVZ0b6tkPeo7h11WJLAC7NZyybfa02bY/9mrccf759PyP6dq45KWiEb8+7T7VMFLsJzcCkebEcJaQBd7clyLD5H5R13P5NmsJqKeD75FNVAXQXmgFO+UwyI7bMCs4qK52rf6ufnK+RGeJzm9YrXC21awrk2LVHdeFfIxOfd3QsmIYrp1ecqHNbvky7dV9L///651j/++te2Q5IuaSNzFH7DQQPUFn1YmWFFQ/beQLqdAZ1WspX1B9oJgvU5cMy0zkidVq3fImQQUEsyIy4tuzqS29tbwkSGA2RrtWZQ+9MtZL1cSgdMu6iFApPiCvefyGR2LavtVDYyo4OKOgRkx9BXEUU+zLCyDm/DGlO8jzpVZGUwUESkxkdHdFjRDxMO6xbgfkJVlBLdI0EK4QK0lbE9g7I40yWyHNrKxjM0GaKATKtmxTRyjN6agCCj9k2f8VOf+gn59Gfudljva4LVorbRADlwjOsddej7+2zsQ2PdOfu1wXBoSx8y5OrvHbK2mh7q4ETtKrBo8DUZf3efzF1lVIrhrBLubfgFW7leA1yDyim1WDGKGq9VC0atG04f5r6Nz7tzgdocOvT73TMYVX2h2FPxzV3XaHrCht0bbSLV8mq03tdBvWsYd+vznU+ozRQ1O9VoZb+acq3MvmxuZROt/Fe+bv3oe49Z4xuloZ5n9v57vzTnGsy0VBOvY94JwNz1AHetzb7DXdhj1U3sQTW7WDoJTW7c7hCjoLN/F7KvHtTOBuVTlbI2OxCKzrAf38r2q6/Mzgo1zOPezzYtWtM66CYuSk9sEfUKtXhIr+19YzdYER80eu2FAA+/xIcKtZn5E+ZQVc7pjvqIwa9gjTfOWdPy8YPFJtOsc8jypjlKi2WjTJ5FCrM3yw+fz2qL7pr1u3uFWXXfR+G26gDtswx8GM2OWK7DzzDbJG7JcaI3aprapmN8l7NTOlfxCnn8d8Uw67HsOnVh5yS5kLdpEVRq3PTFKT4grcxFq7aAz1ea+UQmFNVHeY/dZ45BhFr91eud1zY71/UzNMv/2pneUSkmL9RhNBFR7b3oSMYASEbZVDHGEPNKYqtBvUfEiOqZMH9rzUbjNXYwMVsrIk/IJVBEqbLgtVRYst5ch8Vggt9/Vw3k/thNwQJFq9i5qTYD0YOGaInPE3tmw/fT8kFdM7YTJDeMoRx4ee0G4OE69YOsJZkttfM84G/6VXZfJBIxPCXBRDcVrTMiWi50+dC10UABfFKFoW+k9c03/9EW8KU24KtbQKo0uwp4Emo8p/MF4QG9PrKwyK4qpfgApDOoM8IDIfMY6n9IMI4aE3NYQVwCuAUWdzgckVYcmVVApgiLA6wPmPrZjH9k7qQTIKXYyHIN5/NSFqsbWaxvZbGGIw3W1aWMjocGS5zKGgDGNiBqqFGdys3tLev1kOXFeMbjY8KXAf9QyAXq/gDpVOa3WM9CqKRtOnyX0CNTaMgWKwxXHXSHrCoRgDqtrAkluYOOB+uC+thPffLH5VOf/sp+3RxObYMpXZzp+4i2fde4z3cblcIBEbojcA59tknPHdR79oWmB/pQDxNuvNeOzhe8j+i9a53umrK9w68Nm7suFN83Ye/C1JW/C0eO+cNkpmpbSuWJp/7szjtm3IcZ8c7evmteM/OsCzdTahTUtR3VMMvB0CttrgbWmuJ572GjfeQn3//F9ARJ09tzN3wlm03lm6nFTfHy3oOwV94U33DD0qelyEiVhzqOq2l737Xl3YZhoNRIkIoMTb0Fa5kSPYimqY7bpFEe7ZvZxk3XuFHKZ7QB7U1RhvvtnLd6bYPrkNrw2GvB4ksO7F2Tfd89nAxLPyT+xXrswdosPlLJ5Prr/L1h59QCIsg8favKaqc5rhdZ7+9GnBINWsbVa8DjXNSZVQ6vyv7uVbzVnIRtw+U9lKpL03C3wmt+wizEmt5P79o8lkZ7PDhWOkMYfVzzWug2LlApUw62EsnX281Q6mWaM5hNyirWoh80NO6761PmtYazuhNfOxS7Mc/mVWhyICOcNb/fLLfzFirrU0tnOQe06mxnXNPd+Y1nZd8ucx6PeG59WiP5l34/ztehyS/itYUjXo4jznuZUc2f2w086Fzmudjdu/U86Vib9YFmzPN5c8lcn+/ocN9745UnqAlftxNbvwtynS9ZK4Wm54vnK5+lWnQ1BZB2g0aZi8ROdDjXtcyXezisgAUv1WHt9YfS6w7ZB2rQHxJ2C4eVTLnew0/5SpWso9czYhFAeNdklBsNx3RYgZlHMbpmH1taBE6HdSrr2wUoz9ThA/x3u5Cb2YXM5lcyX17LfDVRKPByI0dnYJRryXQ+kRXI79l6pieT2VSubycsoGfGFw7r0TGdVzAKb5CNZc0gSDyyw+oHyOuxUMPlzqy25HFm4Fwb4A4r62rYnkAdVvbxRLsLd1jXa/nk3/lx+dSnDmdY7xL7jfp8z26/W2WUYI+7VWHcVrv5gzvvl3Z1nYmwBzjoRGYWR93Vd6Dw0pzUgvU+oqGJS67y0SpUXi2eP4r7dvCR9smSrAvKB3OIWGCFLhzWKsvaOCs7MmOfALvPnDZ/pn6spk8131WNytzepIZJ3nFSmpyZ+uYHLbuP/sxRQegtYpOWw9dNjnrYYPu+bSZBuGAy5Quf3vfuXjs7TuVOEjFMUjDmD8mC3ak3g6EaadPJVXs6Mp3rgNQ+sCvvt9hL3exypNgq+xa96aDZZ90ZSg9WS/HdNS32/R6LPJjsdoFmY7xaHv6aDdTq3sUchZSrjX3HnNcJDw5gBe0oLJUmqbdnVyVhF+YwDrV41FozFZu/CpyFRa3vsScbmOY5OLXutMb3ytNTekx7l74Q6pltNz9q3r++t/U9/2Kl9xrA17UJuU9VFNPRsFTN29CkiEF4dw9QXLS4e+KDN2u20nHI98mqyWa8YQtFxywGHJqdCJ2RfdDb+0ryOit49+8m3W1i/XlzZtodx51TV8Ltq96wu85ARC7sc+RjprA+T3G/Na1nISANIutywYMBYUcXxJflPsjOnH6+dtDzHDU/x67TE4V403OFHVuoKvd687Pj3popdSh4nR2vn7Gcl+iYZicxn8Z9AandYMbujmz+TJOeMV1aZY7dOS6DTBGOnuV807387MS/OXNpbzfNvb+2e47zXDRYA+zHXaNxttL6t9/57haF47Z1LMqgxoCng7XgObdpYHYx0Lz7jXduSyZOT2Hrg+G7zp7qrRAgfzWFDJIisG56jZrT52u/U4Xxoq+hkrOQbLNrkGI2kPeeYYDkIlMMh9G1sDqe2FB4T8esf7zwO3pASVmRyAGzo/dJhlKovUhKJraQsOvjK3FB/9IP/kf3lY13fu7w0bzz6+kDTSbG/b9dfrLJNEnjTIaPf2d3o5apsVoYRMGUhaV+qr5znJ2m+9z1hM0Oa/pWbRHcdbnq/Z05v+t65bm/990yLFjnSyGLfiruChoEIzVN9+6uu2vodw12n8htVgVB+XBMZuTYy8mgrIzEu8Zw5xa61wUOf6h5CT/8wpaZZX/wbEr7UpnaKmYmnrx9Jsu+k9V0og6dwkNG8761bZRp+zaYM1WajE1nqs5WHjr+SSZV8qPxgB5Y30ZLv8lI3zVMXX5FidMkR/PdGx7IbpXhZvppf7yk7+r2Nck6bNwm5UWiA1VspApnt8+BLYZdLeqh93YctLyz+bVivfMOuksu7Zc7eTC0EGhbuIa5u8Y1iKUcUS2yu02w8eiU2jNUVuOh5/H3mv5u3LXhoNXGaZ0ZzJsgZ6HLWuD7CMems2BX5n7JmZY6k+bnY09MJwVTmsddOmm63fePpX6S2iG960mbYJ1J1tlzxmvomOOq+ZzYU+sGtz7mu/W+dVbLj0Npy8Zr1Vn8Zhvsfs8dv3vI/srPVGYdd+He6lR5y5vymuVclVquhqXXTnB5JnetRTcfm+ZT57Qk86uzpzGjmvyh4Mj5ntsNcNwlpe7acfH9aEvkbHES1QHWXGZc7xpD3p95Xj34o/vTZUQ9fz4vZS34PoVcWxilNUAH9t0ZvMPdnyZh3jx1jV8Pii58q0lXNwqPiszgAALPRc9hBV+IiPDLfRbKFuSj+Dx2p9r2aRrrXSPZt0Y7r3+YC32Yz36Yc9M42MObsUGEVOvUtIZNe+8AuUkjfGP//k3vRDngcjKe02qL773iXRZHzGJ8lPluGKc6N/pGii5b/83mU18KIP1MqeDvs22aPlPvgHoq903znqku6vI05JVHuwN33qeJ6klokFH3ed6Pslz3+47NfWHwZqOjGFsKRETkgxmDe8AIzeZKHtmO31bItLwvDmiBewEh9rlxunErQRoeWvuhZoWagjHRiYnbNz2QfYfXDhdMn61XPQ5iz4D43XommoJC9fd1DM2vHpaM9R5qugY+46ye7uAdcvTKa+5xrnYguiHb6BdoyuSqIKoWNCr4pgxkgwTYtzHDXsgr2Oyg3PV+nIcUwLYvpfmLodL6eZPs9CuF504b/v4n55B8jGPV2vZ83UZ7w94undV8h/h682fKO9ZYq/0Oj65FfUxKZzSPffc6+jR3ZaSar9ckCPReTePNjmR1IhomdL+jo9/dfb953WuIaM5mxQqeIHd3smh5rHrPpjWNsi3LziYnL4999zrRaSsdkobzWjD07jo4KWdWo+sbnPkY3Kiz5u6IaT/e5n2Sxl0tyo7kPpg5jGe67HEcHdY/S0Y1rGQOlwXHuZb9O7ogPV+TLsvnqHb2d+R/8UK+Vp1pbR5PEzxc711m2g9aAOnSOw5rXLRmMR8WqunMxWxterZwpfoGO+ZMlgZ7ddKuumuYq3r0TWL7jgvtjPWuLdL8/mGj78NfMw1rnwY78Kh771bv6Q8/rOIbxewXgnPfhetB37UTm2Z136Y/vJObRlTO8Z6N0KT/Sh1xeBZ31i9aQ3/GBbA517/MfKFGMvBpcG52sdX3Ex6HRtisjj/aM91rNIcYMhXC8ZF/CjEW17e6YqM43HPXeunvHJw7YMHQpREdRViUvXw9zFx4iHrb3nfcd4nDnRP7IWTKnWu87+a2z5NDZvu6jCCH7BUf3i7WeFMzqAvVsG/G4gXyPcrYgt4rT8V+WdQozoNI2LdnmqamnvokB/zROXQbf5yTtG8arrpP5AbDr3jOen6L+9QwV4+LHTqod8nx8nnyls/ZkaYl19fu4eS5LPUAYJ3Z52XsDoUx3KCQ06PUz2vkI7b//Bl2P6UfSK+bt7HzLHfIvd3h6h2jA6GPbfu4SKb7Q9iZaYStHl4zd5Li30W4zc53duR8bPneTVO+zxHfDxeuJXA57kMOdu3c+5UOO4yHJP7uLo3O5P7sYTh9BzkC79pN9X6N5Rd6VvL+iGtfy8l9yjJ/rjlQEI/RIa0T9+TuXtTjGM5+lHm1TbDHEWwKjDS9lqHmdi7DhsmOfdoZSfZm57YMmjQFQPw6pRNcQ8rzPXSflD1k867L57weu4m5ZlEWEKN5n+s61DIjXmdfQCjv5V050bTPW+9YhrVJF5UPFyTovrNmxnBW0ba5i682qmXT6LkSq96m+5R1Hkp1yJqUY31+GvRI0gL7NVvx9PU07x71MkJ+93McEmRBSd2l1+NlauvF52Hf8++eq8atsIPCbRp61qg7U3v3k370TzQ98od57DTYNIQ9BlzTOtyxKYq340DrE9q0WQ49mB63yjnLzmoSdAES3CRkPvqsN2+TD3+94GA2EZzUFyxaNmSrqZZpd233++6PeDx8yhuGdPB4fHg50CDQU6bClE+9/lEeV/umSbzFZ7jP+/EZ6n8fNlOr2Toknw5NVDDS3WH1gihokmQo7DzMHVb8joPZJBAbnj5mdXfkxv4Z3Xeka3W1b6/ddb6CGZvJhJyRUc3PMku994JNBql9OL1ld9v7uOFpi++UFg+NKF66RszU0NndG+0zx6MmTuy74R75niXgdWd2rM6N8pQVFlmylP8KFGdxmIVgagg6BYdYZyA6saVDm3amZaJysKT54NTGdqN/7UsanJ6YDfmwRDHR+N53vzLD1iRZdFARPpuYVItMWFytKNF93+2xPxv2fJORHccQn0Xn9UMr55277styxg8ecp6bM6qH5Je/V5/tcp5yCZ2vg3YF8Qwn96nt6x0zpqFi4H77IEvAnMHV1+6GmGYpkNcxHzzvxZ5eaXTsTK+G5yoXbPcehQ7NFy80Sg7+1KRld9WD5jMQZU6EI5fyoKwBbnaCnTk43rtpLaPjX5+xug5W16jpfvYEtdLYqYlu2u8s3YwOayno7be7dXu+duGw6st3GT7FAodfDht09VWDBqitVERSDljlH8qwahBq9Uvx9k0fb3B70sfua8Sma9QX23fxJhldD7SWtXddKy7uvnlpGGhUG4fmKhpZO3CjcL+ma9w19HuvUeNEBwFfbMN7rt5dNy9OajjXLrub9nc8adzQcTEbHFbTLrzUAZKcQ9v90NPuFRk+rp1niLi6rKRKCVKOpji3KYMcvrtz5k353OMM3/cjd634PhOpvn7TfN13m+Qsa/V8lbKMpExx3Py3/69hL3wY8b933tJNGljK9sqOevYOCJxkUMR+mtjaxjuQzsfOkzfcvdIIZbr0js/rdw/Jrn1rr4+wq40O6Yu7zmdtgvrnFd6aBcr9glZNh1bH3Oinp5tVRsBdeid+Ly55LTuKpdwHI25mRChFaZMFUK+jDSTJe804YQg0Pj1wUqBWgutwyCvcQbw33dv1gHqQtQ4tMi7ukSbPdL8kqYd1eJjNOzHfu2Sk5RwHuGq9x/Y5XXmPNm0gXTmdcjX21XCvmUb9u/Xa5rnIjntkhtXvlWMzuRqmMT9zrunNDqteo3awyrMa6//yPUuSnl0yoniN0pm2PZOFea1Q01d9nJ59s7uHS+c5K9fv8D3KgEO+3K5sydcpAx+1AapmuxLvxPXUPVDOby00yvWvAyZR9u3dKRXpT7l+u7+V8NYsuOLZjOu735kr5+4+n2sam4+n+dkPPU3TOugC1Nnges2z6Il7pdi19sshJbBrccS93npntsqfKO3c5qfapwX1mO4F+DYbSeW5SvqgeKx7mm7xy/f8im+rP4tR5tOxX52XImGfetRjqD93DT+Nt9Yh9YPsanSOLwAAH8dJREFU18V3nT973zZEvTD1Kd834EKA7qIy9112VzyFQ1yOrPE5/izTUExZNf7dm91FlHFgJe9a5KYNsbNR95mz5WnTx8hGFm9dES81n73mbdJ01zvnPBjIxQaPm/ngIA5MWJPDGp4x5jDuM+33PBw7H6tFfZNcuev+tQyIxmnzudBs9E72vAp375y1cLTvtHPuK5j2Tdy+bXpoooOmTfP6/3V3dUuY3KrR3vd/0VTlJlepJOdsUjOAaJpG0qydSmxfeHe/0UiInwaEpGnJI1jrmu/Di+dSPhv0uYE+dT0A9ss3dd35hj1yzl1oUgo8eZekfet2gffKx+xMRq0PIawYJqTTsb5gFBFXxHTro7qddjKMRSsbysngpJ8TCiwyLi56Ib7nHJz+4u4qt4sUcejX9uxSpuDeG0zHnPbr5WvmysQ6pnaPibCaGWK9h+qdczHyRBJM3DLxqwLJNiwoo7AmT9xGBSE6GcN+0vw1Z3A+kbxwYlPpTm5GIoaUTgl0p0l5utITaAIoATSpF/hs6yntBt3Vo5MxLQRomXUsysQ1P3NTF856ch2ajosV+U5HJFxDiXYog1qZ5k/xGM15canSQa1jOA/W0fXvZQp963BN+hK0cAtt/h35Z0hQk9XE1vg9biKuW3y1jXFWkMl84tRtkoq6USHT5tjtRkctVa4559TvtN1o26vBk3/UTiET1skO15g7d5mdTw60OeXiHOaV0N6zmMgpCjw5RLm2ffHSRRPmWnc5vQqNbRTXzUtsBleDtOZT1MCS+gPMdU85kXpD5s3oPJMvJjDSIB38xHMATAxg+/KiVnSMOlZX4KjVb1eHMu1F694T1ndl+vm9fwpEB3N9zsjfGxnW25Ew4veeTgoS+g5JiXkxpw2TG6hALMqXEtWPv0x6c6NzShN0aLWIL4t5ChfU+/m2jYhtIASzpNWf2k3QyxPLS48mFz+iygQXTNTUAU8u+mtCuAE2H3R5VpaY6fp7u33oOVW/kMzbBY1JPn3KirtkXWDTW7wSMLDzD9Et/sn0lfFAb16TUpgVHUCUWTlOCWtT0kH47h+Svp13JEUrLK4cxERd2XjlX2453sEQP0PoyWDMbjddY0JEt8MUhadKZtbHbLlVrk5F2VGtjdjITBlxEluDjR1ynPS+Xz6kksq5elb770mt8acmrrN11aQJtNCFNSU5I0bi5W3kn6ek/oYGWntcw++S7GmRAWWbyeoycP8Ly9HjCHEmMmnTnikwJZJSTpZy4aHafq9QM6KxA+GEMaWEY2CSVRY93m339b8pcesJayzA1JtzMRG15FTbH1YuX/zYOgSOCHCe/O3Xrqkhc5xD375bEQldQuVlzjf0uNqkulUccXy2pI5zJv9eYY0+ytkxY/QJqnbD1wDB/nUODMXFDNjRuYNbkq7anYK8nbs96uAVBf18IsDsbQ8i7EVGquBCOcoN8wsjImHqAmd+Tf/+VRV/GYIYsQu6GbP95ZtgYqvJzCbE2XQ94Ch4tkqrPoh67fh8PxyV2zrs8FU9JyZskt1QDfaMjjvdFhcf3U6NB/1vpa+xs1VsD3yba/zink6QcpO0WJuqbHWqiac7Se76qe9lpex1fnGxlpttSLnJSUxmYdzOVjgjiLmeDFpNtjEcqJSKpTSQjTcCrNy2+Z5/cc+rTLKc/SI6GUJ2vms5bujDxtNBoIKdnR9RM8XfMKybdNV05MlS6nZdC5ywwjF5POLg20xxibWU6zCZ6AaP1MfEFOew5zbyO/F+lr2F1Hy2rr62qpKrusP6S+MEED6f3Muz1HC4bwnKBn77XXzrys6/3MJlAWVgXq2myMmQB5DOiiqqKB2tL+cAHL1I2Gn4KtTo2i5sFhOP19Le84hcuZx02X0YXRiF3MEkr25j7X4oEoJcBNhLTSXFLCdeQ+pzqxVrTBqYFyVJez5N6QvZvVqWfDGe4hbv1MysfGqUfPqPSiKP0ZPVlG89oxrSUMi91znFy6qPPpeX/Kl/G9/mWvWSk/5IBDMJ1Zce2VDRn3KMOWavwCav+Vn0OyXBOQc+L5t91gWryXexLSrP5HFOO9+NyFbl9/ATv4H7juLb/98Y7l/+/R9xu4GPmAChVKGb6E3iOQlkZ8zivNMuiJplvn3yyQkcxvgz+5JDKY9bGp4MmilkZ4BKeMPQU0CTIXf7lAGTehpuir5O7yk7unnHgxE2rXz1MIHFGlfaxXo1ERmZb6nc9aK0wM4+Odg6OBtmejoDAGoQZb2ooGlUwzLwMKfvU3WAwW2cQo9ffvNthsBCn99XtQseMO4pS6qqVsGqtncgFxIGixnk32ewwv71+WpOWv2dSWkABlJtN3sZl8efbnolV8I+D20jEqdoExq31RPErQkYkpPPdzTf/+QNwl5dEpd7ocxu9UaFbWtqsIwhXbYnLy1uGvXEp9XWMYEninBcDnf+R4AdW6kLNhzxUnk+k9GvuuzFH0wkQK0Y1kNtmjpNvAvCHOdxG2/M/Q36nFfPb1axp/9wQEDLNxFYAOoJqilhqCK4ksS2ovbAPMafeHmZEo4V45SHRyEuLaoJUe0Eg30Muk+91wqM0gq247lixmNhEqaSuVp17VuY90mjY3VA6BJqrx5lYI23s3K7pL4mbP0M8FRNZxlEP70ynWc9w757wt3PsyNdNXnZoWCNCmIc48mPd9K1qlcv9onVs0z0UcNDuRUvvyk58woT2rqVtc6VaTfq+g29KmGNuSsb4fGfy6D4MqsOOZYEJ028nRtpO+1qYBjSfe3tezpD3t/SlXNsxx7U/YjvDPz9P/4R32G9dcknaPr4fNI3J+ff/vGxv4vm0odfvNcU57q6dNH5FHc1dF6eaT3RQYEKIp5XkOHfjD0G/BKEZOBBE5zUjSM5HJQxbGLrFJhLxBg6ccc0kdOXaURkhV0vcXTHfNIO5vc2lt9IOAKwUoVbn7lRuoG6tsEH9vhXScdu1gcNk/ExBH2enFu0DNuALRJtR2h5Zpnq1LaKG9+lCQ4CWFBlmvOfrDhfJYBX51nfxjBL7lRCgvcbzzSTAE4OQejbD3CrROAnjZ50hfELiU0p4med3hVmqrRKuFhb5/XdAjU8q8c6Di7tnYycMQTDIa5phpIjO7NZfauKH4DGY0Y/7UymmYsJah8d1LP89q76HvZ8T0P6iaHIV/wA6CYWiaFwrDLlxUthtCtw9HGkDKfSls/1DSCBZ/GNYNxuu3br3+ggCHnmP2/HNiasYHZVcKv3zkSkO1iuiN4soCh9RHZxn719CqUnLScPyRXGfossV9pye0Ed97XNYpwTNk1RpAJXs3juNxIk/LPOtGohullVnawyrRcT6QppJhpJm1vvqqgmDUWPw058urho0D2c8pJT8hnV3BPfs09cKDhpSl048SojKGrsMlGI122GbUdbKW+/ffpWFdiavNaFFbt86nnv57AAcIiZQP/Sno1eXcFFTqJOc0BgcshkX3ksrJLufLnyjCVQ+O33n/GF3ZOk/4+e/+t/fRj4ILMJYtoIKoL5QMZV012MtosOMPDwgU6qekXPh0ZfxhPkdjzDsTGofS1h7WkNiJS5Yp5nhM5U1LGLJptM6gY1LZYpomfjmwbWjGdS2A3emj2+VxLW5XByq+Tqc03UaX4FXoHD2oa3Qp7/sW+eflDDsalVkjPyWOfyLJqEJRsHW6gm8yxZ5iiXOzy5s5Y6rvPQ6c2Jzn0V/ZAJO+1YwQyhVIkEW1UMtsOv1YU3atGiouWqQyIOuPaqqgJu+82KZbXSiosZj87Um5SHIKtt9t7vQrDBO3S1PIISLzSvec89XcMKSfYbFNnB5jTVBsYTdsFW6rUVbgGG7WSAbtcALoPJfbLtMGkqLAr+pQpFtdJoRzWWK1FgMsqVbPEG1HexDlQXf0s58y2+JgdeBEiI7Ytia6vgQFzzBYqRMe+laOuHujqxMvtfsb/Bd1FXXKWr1T7Vx696P8P3OQCn4Ne3DpfjAGvdUyG94tEuWKtzw22aUyUYtznzQgEnqTWx33kurATqedVkmCuzmZDg9sw4PqAT6b5NOc/HK2wNXuUZ5JivbSt+ti+DJ1zbRJHH9YKovmAiUauvbW3u5KsV6hg7+YtVT97yy++yW6zbq3MbNs6w8t+ci80zUSHloRDVfkMbQfuc9bJQgd6q+eSgEeeDNKo5kJMal0j/XgkrOdEdvGzhefK4W+9GDxUupH7fykcsxVfKwR9/oe7YlvvFf9/Ctjn0AzNbHvSB+TVKhzlNaca9c7HObhLWIytXAzWz3WyV297p7QrIhhjAAti6bdYqTlB3ZIwzNqS+ct9/XpxzxchR32nysWXm7bRte85J1fS160dTz5I9nPTsgy5faQmyiBNv+oa1ugEWIyAzTpfrYBdxgRUmtCJ5je9EjonVVaZwr0hnrnaphZOOrZpPi6i2rtRnKddkBNnvZGvWIpLF3ApaqivxsogxZb8oq1CBkAn2tcoHkZOAtXg7S8zpvxYZA/YhfnOyRqkP9rpIHlSrqMSpzYAMVa3qmdWlTZiwYZlpqb84vKgWWEysdO4X7CdYXS4/i5fMk6wFQ9e9NW3gP5tXExVW56XJTAgJBK5OJ/xKujMp2nqXRK9kfNv+vK+yniKMin32L4qFiB9VjPawBuR1/gUeyeb6mUphvM03dAGphAATPqQRE9R9hVgZEI6tACf4qWisumKJh6Ok86XyAyr6sLbdFw4KWC15IKQFTmcC5pIuJ1RqP7jNFKutPZHuQCLcmUtReZmqozY/W/DfJao5P+RhTUjn6m2lOdr1qu0aBV7ATzaljuC2ZdOr3SLPAL7t58SHpK1jxsOr+qmiSBHUlvjEoaUXf6sKqzPxBPq3IvjUboykqUI4VTOQ6BELBbgct2v1WTCUdejPd+7c1IZTo5caohQJ+lPbCXS9fVEE5d2pX+b7n5CwTm5Y8bXDOYHVsJXwWkaexPz3b8+lINb3NmENvEDs/hJXMIbKAKvOkStdn2ywQnVWWVfC2g3LXYjxgkL5HuKxE1NBAYKsBoWd7EMwutqHAXO3ia6+4rMlK/Jhq29vAzfJnujJ1sRLAKuc6g59fkX6yN3uCR5y3mqXR47x2ZuX7y1GUTyB36D9aIMQoT5t8ObiMrsIkDl5nNgjfQTo4/IzroOLFVCVda1ffxTbtr7eACPOS9kPrTmbNWvmhdknK+g+qPau/7ASb5lse3cN/4UfAdVOVVVnb1mX+Pz2fF63zKEsGMJN7cs06sKTdmEKV3ZSiMA6g8O6TYkBnjCZcvqW93tlf62XiO+vVoyYcBQ9YFd8VTnKyk3On+lYUYLEogmTcHxpbARO/FkUjV03CSvTu09mUhdq5bp7r06R0OlyDrvygCvlpCXL6LCdqkjqKqU+axnnjzn5rVVFnpkJmv1S6i3dbguvL8101uCiQV2tCt5YQ64a9mQ9B4kkkbeJs5xrUopz1HEFV/ATUpBGvtk39Lbrkb2vdL/bJh41TJ7Z+w2i8UsVhXdsix0n/hYV1h6WaLC4DuwXYpDjY50JeWr9sdYjSFIQeOX1u+tvMZaYumpzhLPdnDR7B4RWyo2GMDkvZC52Lb59WkamQEJ7fBIs0LCUBBwgYJMIeUZu7GZ2ZKHSmwk75A2kojLKH7t3Fj8hUlnR3McNgLw6gy6q89HobtTu/jMkz1Y8w9wVZpPZmWjRrnYET6G4Vzv53KOITs7sYA7E9uAJ5bLSin3H36Oq075FelRAaLBLCmQ/hFNj8sRAO9n8F2IJKwoImyI8PHkut3gS199//P7bj+dSkJe9LJ0StVjHlLAdKWvihKor4AqTWfapsXouSB30tpeKauDRVInw7+2/0vmcx8QkUeHgzoU1OJuA9A4ACgZ1iPdO2gMRoBMdrwa8xBJ6M/bKC6W0dXev7VvycJzy2SVHKxiz0hTTF/PBXROF6ecLa3ILn/bZCGc6GbgRHlrMqNizT6Xtj26U3t76y4TV6OHqZE28dpiTclBBeJdJygN5hdVI5JtKXNR6VcwpmYJ8Th72c4TsEbRcxdaBNVQmXupinWYUDpF2S3OtgOvvuUaVsgqcq202j74QoUFEVVkx2cTE9e3Xz4fG2W/aRlGqqFoGXV2DhnExV2p49/2RmPeKKgdpjFkVdSY6ui2gPaQ+o27FwkjY3pQog7sc7DnlWtvauCjH0NG/RcK6g5x4NsFk4WTDAeX44I1z9AmNXYFasLD5dE/r3wF5hPN8oKGkPleONJHK/6Y6moINRVcDLpbIloqNorOBklziMdNaLHcTwADdC3zpW44Y0lB4YwZ3Iae5iar4eOsyWFOoDE6ZqNiutm6wtAa4NdJ+uCD+HVYf9lhm5P0o3nxhzZf3WSYLTGNASDiqjILqHkTVuNdu4OWD1Bbo4r6l6ny2LN3GeTwj7qlfIsWYZjwI/PEATinvJPsm62ZUmzMtyKsbSf4xq5n1Cvj2bOH6+dOS1rh98MePvDDnlSPoNybcEFGazPdbXJru5OqJmVngDN5S3OOWDbCDjxL2bi+STt/g95pYdvokrA/Pntffmz8nNcDLjzYIfiVpMb3ioxaDVcPUeWOB2KKteNGzijoLf84Wvrbr0bZrbFf+7jTZ8QUb4sHimrQYgbX6clC6ci51hzypnXVtbX5nSlqx6ioTfqWHKyjt4/W1vhunVKtqNVFNbePtrHhuNJKVTCaF/Uh5uKW1rav8fr1M530auimS6xnPlPUgjyZ+1XhBrKmW23xz22uvWFZsmeKQie+4sGA8iq3HD+/jah2VwHddJU++ueCez5WusMD/coVJs1ASmihD5EUT7OK2gm66kp8JUmRgYstJs6Kh/9adSPIb8SJvf9aRrrZpxDIt2/1t2X/9hPUiBkJTOgaO7A3RoS1tFoNm9HEI3lRCcPjeLJ/VcBoVRBxtaQxqRPV/suYp4OGY4dvy0pH0bEBSbFYHnFnBZry9gyR/b3UfnyaAwKdQWQNBqSprWGD8GDBuItXJPyE949T6LZ54ljUvJVIXgOQAhbpfUr57EStOTPxl+y4saRfEiM9l0bULVbvIYBy9s82dQY24A4F0B36aWUa1jZF7XLPzc7Hdms8Hlc6u4kKlwB9dfakC7pTYxooqOIdkJ43SemS9PDz5589/eh7z+2+/R9IKSaUP/v7RoORycIATj5cAKDHWWuIePhDKdFkEk1sIUBWbOAT+qLyn9KFl+iStVrE3gssWvxHb6jrYlZoFb6jPws8lIMA4b4Dy0jJgBxe+ueJ6FfMpUej1Gc+Ta9EcuikLSsbRapLvP3ulUKsfKwFzWnNeBaWqf6xyLZuAuAixhROxenZNoXnYpY2sq43V8ShI7Em1UvRUrr59M3mINOBZSaNQ6cn+N6atVrjCnrz38A0u+1qN3Bq7i262MpWoLjhxTdVJ1mnOetEgdbrbD8rwTnaRLFlfvL7EYSdfZtT1tmr6LoGsW39zfBsj9Mz+RL3SW6OZdv3N1pOb6c+rvmMFdErYs4+TfN0flwv+qhx4oaju3NCXSdWqLX4jNiizOf31ElYVgaDENg5TCh7tfmGQdtR6SRkdzPTepcoxQpfuXCkuuxovyhlJdMYWf6B+QwXyuatAa4HtDO23U8l2yvme1wfq9q7KgMmVFXdUEBFwKX0eOAj/8R1Gf9qh33oiOIHY951R9AYHB3Y9+gLU9WmbfcJ6Q0ac5JrMkM1t16eCzpRL7QndBfb5tLJtsWprsDCGpRAUNHqnywrHiewBqIUQy1sP8U9RRLK3i2J4jGdVHCP6gZk/LukbbWCpnJzh1KcHsqKYmfZbA1nuaRLXw5KfP/+Zldbff1igTN9lbQlPUTLCyQKR9XNX6ZidXoW36FJQ/t2MHdpYjylj823QHg5n4r1dUBwSG5hb6lPOBd9iicgepf+FxQHOSJr/hw5ASAifLx1TiWO7CrEHYSR9kMA6ilAWXBrs4CdPlIPWVdfqWQff+DbSfeL7UwKzxM1rKN5lTbiidd9+rJMGDtBzDkYPaxP5bqAB6dyJe1FYNgd1/mBlMd/RW12Rv1Vd+7nWurVTVy1ZVfHfPcFFg1BayN6wIqOusPI7oX943jFljfOvSf38LV2VuDfMVmrrjVRSib8xz14rwCM7b98MJief5t5/2QIiHG55tt/7Qkj2z3pwGhneDA70YwtyPvVzSmFTCvqTZzvc06jOiwY2fyMV+50XfeKTPSp+Shz46yesTcvhh33sSJa7IO+gOxw1JOx/GQ5Hy/dUD2m1ws+5RgiSx4Ba+S/VWEUSKijkM6U1Sdu5ynsjfdUemlOAKIFtg3a9p/VLN1VLdhqHLAoyZuJQ+7j5+5T/tL4hGHA0wc9exOVLoVAViu/JvlO7PJf5Ncxia1MBcoOEtQUak9Yh+1mqtrNmnyX7u/ff8J587tRxolr0Zhj7JJSd//Xt4GWLNG1xP0tZphzDa2rXiLZJtDlh5WeyLuBPmdHC4CdpfRZwnu2u75bMJ2mlK3EV7C950LlU7Hjhli/llASJ0WbSObAqGcMP/bxtxTMlxvabUt5aQ1gLQV5lxeBk9KZKRxE03r8nvr+BHXa8psM8waWylHYdToNzDdpnHV9B2Va1q29avQEhSyxSsy3AjKprJHoR6PWq4yRM7Lza3VxNtb44iTlVMd2d+LZlG4sTF23EJzyJ50kX9qMSO1Wts98qAtSEh9HBFvf6md5MxKsc9hcuBT+360PsOsAOMEmt25kzLmoLYc6oaUEh+aiTyqR18uidZxE7cAKvk0dvje7Su8TFjWmdaecUauLaK52xuybprb1lNXRyqPwpmUS7XGjxSGXpEfKZLz4ye0/d3cUeIDlYgMbKad3lEJ8oCrvMrdhotwUtClywz77B0NBLwOEl2+BLyp91DavRvND110xY006rpk283Wn3esf+Mqnoros/8h6ZCg1DjoaJQOcuCQTnybxZ7dUDlUZM7XD2CG71KpsYbm+Ku0hKJMZlDtqQJrmtuEc0KD3Rec9yeY1C029kzGr1Z/UzjPDM3wLORBILDO1/Ozl9tZGd5oT2sEmP6iqttOod029mghVGn11MeIoklAzwN8kk/xFIUkFr8n0ogLzzRDpdkDdmWLyP/8Oj5OfG13Whzi8lrNF5WpAOab4rsOpHQTq3wzY1xE1GsNhSh+1JnM98ktbHxp/v/tkT2mq6FLYflCpyRj113tuYmAiDJS0CPzixClTSMioHIGpQRhzJrdOr90DXK8/sG6NJc6tOw5Bo6w2WVhcw/0juxTzXYiFkDiu5hc4XzzdbjnolQG9HXYkP2A1DByeUhj20UIb0NXvOH2oQWxEyx1GA1C1CJzrsBU2Dp4Q1zxnW6knwJQPNvKCnV1SMIZ0e5ah6PJDJp75EKhK3oEUl+nfVIEeFJUD3i16ZVQlrJgrGf8XHKQHrCxHJjxrQM652HnHAXxN2REgb47QlXR9V0ai/q+bHd7B523hLSvwzMb1MwHzdO2NVxdxVr4PjvXqbc41ndWuw0t3kbbzDieSrUS9BuUhl9O2iL/S/1rbtdIEsZq7yMkZYv73KCgC2pgm+n6rNdRt08IDW8QHr1c4L5GY8f+9OeHD3L/dZm120MukNy3/nJLyPG5WZ1fTPfVLIbfPHH9Tf0QBUMNSY8YH4DpZ8VkH13nmruM1zUUAdxrSgZoz+MT77NONdwhoWflo6/cDRT00V+7cdJJ/xm6wvb35hWzDylGFUwa67GwNGB+WTLFAz8P3dmRju3+Jv+P7smqtTfaekB9EApdso1Qc7TbyMBn2zGTCjVTkEhLPkvnAuE6jvmHe6sfuTNo+NR7g+Hf2nHjlUU5hgtwdbQP3cIFyS1gU3dZuvu2VBP52Xju/arpZgwKvySrPlir26QAnwR7lHi4GeSPvg3LCEGAcvlVTWPOx7s0//thASDDLerf8ao/2HXbwpwSUR4PkcUZ7pi8b450n3kve7pHMH7afgtwe+RtNcNUoBZSDr58/9ESaquyQnTwx/dhIl0arzN/7qgD7lndW+ACcW5o2cZrpxu+641kj3AVaeK0Ow37iqytXROve8KEglajWR77JPPtXzySppmJOoGz1fwCW3FaHLiCRv1vtasesn022s7oam+A3pT+zjhYm31wKNO6etwCPHSV5OegBxUjmrybROHhP77ZVTPttqc4t3Jlupcg45sT6avhpdPXnM5FjtOAgeV/vFcfP9Hz/m7fzxRtCCR5EKB9snsKtMceEl3vv/n7D+J9gYzkfiGSuxK5QK8kykxaeyaBbj4cGUWn0P9k5Ak8+rnaqQ5L6v/92WndGDRMQW324YADH+Vw0we3jSa37Ddn/3KjGcB0hlSfZ59v0E4InGWyg8yW/mNwGeo9ObyPmMXpxzsPsz9FxB7yCN0cJmjeJU1v/tssLVTLN0dxwkyyLJMRlUztY5LSe5QYP3EW0j3wp1+ExThS/qwYkaYoSVvIfD+Fxp7QQr/d4hFXNo56ZVaGJW2DEy3MLuWbyrbOX57UlYny3Crzn8+PEOsiqj8iWkfqDWI4to2fnFDg3/TduTMWmlfrUqqYvGwv2BrizSQXIvGfzvVD6eedwivHaijNnZRq9RtwtbgHuYgLczGVUGWemak6Dl699X79B6ShhrsI6B3WQlCsv6HGIrI2JbxbkJwLpOctI3JdfFK1eIXY/KmorkH2o9a+gUnHVZccXSXZjZZ6GNkWcLlk6QjTdVfHoVOeZRkWxexHAvC3RiYlAT5aWNPjc+O8soN/HX2lX9r7zoVWCsfhsdqBs1+UgZ8RizPqUNqOpfLNTUy4EqTU+bqLhlFTW36fJvqR8bvyyBM/WoVmtTlr16bfzlxNH0ouq0WhToiaj2jCoJZJxjmSjZVfrRqyo/Vm1V2aNrzPtHLn488tM7Dqx995/TtuD/AbR3eygWIJ9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C:\Users\nbeckford\Desktop\publicar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1" y="2514600"/>
            <a:ext cx="4424259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903365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Openness </a:t>
            </a:r>
            <a:endParaRPr 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36621" y="302806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Aesthetics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53000" y="5152522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Social offerings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" y="137771"/>
            <a:ext cx="4424259" cy="23006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" y="4874930"/>
            <a:ext cx="4485504" cy="18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20436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Additional resources: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Art and Science of Loving Where You Live – Melody Warnick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Follow the work of: Cleveland Neighborhood Progress, Neighborhood Connections,  LAND Studio, </a:t>
            </a:r>
            <a:r>
              <a:rPr lang="en-US" sz="2400" dirty="0" err="1" smtClean="0"/>
              <a:t>ioby</a:t>
            </a:r>
            <a:r>
              <a:rPr lang="en-US" sz="2400" dirty="0" smtClean="0"/>
              <a:t>, Saint Luke’s Foundation,  KSU CUDC, WRLC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Rate your level of attachment using Place attachment survey instrument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6918" y="5334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Where we choose to live is the single most important decision we make” </a:t>
            </a:r>
            <a:r>
              <a:rPr lang="en-US" sz="2400" b="1" dirty="0"/>
              <a:t>Richard Florida, author of </a:t>
            </a:r>
            <a:r>
              <a:rPr lang="en-US" sz="2400" b="1" i="1" dirty="0"/>
              <a:t>Who’s Your City?</a:t>
            </a:r>
            <a:r>
              <a:rPr lang="en-US" sz="2400" b="1" dirty="0"/>
              <a:t> and </a:t>
            </a:r>
            <a:r>
              <a:rPr lang="en-US" sz="2400" b="1" i="1" dirty="0"/>
              <a:t>Rise of the Creative </a:t>
            </a:r>
            <a:r>
              <a:rPr lang="en-US" sz="2400" b="1" i="1" dirty="0" smtClean="0"/>
              <a:t>Class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" y="2103060"/>
            <a:ext cx="73810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190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Beckford</dc:creator>
  <cp:lastModifiedBy>cmha`</cp:lastModifiedBy>
  <cp:revision>19</cp:revision>
  <cp:lastPrinted>2017-04-04T18:58:47Z</cp:lastPrinted>
  <dcterms:created xsi:type="dcterms:W3CDTF">2017-04-04T17:30:13Z</dcterms:created>
  <dcterms:modified xsi:type="dcterms:W3CDTF">2017-04-06T23:00:37Z</dcterms:modified>
</cp:coreProperties>
</file>