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075D-86B4-46E2-A40B-377CBFC48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Ondernemingsplan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6DD13-BF70-435A-B5FD-837DFD3CD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FE5-5437-4B2D-A930-4D69B8A9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probleem: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D9DD-68F8-4931-B67A-A0A436B46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Onze klant heeft geen manier om zijn badmintonlessen efficiënt in te delen.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BA04C-72DB-489F-AC56-F8B39125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44" y="3630315"/>
            <a:ext cx="3682912" cy="24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5A1-21AD-4992-9F03-B83B66AE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Vereisten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C13B-1B42-4B62-B99E-67694C71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Opdelen van verschillende banen</a:t>
            </a:r>
          </a:p>
          <a:p>
            <a:r>
              <a:rPr lang="nl-NL" dirty="0"/>
              <a:t>Toewijzen van verschillende oefeningen</a:t>
            </a:r>
          </a:p>
          <a:p>
            <a:r>
              <a:rPr lang="nl-NL" dirty="0"/>
              <a:t>Laden en opslaan van layouts</a:t>
            </a:r>
          </a:p>
          <a:p>
            <a:r>
              <a:rPr lang="nl-NL" dirty="0"/>
              <a:t>Terugkijken op tablet</a:t>
            </a:r>
          </a:p>
        </p:txBody>
      </p:sp>
    </p:spTree>
    <p:extLst>
      <p:ext uri="{BB962C8B-B14F-4D97-AF65-F5344CB8AC3E}">
        <p14:creationId xmlns:p14="http://schemas.microsoft.com/office/powerpoint/2010/main" val="24976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795-4F16-4CE9-96B1-9F546A3C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3589B-6740-4056-82C2-FF846CCDD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87" y="2125742"/>
            <a:ext cx="7580737" cy="23058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287C9-E37D-4D37-A1C6-1B03CCF7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46" y="4289813"/>
            <a:ext cx="7792067" cy="23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50C60-B36A-4D03-82C5-8B7CA3DE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7" y="1597306"/>
            <a:ext cx="8359807" cy="33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EF84-2247-48E6-922C-2DF4C83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A1394-A925-49C4-9429-9D9B4540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38" y="2607469"/>
            <a:ext cx="7810500" cy="3057525"/>
          </a:xfrm>
        </p:spPr>
      </p:pic>
    </p:spTree>
    <p:extLst>
      <p:ext uri="{BB962C8B-B14F-4D97-AF65-F5344CB8AC3E}">
        <p14:creationId xmlns:p14="http://schemas.microsoft.com/office/powerpoint/2010/main" val="101186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EE522-D18A-4265-B2B1-DDE60788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1" y="250229"/>
            <a:ext cx="5083034" cy="635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96BD9-1EFC-4ACA-AEF0-C6B6C8C4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34" y="250229"/>
            <a:ext cx="4391167" cy="63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3FB0-F706-425D-B4C1-4CDDA82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B8ADD-5873-4932-AFC8-5BAB95A2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753"/>
          <a:stretch/>
        </p:blipFill>
        <p:spPr>
          <a:xfrm>
            <a:off x="680320" y="2313651"/>
            <a:ext cx="4456253" cy="4173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9AED7-90CE-4588-A641-56D818D9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98" y="363108"/>
            <a:ext cx="5844482" cy="61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87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</TotalTime>
  <Words>38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Ondernemingsplan</vt:lpstr>
      <vt:lpstr>Het probleem:</vt:lpstr>
      <vt:lpstr>Vereisten</vt:lpstr>
      <vt:lpstr>Use cases</vt:lpstr>
      <vt:lpstr>PowerPoint Presentation</vt:lpstr>
      <vt:lpstr>Flow</vt:lpstr>
      <vt:lpstr>PowerPoint Presentation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Ondernemingsplan</dc:title>
  <dc:creator>Erwin Looge</dc:creator>
  <cp:lastModifiedBy>Erwin Looge</cp:lastModifiedBy>
  <cp:revision>7</cp:revision>
  <dcterms:created xsi:type="dcterms:W3CDTF">2018-01-25T11:22:17Z</dcterms:created>
  <dcterms:modified xsi:type="dcterms:W3CDTF">2018-01-25T12:22:45Z</dcterms:modified>
</cp:coreProperties>
</file>