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33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44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2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33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88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7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5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78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1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4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0F5F-4F68-4B20-A512-F1F4B2C34F23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E6742-9703-413C-9F32-9714D81BF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02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 rot="20304572">
            <a:off x="3429763" y="2829171"/>
            <a:ext cx="3841200" cy="126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Правоъгълник 4"/>
          <p:cNvSpPr/>
          <p:nvPr/>
        </p:nvSpPr>
        <p:spPr>
          <a:xfrm rot="2508635">
            <a:off x="4068321" y="2488750"/>
            <a:ext cx="3841200" cy="126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Правоъгълник 5"/>
          <p:cNvSpPr/>
          <p:nvPr/>
        </p:nvSpPr>
        <p:spPr>
          <a:xfrm rot="3928878">
            <a:off x="2922171" y="2547066"/>
            <a:ext cx="3841200" cy="126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Правоъгълник 6"/>
          <p:cNvSpPr/>
          <p:nvPr/>
        </p:nvSpPr>
        <p:spPr>
          <a:xfrm rot="20974527">
            <a:off x="4217222" y="3406639"/>
            <a:ext cx="3841200" cy="126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3703455" y="1054246"/>
            <a:ext cx="58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0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5555810" y="1563598"/>
            <a:ext cx="58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3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3649126" y="2798554"/>
            <a:ext cx="58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2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285584" y="3509782"/>
            <a:ext cx="58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028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 поле 7"/>
          <p:cNvSpPr txBox="1"/>
          <p:nvPr/>
        </p:nvSpPr>
        <p:spPr>
          <a:xfrm>
            <a:off x="4298106" y="2194618"/>
            <a:ext cx="58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0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5702237" y="1622664"/>
            <a:ext cx="58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3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6373592" y="3949723"/>
            <a:ext cx="58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1</a:t>
            </a:r>
          </a:p>
        </p:txBody>
      </p:sp>
      <p:sp>
        <p:nvSpPr>
          <p:cNvPr id="6" name="Правоъгълник 5"/>
          <p:cNvSpPr/>
          <p:nvPr/>
        </p:nvSpPr>
        <p:spPr>
          <a:xfrm rot="5400000">
            <a:off x="2902904" y="2911846"/>
            <a:ext cx="3841200" cy="126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5506068" y="2955955"/>
            <a:ext cx="58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2</a:t>
            </a:r>
          </a:p>
        </p:txBody>
      </p:sp>
      <p:sp>
        <p:nvSpPr>
          <p:cNvPr id="15" name="Правоъгълник 14"/>
          <p:cNvSpPr/>
          <p:nvPr/>
        </p:nvSpPr>
        <p:spPr>
          <a:xfrm rot="20304572">
            <a:off x="5712863" y="3604390"/>
            <a:ext cx="2296794" cy="120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Правоъгълник 4"/>
          <p:cNvSpPr/>
          <p:nvPr/>
        </p:nvSpPr>
        <p:spPr>
          <a:xfrm rot="2508635">
            <a:off x="4068321" y="2488750"/>
            <a:ext cx="3841200" cy="126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Правоъгълник 13"/>
          <p:cNvSpPr/>
          <p:nvPr/>
        </p:nvSpPr>
        <p:spPr>
          <a:xfrm rot="5400000">
            <a:off x="3118004" y="2704443"/>
            <a:ext cx="3414505" cy="12249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Правоъгълник 3"/>
          <p:cNvSpPr/>
          <p:nvPr/>
        </p:nvSpPr>
        <p:spPr>
          <a:xfrm rot="20304572">
            <a:off x="4223607" y="3888352"/>
            <a:ext cx="3841200" cy="126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Правоъгълник 15"/>
          <p:cNvSpPr/>
          <p:nvPr/>
        </p:nvSpPr>
        <p:spPr>
          <a:xfrm rot="2508635">
            <a:off x="6061507" y="3255256"/>
            <a:ext cx="1557694" cy="11457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Правоъгълник 11"/>
          <p:cNvSpPr/>
          <p:nvPr/>
        </p:nvSpPr>
        <p:spPr>
          <a:xfrm rot="17581541">
            <a:off x="4075836" y="3399021"/>
            <a:ext cx="3841200" cy="126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Правоъгълник 16"/>
          <p:cNvSpPr/>
          <p:nvPr/>
        </p:nvSpPr>
        <p:spPr>
          <a:xfrm rot="19891615">
            <a:off x="5457871" y="4404040"/>
            <a:ext cx="3841200" cy="1260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Текстово поле 17"/>
          <p:cNvSpPr txBox="1"/>
          <p:nvPr/>
        </p:nvSpPr>
        <p:spPr>
          <a:xfrm>
            <a:off x="7362822" y="4503408"/>
            <a:ext cx="58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61251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</Words>
  <Application>Microsoft Office PowerPoint</Application>
  <PresentationFormat>Широк екран</PresentationFormat>
  <Paragraphs>9</Paragraphs>
  <Slides>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на Office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nasko</dc:creator>
  <cp:lastModifiedBy>nasko</cp:lastModifiedBy>
  <cp:revision>7</cp:revision>
  <dcterms:created xsi:type="dcterms:W3CDTF">2016-05-12T03:07:10Z</dcterms:created>
  <dcterms:modified xsi:type="dcterms:W3CDTF">2016-05-13T18:52:04Z</dcterms:modified>
</cp:coreProperties>
</file>