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33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4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8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2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534114" y="1826520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Овал 7"/>
          <p:cNvSpPr/>
          <p:nvPr/>
        </p:nvSpPr>
        <p:spPr>
          <a:xfrm>
            <a:off x="3091542" y="858458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3091543" y="2590504"/>
            <a:ext cx="778933" cy="7789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4913626" y="2491381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5697348" y="1047587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Съединител &quot;права стрелка&quot; 14"/>
          <p:cNvCxnSpPr>
            <a:stCxn id="8" idx="2"/>
            <a:endCxn id="4" idx="7"/>
          </p:cNvCxnSpPr>
          <p:nvPr/>
        </p:nvCxnSpPr>
        <p:spPr>
          <a:xfrm flipH="1">
            <a:off x="2198975" y="1247925"/>
            <a:ext cx="892567" cy="69266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9" idx="2"/>
            <a:endCxn id="4" idx="5"/>
          </p:cNvCxnSpPr>
          <p:nvPr/>
        </p:nvCxnSpPr>
        <p:spPr>
          <a:xfrm flipH="1" flipV="1">
            <a:off x="2198975" y="2491381"/>
            <a:ext cx="892568" cy="48859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ъединител &quot;права стрелка&quot; 20"/>
          <p:cNvCxnSpPr>
            <a:stCxn id="10" idx="2"/>
            <a:endCxn id="9" idx="6"/>
          </p:cNvCxnSpPr>
          <p:nvPr/>
        </p:nvCxnSpPr>
        <p:spPr>
          <a:xfrm flipH="1">
            <a:off x="3870476" y="2880848"/>
            <a:ext cx="1043150" cy="9912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/>
          <p:cNvCxnSpPr>
            <a:stCxn id="8" idx="4"/>
            <a:endCxn id="9" idx="0"/>
          </p:cNvCxnSpPr>
          <p:nvPr/>
        </p:nvCxnSpPr>
        <p:spPr>
          <a:xfrm>
            <a:off x="3481009" y="1637391"/>
            <a:ext cx="1" cy="9531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>
            <a:endCxn id="10" idx="7"/>
          </p:cNvCxnSpPr>
          <p:nvPr/>
        </p:nvCxnSpPr>
        <p:spPr>
          <a:xfrm flipH="1">
            <a:off x="5578487" y="1826520"/>
            <a:ext cx="391842" cy="77893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/>
          <p:cNvCxnSpPr>
            <a:stCxn id="11" idx="2"/>
            <a:endCxn id="8" idx="6"/>
          </p:cNvCxnSpPr>
          <p:nvPr/>
        </p:nvCxnSpPr>
        <p:spPr>
          <a:xfrm flipH="1" flipV="1">
            <a:off x="3870475" y="1247925"/>
            <a:ext cx="1826873" cy="1891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ъединител &quot;права стрелка&quot; 44"/>
          <p:cNvCxnSpPr>
            <a:stCxn id="10" idx="1"/>
            <a:endCxn id="8" idx="5"/>
          </p:cNvCxnSpPr>
          <p:nvPr/>
        </p:nvCxnSpPr>
        <p:spPr>
          <a:xfrm flipH="1" flipV="1">
            <a:off x="3756403" y="1523319"/>
            <a:ext cx="1271295" cy="108213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392051" y="858458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15</a:t>
            </a:r>
          </a:p>
        </p:txBody>
      </p:sp>
      <p:sp>
        <p:nvSpPr>
          <p:cNvPr id="103" name="Текстово поле 102"/>
          <p:cNvSpPr txBox="1"/>
          <p:nvPr/>
        </p:nvSpPr>
        <p:spPr>
          <a:xfrm>
            <a:off x="2210401" y="1252387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25</a:t>
            </a:r>
          </a:p>
        </p:txBody>
      </p:sp>
      <p:sp>
        <p:nvSpPr>
          <p:cNvPr id="104" name="Текстово поле 103"/>
          <p:cNvSpPr txBox="1"/>
          <p:nvPr/>
        </p:nvSpPr>
        <p:spPr>
          <a:xfrm>
            <a:off x="2252144" y="2829369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30</a:t>
            </a:r>
          </a:p>
        </p:txBody>
      </p:sp>
      <p:sp>
        <p:nvSpPr>
          <p:cNvPr id="105" name="Текстово поле 104"/>
          <p:cNvSpPr txBox="1"/>
          <p:nvPr/>
        </p:nvSpPr>
        <p:spPr>
          <a:xfrm>
            <a:off x="4180719" y="3020449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15</a:t>
            </a:r>
          </a:p>
        </p:txBody>
      </p:sp>
      <p:sp>
        <p:nvSpPr>
          <p:cNvPr id="106" name="Текстово поле 105"/>
          <p:cNvSpPr txBox="1"/>
          <p:nvPr/>
        </p:nvSpPr>
        <p:spPr>
          <a:xfrm>
            <a:off x="4524023" y="1727397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12</a:t>
            </a:r>
          </a:p>
        </p:txBody>
      </p:sp>
      <p:sp>
        <p:nvSpPr>
          <p:cNvPr id="107" name="Текстово поле 106"/>
          <p:cNvSpPr txBox="1"/>
          <p:nvPr/>
        </p:nvSpPr>
        <p:spPr>
          <a:xfrm>
            <a:off x="5826026" y="2215986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18</a:t>
            </a:r>
          </a:p>
        </p:txBody>
      </p:sp>
      <p:sp>
        <p:nvSpPr>
          <p:cNvPr id="108" name="Текстово поле 107"/>
          <p:cNvSpPr txBox="1"/>
          <p:nvPr/>
        </p:nvSpPr>
        <p:spPr>
          <a:xfrm>
            <a:off x="3091542" y="2003514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6766514" y="1829907"/>
            <a:ext cx="778933" cy="7789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8323942" y="861845"/>
            <a:ext cx="778933" cy="7789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8323943" y="2593891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10146026" y="2494768"/>
            <a:ext cx="778933" cy="7789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10929748" y="1050974"/>
            <a:ext cx="778933" cy="7789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4" name="Съединител &quot;права стрелка&quot; 113"/>
          <p:cNvCxnSpPr>
            <a:stCxn id="110" idx="2"/>
            <a:endCxn id="109" idx="7"/>
          </p:cNvCxnSpPr>
          <p:nvPr/>
        </p:nvCxnSpPr>
        <p:spPr>
          <a:xfrm flipH="1">
            <a:off x="7431375" y="1251312"/>
            <a:ext cx="892567" cy="69266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ъединител &quot;права стрелка&quot; 114"/>
          <p:cNvCxnSpPr>
            <a:stCxn id="111" idx="2"/>
            <a:endCxn id="109" idx="5"/>
          </p:cNvCxnSpPr>
          <p:nvPr/>
        </p:nvCxnSpPr>
        <p:spPr>
          <a:xfrm flipH="1" flipV="1">
            <a:off x="7431375" y="2494768"/>
            <a:ext cx="892568" cy="48859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ъединител &quot;права стрелка&quot; 115"/>
          <p:cNvCxnSpPr>
            <a:stCxn id="112" idx="2"/>
            <a:endCxn id="111" idx="6"/>
          </p:cNvCxnSpPr>
          <p:nvPr/>
        </p:nvCxnSpPr>
        <p:spPr>
          <a:xfrm flipH="1">
            <a:off x="9102876" y="2884235"/>
            <a:ext cx="1043150" cy="9912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ъединител &quot;права стрелка&quot; 116"/>
          <p:cNvCxnSpPr>
            <a:stCxn id="110" idx="4"/>
            <a:endCxn id="111" idx="0"/>
          </p:cNvCxnSpPr>
          <p:nvPr/>
        </p:nvCxnSpPr>
        <p:spPr>
          <a:xfrm>
            <a:off x="8713409" y="1640778"/>
            <a:ext cx="1" cy="9531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ъединител &quot;права стрелка&quot; 117"/>
          <p:cNvCxnSpPr>
            <a:endCxn id="112" idx="7"/>
          </p:cNvCxnSpPr>
          <p:nvPr/>
        </p:nvCxnSpPr>
        <p:spPr>
          <a:xfrm flipH="1">
            <a:off x="10810887" y="1829907"/>
            <a:ext cx="391842" cy="77893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ъединител &quot;права стрелка&quot; 118"/>
          <p:cNvCxnSpPr>
            <a:stCxn id="113" idx="2"/>
            <a:endCxn id="110" idx="6"/>
          </p:cNvCxnSpPr>
          <p:nvPr/>
        </p:nvCxnSpPr>
        <p:spPr>
          <a:xfrm flipH="1" flipV="1">
            <a:off x="9102875" y="1251312"/>
            <a:ext cx="1826873" cy="1891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ъединител &quot;права стрелка&quot; 119"/>
          <p:cNvCxnSpPr>
            <a:stCxn id="112" idx="1"/>
            <a:endCxn id="110" idx="5"/>
          </p:cNvCxnSpPr>
          <p:nvPr/>
        </p:nvCxnSpPr>
        <p:spPr>
          <a:xfrm flipH="1" flipV="1">
            <a:off x="8988803" y="1526706"/>
            <a:ext cx="1271295" cy="108213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Текстово поле 120"/>
          <p:cNvSpPr txBox="1"/>
          <p:nvPr/>
        </p:nvSpPr>
        <p:spPr>
          <a:xfrm>
            <a:off x="9624451" y="861845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15</a:t>
            </a:r>
          </a:p>
        </p:txBody>
      </p:sp>
      <p:sp>
        <p:nvSpPr>
          <p:cNvPr id="122" name="Текстово поле 121"/>
          <p:cNvSpPr txBox="1"/>
          <p:nvPr/>
        </p:nvSpPr>
        <p:spPr>
          <a:xfrm>
            <a:off x="7442801" y="1255774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25</a:t>
            </a:r>
          </a:p>
        </p:txBody>
      </p:sp>
      <p:sp>
        <p:nvSpPr>
          <p:cNvPr id="123" name="Текстово поле 122"/>
          <p:cNvSpPr txBox="1"/>
          <p:nvPr/>
        </p:nvSpPr>
        <p:spPr>
          <a:xfrm>
            <a:off x="7484544" y="2832756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30</a:t>
            </a:r>
          </a:p>
        </p:txBody>
      </p:sp>
      <p:sp>
        <p:nvSpPr>
          <p:cNvPr id="124" name="Текстово поле 123"/>
          <p:cNvSpPr txBox="1"/>
          <p:nvPr/>
        </p:nvSpPr>
        <p:spPr>
          <a:xfrm>
            <a:off x="9413119" y="3023836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15</a:t>
            </a:r>
          </a:p>
        </p:txBody>
      </p:sp>
      <p:sp>
        <p:nvSpPr>
          <p:cNvPr id="125" name="Текстово поле 124"/>
          <p:cNvSpPr txBox="1"/>
          <p:nvPr/>
        </p:nvSpPr>
        <p:spPr>
          <a:xfrm>
            <a:off x="9756423" y="1730784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12</a:t>
            </a:r>
          </a:p>
        </p:txBody>
      </p:sp>
      <p:sp>
        <p:nvSpPr>
          <p:cNvPr id="126" name="Текстово поле 125"/>
          <p:cNvSpPr txBox="1"/>
          <p:nvPr/>
        </p:nvSpPr>
        <p:spPr>
          <a:xfrm>
            <a:off x="11058426" y="2219373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18</a:t>
            </a:r>
          </a:p>
        </p:txBody>
      </p:sp>
      <p:sp>
        <p:nvSpPr>
          <p:cNvPr id="127" name="Текстово поле 126"/>
          <p:cNvSpPr txBox="1"/>
          <p:nvPr/>
        </p:nvSpPr>
        <p:spPr>
          <a:xfrm>
            <a:off x="8323942" y="2006901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</a:t>
            </a:r>
          </a:p>
        </p:txBody>
      </p:sp>
      <p:sp>
        <p:nvSpPr>
          <p:cNvPr id="42" name="Овал 41"/>
          <p:cNvSpPr/>
          <p:nvPr/>
        </p:nvSpPr>
        <p:spPr>
          <a:xfrm>
            <a:off x="1667581" y="4906494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Овал 42"/>
          <p:cNvSpPr/>
          <p:nvPr/>
        </p:nvSpPr>
        <p:spPr>
          <a:xfrm>
            <a:off x="3225009" y="3938432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Овал 43"/>
          <p:cNvSpPr/>
          <p:nvPr/>
        </p:nvSpPr>
        <p:spPr>
          <a:xfrm>
            <a:off x="3225010" y="5670478"/>
            <a:ext cx="778933" cy="778933"/>
          </a:xfrm>
          <a:prstGeom prst="ellipse">
            <a:avLst/>
          </a:prstGeom>
          <a:solidFill>
            <a:schemeClr val="bg1"/>
          </a:solidFill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Овал 45"/>
          <p:cNvSpPr/>
          <p:nvPr/>
        </p:nvSpPr>
        <p:spPr>
          <a:xfrm>
            <a:off x="5047093" y="5571355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Овал 46"/>
          <p:cNvSpPr/>
          <p:nvPr/>
        </p:nvSpPr>
        <p:spPr>
          <a:xfrm>
            <a:off x="5830815" y="4127561"/>
            <a:ext cx="778933" cy="7789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8" name="Съединител &quot;права стрелка&quot; 47"/>
          <p:cNvCxnSpPr>
            <a:stCxn id="43" idx="2"/>
            <a:endCxn id="42" idx="7"/>
          </p:cNvCxnSpPr>
          <p:nvPr/>
        </p:nvCxnSpPr>
        <p:spPr>
          <a:xfrm flipH="1">
            <a:off x="2332442" y="4327899"/>
            <a:ext cx="892567" cy="69266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ъединител &quot;права стрелка&quot; 48"/>
          <p:cNvCxnSpPr>
            <a:stCxn id="44" idx="2"/>
            <a:endCxn id="42" idx="5"/>
          </p:cNvCxnSpPr>
          <p:nvPr/>
        </p:nvCxnSpPr>
        <p:spPr>
          <a:xfrm flipH="1" flipV="1">
            <a:off x="2332442" y="5571355"/>
            <a:ext cx="892568" cy="488590"/>
          </a:xfrm>
          <a:prstGeom prst="straightConnector1">
            <a:avLst/>
          </a:prstGeom>
          <a:ln w="4762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ъединител &quot;права стрелка&quot; 49"/>
          <p:cNvCxnSpPr>
            <a:stCxn id="46" idx="2"/>
            <a:endCxn id="44" idx="6"/>
          </p:cNvCxnSpPr>
          <p:nvPr/>
        </p:nvCxnSpPr>
        <p:spPr>
          <a:xfrm flipH="1">
            <a:off x="4003943" y="5960822"/>
            <a:ext cx="1043150" cy="9912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ъединител &quot;права стрелка&quot; 50"/>
          <p:cNvCxnSpPr>
            <a:stCxn id="43" idx="4"/>
            <a:endCxn id="44" idx="0"/>
          </p:cNvCxnSpPr>
          <p:nvPr/>
        </p:nvCxnSpPr>
        <p:spPr>
          <a:xfrm>
            <a:off x="3614476" y="4717365"/>
            <a:ext cx="1" cy="953113"/>
          </a:xfrm>
          <a:prstGeom prst="straightConnector1">
            <a:avLst/>
          </a:prstGeom>
          <a:ln w="4762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ъединител &quot;права стрелка&quot; 51"/>
          <p:cNvCxnSpPr>
            <a:endCxn id="46" idx="7"/>
          </p:cNvCxnSpPr>
          <p:nvPr/>
        </p:nvCxnSpPr>
        <p:spPr>
          <a:xfrm flipH="1">
            <a:off x="5711954" y="4906494"/>
            <a:ext cx="391842" cy="77893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ъединител &quot;права стрелка&quot; 52"/>
          <p:cNvCxnSpPr>
            <a:stCxn id="47" idx="2"/>
            <a:endCxn id="43" idx="6"/>
          </p:cNvCxnSpPr>
          <p:nvPr/>
        </p:nvCxnSpPr>
        <p:spPr>
          <a:xfrm flipH="1" flipV="1">
            <a:off x="4003942" y="4327899"/>
            <a:ext cx="1826873" cy="189129"/>
          </a:xfrm>
          <a:prstGeom prst="straightConnector1">
            <a:avLst/>
          </a:prstGeom>
          <a:ln w="4762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ъединител &quot;права стрелка&quot; 53"/>
          <p:cNvCxnSpPr>
            <a:stCxn id="46" idx="1"/>
            <a:endCxn id="43" idx="5"/>
          </p:cNvCxnSpPr>
          <p:nvPr/>
        </p:nvCxnSpPr>
        <p:spPr>
          <a:xfrm flipH="1" flipV="1">
            <a:off x="3889870" y="4603293"/>
            <a:ext cx="1271295" cy="108213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Текстово поле 54"/>
          <p:cNvSpPr txBox="1"/>
          <p:nvPr/>
        </p:nvSpPr>
        <p:spPr>
          <a:xfrm>
            <a:off x="4525518" y="3938432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15</a:t>
            </a:r>
          </a:p>
        </p:txBody>
      </p:sp>
      <p:sp>
        <p:nvSpPr>
          <p:cNvPr id="56" name="Текстово поле 55"/>
          <p:cNvSpPr txBox="1"/>
          <p:nvPr/>
        </p:nvSpPr>
        <p:spPr>
          <a:xfrm>
            <a:off x="2343868" y="4332361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25</a:t>
            </a:r>
          </a:p>
        </p:txBody>
      </p:sp>
      <p:sp>
        <p:nvSpPr>
          <p:cNvPr id="57" name="Текстово поле 56"/>
          <p:cNvSpPr txBox="1"/>
          <p:nvPr/>
        </p:nvSpPr>
        <p:spPr>
          <a:xfrm>
            <a:off x="2385611" y="5909343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30</a:t>
            </a:r>
          </a:p>
        </p:txBody>
      </p:sp>
      <p:sp>
        <p:nvSpPr>
          <p:cNvPr id="58" name="Текстово поле 57"/>
          <p:cNvSpPr txBox="1"/>
          <p:nvPr/>
        </p:nvSpPr>
        <p:spPr>
          <a:xfrm>
            <a:off x="4314186" y="6100423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15</a:t>
            </a:r>
          </a:p>
        </p:txBody>
      </p:sp>
      <p:sp>
        <p:nvSpPr>
          <p:cNvPr id="59" name="Текстово поле 58"/>
          <p:cNvSpPr txBox="1"/>
          <p:nvPr/>
        </p:nvSpPr>
        <p:spPr>
          <a:xfrm>
            <a:off x="4657490" y="4807371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12</a:t>
            </a:r>
          </a:p>
        </p:txBody>
      </p:sp>
      <p:sp>
        <p:nvSpPr>
          <p:cNvPr id="60" name="Текстово поле 59"/>
          <p:cNvSpPr txBox="1"/>
          <p:nvPr/>
        </p:nvSpPr>
        <p:spPr>
          <a:xfrm>
            <a:off x="5959493" y="5295960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18</a:t>
            </a:r>
          </a:p>
        </p:txBody>
      </p:sp>
      <p:sp>
        <p:nvSpPr>
          <p:cNvPr id="61" name="Текстово поле 60"/>
          <p:cNvSpPr txBox="1"/>
          <p:nvPr/>
        </p:nvSpPr>
        <p:spPr>
          <a:xfrm>
            <a:off x="3225009" y="5083488"/>
            <a:ext cx="52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8956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</Words>
  <Application>Microsoft Office PowerPoint</Application>
  <PresentationFormat>Широк екран</PresentationFormat>
  <Paragraphs>36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nasko</dc:creator>
  <cp:lastModifiedBy>nasko</cp:lastModifiedBy>
  <cp:revision>15</cp:revision>
  <dcterms:created xsi:type="dcterms:W3CDTF">2016-05-12T03:07:10Z</dcterms:created>
  <dcterms:modified xsi:type="dcterms:W3CDTF">2016-05-13T15:19:28Z</dcterms:modified>
</cp:coreProperties>
</file>