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1"/>
  </p:notesMasterIdLst>
  <p:sldIdLst>
    <p:sldId id="257" r:id="rId2"/>
    <p:sldId id="262" r:id="rId3"/>
    <p:sldId id="260" r:id="rId4"/>
    <p:sldId id="275" r:id="rId5"/>
    <p:sldId id="276" r:id="rId6"/>
    <p:sldId id="290" r:id="rId7"/>
    <p:sldId id="292" r:id="rId8"/>
    <p:sldId id="293" r:id="rId9"/>
    <p:sldId id="291" r:id="rId10"/>
    <p:sldId id="259" r:id="rId11"/>
    <p:sldId id="297" r:id="rId12"/>
    <p:sldId id="294" r:id="rId13"/>
    <p:sldId id="295" r:id="rId14"/>
    <p:sldId id="299" r:id="rId15"/>
    <p:sldId id="300" r:id="rId16"/>
    <p:sldId id="301" r:id="rId17"/>
    <p:sldId id="302" r:id="rId18"/>
    <p:sldId id="303" r:id="rId19"/>
    <p:sldId id="306" r:id="rId20"/>
    <p:sldId id="304" r:id="rId21"/>
    <p:sldId id="305" r:id="rId22"/>
    <p:sldId id="279" r:id="rId23"/>
    <p:sldId id="307" r:id="rId24"/>
    <p:sldId id="308" r:id="rId25"/>
    <p:sldId id="309" r:id="rId26"/>
    <p:sldId id="310" r:id="rId27"/>
    <p:sldId id="311" r:id="rId28"/>
    <p:sldId id="312" r:id="rId29"/>
    <p:sldId id="313" r:id="rId30"/>
    <p:sldId id="266" r:id="rId31"/>
    <p:sldId id="277" r:id="rId32"/>
    <p:sldId id="316" r:id="rId33"/>
    <p:sldId id="315" r:id="rId34"/>
    <p:sldId id="317" r:id="rId35"/>
    <p:sldId id="320" r:id="rId36"/>
    <p:sldId id="321" r:id="rId37"/>
    <p:sldId id="318" r:id="rId38"/>
    <p:sldId id="263" r:id="rId39"/>
    <p:sldId id="281" r:id="rId40"/>
    <p:sldId id="322" r:id="rId41"/>
    <p:sldId id="323" r:id="rId42"/>
    <p:sldId id="324" r:id="rId43"/>
    <p:sldId id="325" r:id="rId44"/>
    <p:sldId id="326" r:id="rId45"/>
    <p:sldId id="327" r:id="rId46"/>
    <p:sldId id="330" r:id="rId47"/>
    <p:sldId id="328" r:id="rId48"/>
    <p:sldId id="331" r:id="rId49"/>
    <p:sldId id="268" r:id="rId5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sdasdasd aascxzc" initials="aa" lastIdx="1" clrIdx="0">
    <p:extLst>
      <p:ext uri="{19B8F6BF-5375-455C-9EA6-DF929625EA0E}">
        <p15:presenceInfo xmlns:p15="http://schemas.microsoft.com/office/powerpoint/2012/main" userId="23c640591ce1ee2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EAE7"/>
    <a:srgbClr val="D1CCC5"/>
    <a:srgbClr val="B2AA9F"/>
    <a:srgbClr val="A2978D"/>
    <a:srgbClr val="D7DBDC"/>
    <a:srgbClr val="91BAD0"/>
    <a:srgbClr val="6C9CC2"/>
    <a:srgbClr val="C6BBCA"/>
    <a:srgbClr val="7593B9"/>
    <a:srgbClr val="F5D8D3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6370" autoAdjust="0"/>
  </p:normalViewPr>
  <p:slideViewPr>
    <p:cSldViewPr snapToGrid="0" showGuides="1">
      <p:cViewPr varScale="1">
        <p:scale>
          <a:sx n="106" d="100"/>
          <a:sy n="106" d="100"/>
        </p:scale>
        <p:origin x="792" y="108"/>
      </p:cViewPr>
      <p:guideLst>
        <p:guide orient="horz" pos="2137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342250-87DC-4B47-94E7-8B73045F828F}" type="datetimeFigureOut">
              <a:rPr lang="ko-KR" altLang="en-US" smtClean="0"/>
              <a:t>2024-01-07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D459B6-AF2C-4B85-AC52-3F86B642C1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95035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01103A-7397-009C-DD5F-754361CB90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D20FB2F-5154-484C-FC73-B7BBB88A8B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658877A-2951-2459-7987-3804561207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B1663-7C2A-42E9-8AF3-A2BF2206EF26}" type="datetimeFigureOut">
              <a:rPr lang="ko-KR" altLang="en-US" smtClean="0"/>
              <a:t>2024-01-07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B7D1883-F8E5-2F3F-C599-6240F8387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FD23E0-D721-7323-D71E-44D94C3AF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F39CB-7778-48FC-80BF-AB553563CA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01492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5456F2-119A-494E-63F4-8E49B516E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068A0B4-4FE3-A4CD-A9D4-77A8235340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93DDC89-B861-6692-9208-D4592B342A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67F4A45-2291-C8EF-B19A-253B68786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B1663-7C2A-42E9-8AF3-A2BF2206EF26}" type="datetimeFigureOut">
              <a:rPr lang="ko-KR" altLang="en-US" smtClean="0"/>
              <a:t>2024-01-07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609E998-CCE6-8F1C-B8F0-6EEB7B0E7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18FC3D4-2A4B-82F3-3D82-C97C3E736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F39CB-7778-48FC-80BF-AB553563CA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0056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20569B-273F-CFC3-E056-C52489629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7E7BBF8-2B09-33FB-B05D-8DBC36DA4E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7B9767-B890-6D38-1CFA-6EBAD1DE2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B1663-7C2A-42E9-8AF3-A2BF2206EF26}" type="datetimeFigureOut">
              <a:rPr lang="ko-KR" altLang="en-US" smtClean="0"/>
              <a:t>2024-01-07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A3B00C5-23E7-605E-2F37-65226F286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3BF979-D39C-67DC-2B99-A3E90ED5A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F39CB-7778-48FC-80BF-AB553563CA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62561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F3032E4-D1DF-8A15-6FAC-C9A61A493E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F60BFE6-7C59-92B7-FF9A-B9B28777DF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2F91D2-6E29-697C-F9FF-694B432AD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B1663-7C2A-42E9-8AF3-A2BF2206EF26}" type="datetimeFigureOut">
              <a:rPr lang="ko-KR" altLang="en-US" smtClean="0"/>
              <a:t>2024-01-07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081BD2-465B-68EA-2924-5554CF0DD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DE87B9-91DD-75B8-1EF6-2FF113287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F39CB-7778-48FC-80BF-AB553563CA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2533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C5665A-4322-36A8-5811-3C193458B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6B8D1DD-4390-964F-34DF-2DB71D3731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212E807-FD77-B12E-74A5-7E840CC14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B1663-7C2A-42E9-8AF3-A2BF2206EF26}" type="datetimeFigureOut">
              <a:rPr lang="ko-KR" altLang="en-US" smtClean="0"/>
              <a:t>2024-01-07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FAC5B82-0135-5247-263A-23FE3336C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D40D6F-B926-AED6-1EC7-2EEE56148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F39CB-7778-48FC-80BF-AB553563CA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68715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EFE2DA-528A-0D64-81A7-2E524222FE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30321BA-2D83-A110-BB39-F0A139D03F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5C3D8C0-CE7E-A5B1-43DB-E50851FC8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B1663-7C2A-42E9-8AF3-A2BF2206EF26}" type="datetimeFigureOut">
              <a:rPr lang="ko-KR" altLang="en-US" smtClean="0"/>
              <a:t>2024-01-07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2821D15-009E-A9E2-53B6-79F1140CE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E3C38E3-F122-973F-5545-BC1B1772A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F39CB-7778-48FC-80BF-AB553563CA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2102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6FABA6-42F2-C937-D62A-77D8BE96F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D1AB73-E6B8-C378-B41F-5755AE95F0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57A754F-F371-095B-E607-2C877861DE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52A1F9A-E063-386C-BE15-2B18785ED5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B1663-7C2A-42E9-8AF3-A2BF2206EF26}" type="datetimeFigureOut">
              <a:rPr lang="ko-KR" altLang="en-US" smtClean="0"/>
              <a:t>2024-01-07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DD5D7AA-9577-AEBC-1DBE-74A1103DD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B19AF0F-C251-A4B3-7CD7-990D0B1FA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F39CB-7778-48FC-80BF-AB553563CA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28287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16B501-E00B-291A-8B84-D1FA8B4087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D146715-B2E4-96BF-7669-983F58F5F0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06D76B2-41AE-2794-5CA2-480BEC521C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114CF1D-1A6E-EF99-F7E6-DABAC33B5F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CBEB468-26FA-A980-BF7D-F0B0F31557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D28DE0C-BEC9-B305-9D44-0FA299498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B1663-7C2A-42E9-8AF3-A2BF2206EF26}" type="datetimeFigureOut">
              <a:rPr lang="ko-KR" altLang="en-US" smtClean="0"/>
              <a:t>2024-01-07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7EE0E16-BDC1-B203-F6AC-DF7EFC42B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AC40DDC-29B0-357F-11AB-00BDBF03B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F39CB-7778-48FC-80BF-AB553563CA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5865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CC52CD-BE2D-9C79-256A-8403A0B73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C8A864A-BA24-9EC8-82AE-D2AA9BE7E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B1663-7C2A-42E9-8AF3-A2BF2206EF26}" type="datetimeFigureOut">
              <a:rPr lang="ko-KR" altLang="en-US" smtClean="0"/>
              <a:t>2024-01-07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A2FE2A7-9E89-C8F1-02A0-1D22B94F7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72FEC4C-CF4C-48FC-9708-DE4A679D5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F39CB-7778-48FC-80BF-AB553563CA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27140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6C7CDD9-022D-2F2D-1E17-994180C34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B1663-7C2A-42E9-8AF3-A2BF2206EF26}" type="datetimeFigureOut">
              <a:rPr lang="ko-KR" altLang="en-US" smtClean="0"/>
              <a:t>2024-01-07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4AC3038-9448-A567-0EA5-7E6DE02CE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1BE6244-00E9-F849-A2C6-DDC755980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F39CB-7778-48FC-80BF-AB553563CA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75342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0CEB8C3-142A-EE25-B23A-27A2498B4A73}"/>
              </a:ext>
            </a:extLst>
          </p:cNvPr>
          <p:cNvSpPr txBox="1"/>
          <p:nvPr userDrawn="1"/>
        </p:nvSpPr>
        <p:spPr>
          <a:xfrm>
            <a:off x="9987228" y="6586181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6C7CDD9-022D-2F2D-1E17-994180C34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B1663-7C2A-42E9-8AF3-A2BF2206EF26}" type="datetimeFigureOut">
              <a:rPr lang="ko-KR" altLang="en-US" smtClean="0"/>
              <a:t>2024-01-07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4AC3038-9448-A567-0EA5-7E6DE02CE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1BE6244-00E9-F849-A2C6-DDC755980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F39CB-7778-48FC-80BF-AB553563CA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49818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022ED2-9E4B-6CF9-27F4-542A7B0DA3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0CEA536-C101-10F2-AAA2-8655E666C0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8E2EA8F-74CC-8E7D-B11D-55D25CB505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6312E5E-87F3-A546-C46E-F618D05F1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B1663-7C2A-42E9-8AF3-A2BF2206EF26}" type="datetimeFigureOut">
              <a:rPr lang="ko-KR" altLang="en-US" smtClean="0"/>
              <a:t>2024-01-07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70420B9-CA0F-EA3D-0764-B82DB5972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15EFBAF-4893-3D99-8763-3BA21EB79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F39CB-7778-48FC-80BF-AB553563CA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1369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BAF7759-6F6C-C594-5A80-FE323A42AB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8064223-0AE9-4CEB-02AC-8EEAE2A15E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B412F4D-662B-865D-90ED-1160E3FCD6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8B1663-7C2A-42E9-8AF3-A2BF2206EF26}" type="datetimeFigureOut">
              <a:rPr lang="ko-KR" altLang="en-US" smtClean="0"/>
              <a:t>2024-01-07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A83461-97E4-F9C7-509F-5FC359F866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A9DD75-A437-4112-42DC-768E5A1A49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CF39CB-7778-48FC-80BF-AB553563CA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26361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7.png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png"/><Relationship Id="rId5" Type="http://schemas.openxmlformats.org/officeDocument/2006/relationships/image" Target="../media/image27.png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7" Type="http://schemas.openxmlformats.org/officeDocument/2006/relationships/image" Target="../media/image41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2.png"/><Relationship Id="rId4" Type="http://schemas.openxmlformats.org/officeDocument/2006/relationships/image" Target="../media/image3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4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jpe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jpe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3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7" Type="http://schemas.openxmlformats.org/officeDocument/2006/relationships/image" Target="../media/image61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1.svg"/><Relationship Id="rId5" Type="http://schemas.openxmlformats.org/officeDocument/2006/relationships/image" Target="../media/image70.png"/><Relationship Id="rId4" Type="http://schemas.openxmlformats.org/officeDocument/2006/relationships/image" Target="../media/image63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거품이(가) 표시된 사진&#10;&#10;자동 생성된 설명">
            <a:extLst>
              <a:ext uri="{FF2B5EF4-FFF2-40B4-BE49-F238E27FC236}">
                <a16:creationId xmlns:a16="http://schemas.microsoft.com/office/drawing/2014/main" id="{14996ED0-AA26-AADC-22AB-2D6CBA46D5C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1463DC9-176E-30B9-F3D2-D1FC4CCB6E00}"/>
              </a:ext>
            </a:extLst>
          </p:cNvPr>
          <p:cNvSpPr txBox="1"/>
          <p:nvPr/>
        </p:nvSpPr>
        <p:spPr>
          <a:xfrm>
            <a:off x="705852" y="497305"/>
            <a:ext cx="7023076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AWS</a:t>
            </a:r>
            <a:r>
              <a:rPr lang="ko-KR" altLang="en-US" sz="40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를 활용한 멀티 </a:t>
            </a:r>
            <a:r>
              <a:rPr lang="en-US" altLang="ko-KR" sz="40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Region</a:t>
            </a:r>
            <a:br>
              <a:rPr lang="en-US" altLang="ko-KR" sz="40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</a:br>
            <a:r>
              <a:rPr lang="en-US" altLang="ko-KR" sz="40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Web Application</a:t>
            </a:r>
            <a:br>
              <a:rPr lang="en-US" altLang="ko-KR" sz="40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</a:br>
            <a:r>
              <a:rPr lang="ko-KR" altLang="en-US" sz="40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배포 및 인프라 구축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AEF1A3FF-F9A6-6A9C-BBC7-7B6855EEE107}"/>
              </a:ext>
            </a:extLst>
          </p:cNvPr>
          <p:cNvCxnSpPr>
            <a:cxnSpLocks/>
          </p:cNvCxnSpPr>
          <p:nvPr/>
        </p:nvCxnSpPr>
        <p:spPr>
          <a:xfrm>
            <a:off x="6497053" y="1428329"/>
            <a:ext cx="5694947" cy="0"/>
          </a:xfrm>
          <a:prstGeom prst="line">
            <a:avLst/>
          </a:prstGeom>
          <a:ln w="203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D81D0DCA-41D9-0F29-2E6F-959460871C99}"/>
              </a:ext>
            </a:extLst>
          </p:cNvPr>
          <p:cNvSpPr txBox="1"/>
          <p:nvPr/>
        </p:nvSpPr>
        <p:spPr>
          <a:xfrm>
            <a:off x="9987228" y="6586181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52747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명함이(가) 표시된 사진&#10;&#10;자동 생성된 설명">
            <a:extLst>
              <a:ext uri="{FF2B5EF4-FFF2-40B4-BE49-F238E27FC236}">
                <a16:creationId xmlns:a16="http://schemas.microsoft.com/office/drawing/2014/main" id="{F645740E-8636-FEBB-DFAF-2963D8C173A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96C70646-6001-399E-F8AA-609F3F26991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양쪽 대괄호 4">
            <a:extLst>
              <a:ext uri="{FF2B5EF4-FFF2-40B4-BE49-F238E27FC236}">
                <a16:creationId xmlns:a16="http://schemas.microsoft.com/office/drawing/2014/main" id="{37E0D411-78B1-E4CA-F4C3-02E7523AE579}"/>
              </a:ext>
            </a:extLst>
          </p:cNvPr>
          <p:cNvSpPr/>
          <p:nvPr/>
        </p:nvSpPr>
        <p:spPr>
          <a:xfrm>
            <a:off x="1026695" y="2342148"/>
            <a:ext cx="10299031" cy="2197768"/>
          </a:xfrm>
          <a:prstGeom prst="bracketPair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48C3FC4-5233-11C0-72D5-DCC6274AE223}"/>
              </a:ext>
            </a:extLst>
          </p:cNvPr>
          <p:cNvSpPr txBox="1"/>
          <p:nvPr/>
        </p:nvSpPr>
        <p:spPr>
          <a:xfrm>
            <a:off x="5362466" y="2823410"/>
            <a:ext cx="14670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600" dirty="0">
                <a:solidFill>
                  <a:schemeClr val="bg1"/>
                </a:solidFill>
              </a:rPr>
              <a:t>Part 2</a:t>
            </a:r>
            <a:endParaRPr lang="ko-KR" altLang="en-US" sz="2400" spc="6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AAFEF0-15B1-5BD2-B36F-A9E9F6681D07}"/>
              </a:ext>
            </a:extLst>
          </p:cNvPr>
          <p:cNvSpPr txBox="1"/>
          <p:nvPr/>
        </p:nvSpPr>
        <p:spPr>
          <a:xfrm>
            <a:off x="4297275" y="3438435"/>
            <a:ext cx="35974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b="1" spc="600" dirty="0">
                <a:solidFill>
                  <a:schemeClr val="bg1"/>
                </a:solidFill>
              </a:rPr>
              <a:t>네트워크 구성</a:t>
            </a:r>
          </a:p>
        </p:txBody>
      </p:sp>
    </p:spTree>
    <p:extLst>
      <p:ext uri="{BB962C8B-B14F-4D97-AF65-F5344CB8AC3E}">
        <p14:creationId xmlns:p14="http://schemas.microsoft.com/office/powerpoint/2010/main" val="36147040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6CB7179-2CED-698E-7489-BBBF08E1F63C}"/>
              </a:ext>
            </a:extLst>
          </p:cNvPr>
          <p:cNvSpPr/>
          <p:nvPr/>
        </p:nvSpPr>
        <p:spPr>
          <a:xfrm>
            <a:off x="272715" y="0"/>
            <a:ext cx="802105" cy="7527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A721A3-5D9B-A549-DF5D-D0547EE5B424}"/>
              </a:ext>
            </a:extLst>
          </p:cNvPr>
          <p:cNvSpPr txBox="1"/>
          <p:nvPr/>
        </p:nvSpPr>
        <p:spPr>
          <a:xfrm>
            <a:off x="1176688" y="137160"/>
            <a:ext cx="5261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Part 2</a:t>
            </a:r>
            <a:endParaRPr lang="ko-KR" alt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FEF442-2E39-E8A3-0720-B4AF147BC24A}"/>
              </a:ext>
            </a:extLst>
          </p:cNvPr>
          <p:cNvSpPr txBox="1"/>
          <p:nvPr/>
        </p:nvSpPr>
        <p:spPr>
          <a:xfrm>
            <a:off x="1176688" y="383381"/>
            <a:ext cx="13035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spc="3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VPC </a:t>
            </a:r>
            <a:r>
              <a:rPr lang="ko-KR" altLang="en-US" b="1" spc="3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구성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592940B-6986-4767-499B-35E4DFA5DC30}"/>
              </a:ext>
            </a:extLst>
          </p:cNvPr>
          <p:cNvSpPr txBox="1"/>
          <p:nvPr/>
        </p:nvSpPr>
        <p:spPr>
          <a:xfrm>
            <a:off x="272715" y="828980"/>
            <a:ext cx="157806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b="1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Seoul</a:t>
            </a:r>
            <a:r>
              <a:rPr lang="ko-KR" altLang="en-US" sz="1500" b="1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 </a:t>
            </a:r>
            <a:r>
              <a:rPr lang="en-US" altLang="ko-KR" sz="1500" b="1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Region</a:t>
            </a:r>
            <a:r>
              <a:rPr lang="ko-KR" altLang="en-US" sz="1500" b="1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 </a:t>
            </a:r>
            <a:r>
              <a:rPr lang="en-US" altLang="ko-KR" sz="1500" b="1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VPC</a:t>
            </a:r>
            <a:endParaRPr lang="ko-KR" altLang="en-US" sz="1500" b="1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B316EAF-7432-8DDD-B459-35757736E073}"/>
              </a:ext>
            </a:extLst>
          </p:cNvPr>
          <p:cNvSpPr txBox="1"/>
          <p:nvPr/>
        </p:nvSpPr>
        <p:spPr>
          <a:xfrm>
            <a:off x="272715" y="2905045"/>
            <a:ext cx="192700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b="1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Singapore</a:t>
            </a:r>
            <a:r>
              <a:rPr lang="ko-KR" altLang="en-US" sz="1500" b="1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 </a:t>
            </a:r>
            <a:r>
              <a:rPr lang="en-US" altLang="ko-KR" sz="1500" b="1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Region</a:t>
            </a:r>
            <a:r>
              <a:rPr lang="ko-KR" altLang="en-US" sz="1500" b="1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 </a:t>
            </a:r>
            <a:r>
              <a:rPr lang="en-US" altLang="ko-KR" sz="1500" b="1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VCP</a:t>
            </a:r>
            <a:endParaRPr lang="ko-KR" altLang="en-US" sz="1500" b="1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BD7EE160-A3FB-21B2-FA34-C386B2D4A4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715" y="1235338"/>
            <a:ext cx="8153400" cy="1019175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C4D6E177-F571-2827-155F-00AF6E8886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715" y="3369154"/>
            <a:ext cx="8153400" cy="1019175"/>
          </a:xfrm>
          <a:prstGeom prst="rect">
            <a:avLst/>
          </a:prstGeom>
        </p:spPr>
      </p:pic>
      <p:sp>
        <p:nvSpPr>
          <p:cNvPr id="27" name="직사각형 26">
            <a:extLst>
              <a:ext uri="{FF2B5EF4-FFF2-40B4-BE49-F238E27FC236}">
                <a16:creationId xmlns:a16="http://schemas.microsoft.com/office/drawing/2014/main" id="{D3497094-C2AD-C6D0-1B2C-54974FBA188B}"/>
              </a:ext>
            </a:extLst>
          </p:cNvPr>
          <p:cNvSpPr/>
          <p:nvPr/>
        </p:nvSpPr>
        <p:spPr>
          <a:xfrm>
            <a:off x="810583" y="1779817"/>
            <a:ext cx="7077661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F7231415-8F3C-4207-D6FB-33A54890FBDE}"/>
              </a:ext>
            </a:extLst>
          </p:cNvPr>
          <p:cNvSpPr/>
          <p:nvPr/>
        </p:nvSpPr>
        <p:spPr>
          <a:xfrm>
            <a:off x="810584" y="4223570"/>
            <a:ext cx="7077661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D2B6B9F-B131-68A9-3655-5E0288A5666B}"/>
              </a:ext>
            </a:extLst>
          </p:cNvPr>
          <p:cNvSpPr txBox="1"/>
          <p:nvPr/>
        </p:nvSpPr>
        <p:spPr>
          <a:xfrm>
            <a:off x="8565158" y="2397213"/>
            <a:ext cx="24128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chemeClr val="accent1"/>
                </a:solidFill>
              </a:rPr>
              <a:t>실습 환경상 외부의 </a:t>
            </a:r>
            <a:r>
              <a:rPr lang="en-US" altLang="ko-KR" sz="1200" b="1" dirty="0">
                <a:solidFill>
                  <a:schemeClr val="accent1"/>
                </a:solidFill>
              </a:rPr>
              <a:t>IDC </a:t>
            </a:r>
            <a:r>
              <a:rPr lang="ko-KR" altLang="en-US" sz="1200" b="1" dirty="0">
                <a:solidFill>
                  <a:schemeClr val="accent1"/>
                </a:solidFill>
              </a:rPr>
              <a:t>센터에 물리적인 서버가 없기 때문에 </a:t>
            </a:r>
            <a:endParaRPr lang="en-US" altLang="ko-KR" sz="1200" b="1" dirty="0">
              <a:solidFill>
                <a:schemeClr val="accent1"/>
              </a:solidFill>
            </a:endParaRPr>
          </a:p>
          <a:p>
            <a:r>
              <a:rPr lang="en-US" altLang="ko-KR" sz="1200" b="1" dirty="0">
                <a:solidFill>
                  <a:schemeClr val="accent1"/>
                </a:solidFill>
              </a:rPr>
              <a:t>AWS</a:t>
            </a:r>
            <a:r>
              <a:rPr lang="ko-KR" altLang="en-US" sz="1200" b="1" dirty="0">
                <a:solidFill>
                  <a:schemeClr val="accent1"/>
                </a:solidFill>
              </a:rPr>
              <a:t> 내에서</a:t>
            </a:r>
            <a:r>
              <a:rPr lang="en-US" altLang="ko-KR" sz="1200" b="1" dirty="0">
                <a:solidFill>
                  <a:schemeClr val="accent1"/>
                </a:solidFill>
              </a:rPr>
              <a:t>IDC VPC</a:t>
            </a:r>
            <a:r>
              <a:rPr lang="ko-KR" altLang="en-US" sz="1200" b="1" dirty="0">
                <a:solidFill>
                  <a:schemeClr val="accent1"/>
                </a:solidFill>
              </a:rPr>
              <a:t>를 따로 만들어</a:t>
            </a:r>
            <a:r>
              <a:rPr lang="en-US" altLang="ko-KR" sz="1200" b="1" dirty="0">
                <a:solidFill>
                  <a:schemeClr val="accent1"/>
                </a:solidFill>
              </a:rPr>
              <a:t> IDC </a:t>
            </a:r>
            <a:r>
              <a:rPr lang="ko-KR" altLang="en-US" sz="1200" b="1" dirty="0">
                <a:solidFill>
                  <a:schemeClr val="accent1"/>
                </a:solidFill>
              </a:rPr>
              <a:t>센터의 서버들을 구축했다</a:t>
            </a:r>
            <a:r>
              <a:rPr lang="en-US" altLang="ko-KR" sz="1200" b="1" dirty="0">
                <a:solidFill>
                  <a:schemeClr val="accent1"/>
                </a:solidFill>
              </a:rPr>
              <a:t>.</a:t>
            </a:r>
            <a:endParaRPr lang="ko-KR" altLang="en-US" sz="12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57921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6CB7179-2CED-698E-7489-BBBF08E1F63C}"/>
              </a:ext>
            </a:extLst>
          </p:cNvPr>
          <p:cNvSpPr/>
          <p:nvPr/>
        </p:nvSpPr>
        <p:spPr>
          <a:xfrm>
            <a:off x="272715" y="0"/>
            <a:ext cx="802105" cy="7527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A721A3-5D9B-A549-DF5D-D0547EE5B424}"/>
              </a:ext>
            </a:extLst>
          </p:cNvPr>
          <p:cNvSpPr txBox="1"/>
          <p:nvPr/>
        </p:nvSpPr>
        <p:spPr>
          <a:xfrm>
            <a:off x="1176688" y="137160"/>
            <a:ext cx="5261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Part 2</a:t>
            </a:r>
            <a:endParaRPr lang="ko-KR" alt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FEF442-2E39-E8A3-0720-B4AF147BC24A}"/>
              </a:ext>
            </a:extLst>
          </p:cNvPr>
          <p:cNvSpPr txBox="1"/>
          <p:nvPr/>
        </p:nvSpPr>
        <p:spPr>
          <a:xfrm>
            <a:off x="1176688" y="383381"/>
            <a:ext cx="1707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spc="3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Subnet </a:t>
            </a:r>
            <a:r>
              <a:rPr lang="ko-KR" altLang="en-US" b="1" spc="3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구성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6FC52FB-54A0-74A2-5302-7509F72BB4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715" y="1248002"/>
            <a:ext cx="9053345" cy="241574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592940B-6986-4767-499B-35E4DFA5DC30}"/>
              </a:ext>
            </a:extLst>
          </p:cNvPr>
          <p:cNvSpPr txBox="1"/>
          <p:nvPr/>
        </p:nvSpPr>
        <p:spPr>
          <a:xfrm>
            <a:off x="272715" y="828980"/>
            <a:ext cx="182037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b="1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Seoul</a:t>
            </a:r>
            <a:r>
              <a:rPr lang="ko-KR" altLang="en-US" sz="1500" b="1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 </a:t>
            </a:r>
            <a:r>
              <a:rPr lang="en-US" altLang="ko-KR" sz="1500" b="1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Region</a:t>
            </a:r>
            <a:r>
              <a:rPr lang="ko-KR" altLang="en-US" sz="1500" b="1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 </a:t>
            </a:r>
            <a:r>
              <a:rPr lang="en-US" altLang="ko-KR" sz="1500" b="1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Subnet</a:t>
            </a:r>
            <a:endParaRPr lang="ko-KR" altLang="en-US" sz="1500" b="1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331D3A17-A290-84CD-FB4A-3AF78D4CA8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715" y="4293264"/>
            <a:ext cx="9053345" cy="241574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B316EAF-7432-8DDD-B459-35757736E073}"/>
              </a:ext>
            </a:extLst>
          </p:cNvPr>
          <p:cNvSpPr txBox="1"/>
          <p:nvPr/>
        </p:nvSpPr>
        <p:spPr>
          <a:xfrm>
            <a:off x="272715" y="3807130"/>
            <a:ext cx="217239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b="1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Singapore</a:t>
            </a:r>
            <a:r>
              <a:rPr lang="ko-KR" altLang="en-US" sz="1500" b="1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 </a:t>
            </a:r>
            <a:r>
              <a:rPr lang="en-US" altLang="ko-KR" sz="1500" b="1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Region</a:t>
            </a:r>
            <a:r>
              <a:rPr lang="ko-KR" altLang="en-US" sz="1500" b="1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 </a:t>
            </a:r>
            <a:r>
              <a:rPr lang="en-US" altLang="ko-KR" sz="1500" b="1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Subnet</a:t>
            </a:r>
            <a:endParaRPr lang="ko-KR" altLang="en-US" sz="1500" b="1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9F297F63-65FC-8B48-8648-F78BCC5DB6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715" y="4168996"/>
            <a:ext cx="9083827" cy="2530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8797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6CB7179-2CED-698E-7489-BBBF08E1F63C}"/>
              </a:ext>
            </a:extLst>
          </p:cNvPr>
          <p:cNvSpPr/>
          <p:nvPr/>
        </p:nvSpPr>
        <p:spPr>
          <a:xfrm>
            <a:off x="272715" y="0"/>
            <a:ext cx="802105" cy="7527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A721A3-5D9B-A549-DF5D-D0547EE5B424}"/>
              </a:ext>
            </a:extLst>
          </p:cNvPr>
          <p:cNvSpPr txBox="1"/>
          <p:nvPr/>
        </p:nvSpPr>
        <p:spPr>
          <a:xfrm>
            <a:off x="1176688" y="137160"/>
            <a:ext cx="5261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Part 2</a:t>
            </a:r>
            <a:endParaRPr lang="ko-KR" alt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FEF442-2E39-E8A3-0720-B4AF147BC24A}"/>
              </a:ext>
            </a:extLst>
          </p:cNvPr>
          <p:cNvSpPr txBox="1"/>
          <p:nvPr/>
        </p:nvSpPr>
        <p:spPr>
          <a:xfrm>
            <a:off x="1176688" y="383381"/>
            <a:ext cx="2465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spc="3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EC2 Instance </a:t>
            </a:r>
            <a:r>
              <a:rPr lang="ko-KR" altLang="en-US" b="1" spc="3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구성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592940B-6986-4767-499B-35E4DFA5DC30}"/>
              </a:ext>
            </a:extLst>
          </p:cNvPr>
          <p:cNvSpPr txBox="1"/>
          <p:nvPr/>
        </p:nvSpPr>
        <p:spPr>
          <a:xfrm>
            <a:off x="272715" y="828980"/>
            <a:ext cx="155119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b="1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Seoul</a:t>
            </a:r>
            <a:r>
              <a:rPr lang="ko-KR" altLang="en-US" sz="1500" b="1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 </a:t>
            </a:r>
            <a:r>
              <a:rPr lang="en-US" altLang="ko-KR" sz="1500" b="1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Region</a:t>
            </a:r>
            <a:r>
              <a:rPr lang="ko-KR" altLang="en-US" sz="1500" b="1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 </a:t>
            </a:r>
            <a:r>
              <a:rPr lang="en-US" altLang="ko-KR" sz="1500" b="1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EC2</a:t>
            </a:r>
            <a:endParaRPr lang="ko-KR" altLang="en-US" sz="1500" b="1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B316EAF-7432-8DDD-B459-35757736E073}"/>
              </a:ext>
            </a:extLst>
          </p:cNvPr>
          <p:cNvSpPr txBox="1"/>
          <p:nvPr/>
        </p:nvSpPr>
        <p:spPr>
          <a:xfrm>
            <a:off x="272715" y="3807130"/>
            <a:ext cx="1903213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b="1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Singapore</a:t>
            </a:r>
            <a:r>
              <a:rPr lang="ko-KR" altLang="en-US" sz="1500" b="1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 </a:t>
            </a:r>
            <a:r>
              <a:rPr lang="en-US" altLang="ko-KR" sz="1500" b="1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Region</a:t>
            </a:r>
            <a:r>
              <a:rPr lang="ko-KR" altLang="en-US" sz="1500" b="1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 </a:t>
            </a:r>
            <a:r>
              <a:rPr lang="en-US" altLang="ko-KR" sz="1500" b="1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EC2</a:t>
            </a:r>
            <a:endParaRPr lang="ko-KR" altLang="en-US" sz="1500" b="1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B3A53A6C-BEEF-B6EA-2E78-86A8357CC1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398" y="1191367"/>
            <a:ext cx="10191750" cy="247650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7CD8C06E-3C84-FC72-E3B6-01D1D7D462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398" y="4269558"/>
            <a:ext cx="10191750" cy="247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46506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6CB7179-2CED-698E-7489-BBBF08E1F63C}"/>
              </a:ext>
            </a:extLst>
          </p:cNvPr>
          <p:cNvSpPr/>
          <p:nvPr/>
        </p:nvSpPr>
        <p:spPr>
          <a:xfrm>
            <a:off x="272715" y="0"/>
            <a:ext cx="802105" cy="7527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A721A3-5D9B-A549-DF5D-D0547EE5B424}"/>
              </a:ext>
            </a:extLst>
          </p:cNvPr>
          <p:cNvSpPr txBox="1"/>
          <p:nvPr/>
        </p:nvSpPr>
        <p:spPr>
          <a:xfrm>
            <a:off x="1176688" y="137160"/>
            <a:ext cx="5261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Part 2</a:t>
            </a:r>
            <a:endParaRPr lang="ko-KR" alt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FEF442-2E39-E8A3-0720-B4AF147BC24A}"/>
              </a:ext>
            </a:extLst>
          </p:cNvPr>
          <p:cNvSpPr txBox="1"/>
          <p:nvPr/>
        </p:nvSpPr>
        <p:spPr>
          <a:xfrm>
            <a:off x="1176688" y="383381"/>
            <a:ext cx="29256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spc="3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WEB Server </a:t>
            </a:r>
            <a:r>
              <a:rPr lang="ko-KR" altLang="en-US" b="1" spc="3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통신 방식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9B9E1ED-B782-F6F2-622F-2384938688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800" y="2204032"/>
            <a:ext cx="1247775" cy="1409700"/>
          </a:xfrm>
          <a:prstGeom prst="rect">
            <a:avLst/>
          </a:prstGeom>
        </p:spPr>
      </p:pic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0E311000-422B-7935-56D4-ACAA28B7B363}"/>
              </a:ext>
            </a:extLst>
          </p:cNvPr>
          <p:cNvCxnSpPr>
            <a:cxnSpLocks/>
            <a:stCxn id="6" idx="3"/>
            <a:endCxn id="2050" idx="1"/>
          </p:cNvCxnSpPr>
          <p:nvPr/>
        </p:nvCxnSpPr>
        <p:spPr>
          <a:xfrm>
            <a:off x="1800575" y="2908882"/>
            <a:ext cx="1219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050" name="Picture 2">
            <a:extLst>
              <a:ext uri="{FF2B5EF4-FFF2-40B4-BE49-F238E27FC236}">
                <a16:creationId xmlns:a16="http://schemas.microsoft.com/office/drawing/2014/main" id="{9B27AEB4-CC05-D450-E56D-0FF3674E5F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9775" y="2437394"/>
            <a:ext cx="942975" cy="942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805209CC-F93C-785F-7CF4-249F69E5BF13}"/>
              </a:ext>
            </a:extLst>
          </p:cNvPr>
          <p:cNvSpPr txBox="1"/>
          <p:nvPr/>
        </p:nvSpPr>
        <p:spPr>
          <a:xfrm>
            <a:off x="552800" y="1511535"/>
            <a:ext cx="263168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b="1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Seoul Region Web Traffic </a:t>
            </a:r>
            <a:r>
              <a:rPr lang="ko-KR" altLang="en-US" sz="1500" b="1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수신 </a:t>
            </a: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CDA5DD12-5343-2FEF-CFAA-9D294910AA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2724" y="4648841"/>
            <a:ext cx="9134475" cy="781050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EF1CD1CC-618D-32FA-54BD-71D4E8FE5E64}"/>
              </a:ext>
            </a:extLst>
          </p:cNvPr>
          <p:cNvSpPr txBox="1"/>
          <p:nvPr/>
        </p:nvSpPr>
        <p:spPr>
          <a:xfrm>
            <a:off x="1877817" y="2970687"/>
            <a:ext cx="10647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ALB DNS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이름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E7B4FE8D-383B-9FE3-1200-4F1DEC13C2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4943" y="1939031"/>
            <a:ext cx="790575" cy="704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F5FC6734-CCE5-70D2-544D-FA1C708E94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4943" y="3128806"/>
            <a:ext cx="790575" cy="704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0120CEEA-3F92-4AC7-C827-29BE28E1EBEF}"/>
              </a:ext>
            </a:extLst>
          </p:cNvPr>
          <p:cNvCxnSpPr>
            <a:cxnSpLocks/>
            <a:endCxn id="2052" idx="1"/>
          </p:cNvCxnSpPr>
          <p:nvPr/>
        </p:nvCxnSpPr>
        <p:spPr>
          <a:xfrm flipV="1">
            <a:off x="3900837" y="2291456"/>
            <a:ext cx="1314106" cy="6174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EF839BDC-F243-12D3-4F57-BDE38A1B4362}"/>
              </a:ext>
            </a:extLst>
          </p:cNvPr>
          <p:cNvCxnSpPr>
            <a:cxnSpLocks/>
            <a:endCxn id="2054" idx="1"/>
          </p:cNvCxnSpPr>
          <p:nvPr/>
        </p:nvCxnSpPr>
        <p:spPr>
          <a:xfrm>
            <a:off x="3904068" y="2908882"/>
            <a:ext cx="1310875" cy="5723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5EEBFE3F-712D-0802-3862-5D951174425A}"/>
              </a:ext>
            </a:extLst>
          </p:cNvPr>
          <p:cNvSpPr txBox="1"/>
          <p:nvPr/>
        </p:nvSpPr>
        <p:spPr>
          <a:xfrm>
            <a:off x="5120037" y="2493383"/>
            <a:ext cx="10205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Web Server 1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BD83610-ACAC-4E8F-2412-48B2885367D5}"/>
              </a:ext>
            </a:extLst>
          </p:cNvPr>
          <p:cNvSpPr txBox="1"/>
          <p:nvPr/>
        </p:nvSpPr>
        <p:spPr>
          <a:xfrm>
            <a:off x="5099962" y="3708595"/>
            <a:ext cx="10205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Web Server 2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F6600652-F468-24A9-C70A-7C18D2C52D3D}"/>
              </a:ext>
            </a:extLst>
          </p:cNvPr>
          <p:cNvCxnSpPr>
            <a:cxnSpLocks/>
            <a:stCxn id="28" idx="2"/>
          </p:cNvCxnSpPr>
          <p:nvPr/>
        </p:nvCxnSpPr>
        <p:spPr>
          <a:xfrm>
            <a:off x="2410175" y="3247686"/>
            <a:ext cx="1552575" cy="1919932"/>
          </a:xfrm>
          <a:prstGeom prst="straightConnector1">
            <a:avLst/>
          </a:prstGeom>
          <a:ln w="762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5944C22B-3315-E733-DC22-BB5883281E6A}"/>
              </a:ext>
            </a:extLst>
          </p:cNvPr>
          <p:cNvSpPr txBox="1"/>
          <p:nvPr/>
        </p:nvSpPr>
        <p:spPr>
          <a:xfrm>
            <a:off x="552800" y="4377658"/>
            <a:ext cx="12949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Seoul Region ALB</a:t>
            </a:r>
            <a:endParaRPr lang="ko-KR" altLang="en-US" sz="1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02116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5" name="직사각형 2064">
            <a:extLst>
              <a:ext uri="{FF2B5EF4-FFF2-40B4-BE49-F238E27FC236}">
                <a16:creationId xmlns:a16="http://schemas.microsoft.com/office/drawing/2014/main" id="{CAD84224-B3A5-53CE-AA57-88D2EE00DD75}"/>
              </a:ext>
            </a:extLst>
          </p:cNvPr>
          <p:cNvSpPr/>
          <p:nvPr/>
        </p:nvSpPr>
        <p:spPr>
          <a:xfrm>
            <a:off x="2343499" y="2237425"/>
            <a:ext cx="1421038" cy="214011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64" name="직사각형 2063">
            <a:extLst>
              <a:ext uri="{FF2B5EF4-FFF2-40B4-BE49-F238E27FC236}">
                <a16:creationId xmlns:a16="http://schemas.microsoft.com/office/drawing/2014/main" id="{5B435876-FDAD-AD17-A42A-B32E3D0DB1EE}"/>
              </a:ext>
            </a:extLst>
          </p:cNvPr>
          <p:cNvSpPr/>
          <p:nvPr/>
        </p:nvSpPr>
        <p:spPr>
          <a:xfrm>
            <a:off x="499517" y="2227021"/>
            <a:ext cx="1421038" cy="214011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6CB7179-2CED-698E-7489-BBBF08E1F63C}"/>
              </a:ext>
            </a:extLst>
          </p:cNvPr>
          <p:cNvSpPr/>
          <p:nvPr/>
        </p:nvSpPr>
        <p:spPr>
          <a:xfrm>
            <a:off x="272715" y="0"/>
            <a:ext cx="802105" cy="7527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A721A3-5D9B-A549-DF5D-D0547EE5B424}"/>
              </a:ext>
            </a:extLst>
          </p:cNvPr>
          <p:cNvSpPr txBox="1"/>
          <p:nvPr/>
        </p:nvSpPr>
        <p:spPr>
          <a:xfrm>
            <a:off x="1176688" y="137160"/>
            <a:ext cx="5261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Part 2</a:t>
            </a:r>
            <a:endParaRPr lang="ko-KR" alt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FEF442-2E39-E8A3-0720-B4AF147BC24A}"/>
              </a:ext>
            </a:extLst>
          </p:cNvPr>
          <p:cNvSpPr txBox="1"/>
          <p:nvPr/>
        </p:nvSpPr>
        <p:spPr>
          <a:xfrm>
            <a:off x="1176688" y="383381"/>
            <a:ext cx="29256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spc="3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WEB Server </a:t>
            </a:r>
            <a:r>
              <a:rPr lang="ko-KR" altLang="en-US" b="1" spc="3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통신 방식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05209CC-F93C-785F-7CF4-249F69E5BF13}"/>
              </a:ext>
            </a:extLst>
          </p:cNvPr>
          <p:cNvSpPr txBox="1"/>
          <p:nvPr/>
        </p:nvSpPr>
        <p:spPr>
          <a:xfrm>
            <a:off x="552800" y="1511535"/>
            <a:ext cx="263168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b="1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Seoul Region Web Traffic </a:t>
            </a:r>
            <a:r>
              <a:rPr lang="ko-KR" altLang="en-US" sz="1500" b="1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송신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9B8EEB9-C95A-56F9-C3DB-5E5D8BBB22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164" y="2266202"/>
            <a:ext cx="790575" cy="704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24DBC09-8520-4D31-6CF4-6112D9B939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164" y="3455977"/>
            <a:ext cx="790575" cy="704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27AC1EB-FDF7-35B2-195B-0CDE3635EB62}"/>
              </a:ext>
            </a:extLst>
          </p:cNvPr>
          <p:cNvSpPr txBox="1"/>
          <p:nvPr/>
        </p:nvSpPr>
        <p:spPr>
          <a:xfrm>
            <a:off x="682258" y="2820554"/>
            <a:ext cx="10205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Web Server 1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FCE3171-51A0-4FB2-E9F6-07962092F6F1}"/>
              </a:ext>
            </a:extLst>
          </p:cNvPr>
          <p:cNvSpPr txBox="1"/>
          <p:nvPr/>
        </p:nvSpPr>
        <p:spPr>
          <a:xfrm>
            <a:off x="662183" y="4035766"/>
            <a:ext cx="10205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Web Server 2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1" name="Picture 4">
            <a:extLst>
              <a:ext uri="{FF2B5EF4-FFF2-40B4-BE49-F238E27FC236}">
                <a16:creationId xmlns:a16="http://schemas.microsoft.com/office/drawing/2014/main" id="{74754DD8-288A-69D4-5486-867AF72444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5967" y="2266202"/>
            <a:ext cx="790575" cy="704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>
            <a:extLst>
              <a:ext uri="{FF2B5EF4-FFF2-40B4-BE49-F238E27FC236}">
                <a16:creationId xmlns:a16="http://schemas.microsoft.com/office/drawing/2014/main" id="{DA796216-4115-FD7F-FBF2-ECEE2C2DCA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5967" y="3455977"/>
            <a:ext cx="790575" cy="704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76A5099-32EB-CB42-E882-A45E4635E143}"/>
              </a:ext>
            </a:extLst>
          </p:cNvPr>
          <p:cNvSpPr txBox="1"/>
          <p:nvPr/>
        </p:nvSpPr>
        <p:spPr>
          <a:xfrm>
            <a:off x="2511061" y="2820554"/>
            <a:ext cx="10805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Nat Instance 1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E5C0673-DE07-8877-BB0E-17DA09E16C64}"/>
              </a:ext>
            </a:extLst>
          </p:cNvPr>
          <p:cNvSpPr txBox="1"/>
          <p:nvPr/>
        </p:nvSpPr>
        <p:spPr>
          <a:xfrm>
            <a:off x="2490986" y="4035766"/>
            <a:ext cx="10805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Nat Instance 2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DEB77EEA-2CA9-64BA-5339-7D43C01BBDD0}"/>
              </a:ext>
            </a:extLst>
          </p:cNvPr>
          <p:cNvCxnSpPr>
            <a:cxnSpLocks/>
            <a:stCxn id="5" idx="3"/>
            <a:endCxn id="11" idx="1"/>
          </p:cNvCxnSpPr>
          <p:nvPr/>
        </p:nvCxnSpPr>
        <p:spPr>
          <a:xfrm>
            <a:off x="1567739" y="2618627"/>
            <a:ext cx="10382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B3ADF270-49C6-3E39-8C46-3443DC06E625}"/>
              </a:ext>
            </a:extLst>
          </p:cNvPr>
          <p:cNvCxnSpPr>
            <a:cxnSpLocks/>
            <a:stCxn id="7" idx="3"/>
            <a:endCxn id="12" idx="1"/>
          </p:cNvCxnSpPr>
          <p:nvPr/>
        </p:nvCxnSpPr>
        <p:spPr>
          <a:xfrm>
            <a:off x="1567739" y="3808402"/>
            <a:ext cx="10382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074" name="Picture 2">
            <a:extLst>
              <a:ext uri="{FF2B5EF4-FFF2-40B4-BE49-F238E27FC236}">
                <a16:creationId xmlns:a16="http://schemas.microsoft.com/office/drawing/2014/main" id="{BB28A5EF-C760-A563-E366-02791298A2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9841" y="2820142"/>
            <a:ext cx="714375" cy="714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18CB3F24-1474-8F5C-66C7-63533AFA7362}"/>
              </a:ext>
            </a:extLst>
          </p:cNvPr>
          <p:cNvCxnSpPr>
            <a:cxnSpLocks/>
            <a:stCxn id="11" idx="3"/>
            <a:endCxn id="3074" idx="1"/>
          </p:cNvCxnSpPr>
          <p:nvPr/>
        </p:nvCxnSpPr>
        <p:spPr>
          <a:xfrm>
            <a:off x="3396542" y="2618627"/>
            <a:ext cx="1233299" cy="5587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48" name="직선 화살표 연결선 2047">
            <a:extLst>
              <a:ext uri="{FF2B5EF4-FFF2-40B4-BE49-F238E27FC236}">
                <a16:creationId xmlns:a16="http://schemas.microsoft.com/office/drawing/2014/main" id="{BFFA8BA2-10F9-BC99-B36F-A87541BBC97F}"/>
              </a:ext>
            </a:extLst>
          </p:cNvPr>
          <p:cNvCxnSpPr>
            <a:cxnSpLocks/>
            <a:stCxn id="12" idx="3"/>
            <a:endCxn id="3074" idx="1"/>
          </p:cNvCxnSpPr>
          <p:nvPr/>
        </p:nvCxnSpPr>
        <p:spPr>
          <a:xfrm flipV="1">
            <a:off x="3396542" y="3177330"/>
            <a:ext cx="1233299" cy="631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53" name="TextBox 2052">
            <a:extLst>
              <a:ext uri="{FF2B5EF4-FFF2-40B4-BE49-F238E27FC236}">
                <a16:creationId xmlns:a16="http://schemas.microsoft.com/office/drawing/2014/main" id="{7BD9F470-7CDF-03A3-BF24-AE031ECB11D7}"/>
              </a:ext>
            </a:extLst>
          </p:cNvPr>
          <p:cNvSpPr txBox="1"/>
          <p:nvPr/>
        </p:nvSpPr>
        <p:spPr>
          <a:xfrm>
            <a:off x="4434770" y="3509700"/>
            <a:ext cx="12687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Internet Gateway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055" name="그림 2054">
            <a:extLst>
              <a:ext uri="{FF2B5EF4-FFF2-40B4-BE49-F238E27FC236}">
                <a16:creationId xmlns:a16="http://schemas.microsoft.com/office/drawing/2014/main" id="{154842EC-96EC-6861-1C70-0B6AB0B944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03934" y="2472479"/>
            <a:ext cx="1247775" cy="1409700"/>
          </a:xfrm>
          <a:prstGeom prst="rect">
            <a:avLst/>
          </a:prstGeom>
        </p:spPr>
      </p:pic>
      <p:cxnSp>
        <p:nvCxnSpPr>
          <p:cNvPr id="2056" name="직선 화살표 연결선 2055">
            <a:extLst>
              <a:ext uri="{FF2B5EF4-FFF2-40B4-BE49-F238E27FC236}">
                <a16:creationId xmlns:a16="http://schemas.microsoft.com/office/drawing/2014/main" id="{CDE4AB0A-1035-5046-7533-A27291F37C3A}"/>
              </a:ext>
            </a:extLst>
          </p:cNvPr>
          <p:cNvCxnSpPr>
            <a:cxnSpLocks/>
            <a:stCxn id="3074" idx="3"/>
            <a:endCxn id="2055" idx="1"/>
          </p:cNvCxnSpPr>
          <p:nvPr/>
        </p:nvCxnSpPr>
        <p:spPr>
          <a:xfrm flipV="1">
            <a:off x="5344216" y="3177329"/>
            <a:ext cx="165971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060" name="그림 2059">
            <a:extLst>
              <a:ext uri="{FF2B5EF4-FFF2-40B4-BE49-F238E27FC236}">
                <a16:creationId xmlns:a16="http://schemas.microsoft.com/office/drawing/2014/main" id="{74361F17-64D0-3F2E-132A-AD2934ED69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2800" y="4740616"/>
            <a:ext cx="9163050" cy="1895475"/>
          </a:xfrm>
          <a:prstGeom prst="rect">
            <a:avLst/>
          </a:prstGeom>
        </p:spPr>
      </p:pic>
      <p:sp>
        <p:nvSpPr>
          <p:cNvPr id="2066" name="TextBox 2065">
            <a:extLst>
              <a:ext uri="{FF2B5EF4-FFF2-40B4-BE49-F238E27FC236}">
                <a16:creationId xmlns:a16="http://schemas.microsoft.com/office/drawing/2014/main" id="{B284DBFD-4818-7177-6DC0-FAC84E5B27D5}"/>
              </a:ext>
            </a:extLst>
          </p:cNvPr>
          <p:cNvSpPr txBox="1"/>
          <p:nvPr/>
        </p:nvSpPr>
        <p:spPr>
          <a:xfrm>
            <a:off x="658870" y="1975564"/>
            <a:ext cx="10922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Private Subnet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067" name="TextBox 2066">
            <a:extLst>
              <a:ext uri="{FF2B5EF4-FFF2-40B4-BE49-F238E27FC236}">
                <a16:creationId xmlns:a16="http://schemas.microsoft.com/office/drawing/2014/main" id="{A3EBDE99-B125-3489-941A-3330EE14BA27}"/>
              </a:ext>
            </a:extLst>
          </p:cNvPr>
          <p:cNvSpPr txBox="1"/>
          <p:nvPr/>
        </p:nvSpPr>
        <p:spPr>
          <a:xfrm>
            <a:off x="2519717" y="1975564"/>
            <a:ext cx="10350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Public Subnet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068" name="TextBox 2067">
            <a:extLst>
              <a:ext uri="{FF2B5EF4-FFF2-40B4-BE49-F238E27FC236}">
                <a16:creationId xmlns:a16="http://schemas.microsoft.com/office/drawing/2014/main" id="{5BF70579-48C3-24C8-1FA3-2CA2CA0989AD}"/>
              </a:ext>
            </a:extLst>
          </p:cNvPr>
          <p:cNvSpPr txBox="1"/>
          <p:nvPr/>
        </p:nvSpPr>
        <p:spPr>
          <a:xfrm>
            <a:off x="610572" y="4453213"/>
            <a:ext cx="23694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Private Subnet 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관련 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Routing Table</a:t>
            </a:r>
            <a:endParaRPr lang="ko-KR" altLang="en-US" sz="1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56071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6CB7179-2CED-698E-7489-BBBF08E1F63C}"/>
              </a:ext>
            </a:extLst>
          </p:cNvPr>
          <p:cNvSpPr/>
          <p:nvPr/>
        </p:nvSpPr>
        <p:spPr>
          <a:xfrm>
            <a:off x="272715" y="0"/>
            <a:ext cx="802105" cy="7527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A721A3-5D9B-A549-DF5D-D0547EE5B424}"/>
              </a:ext>
            </a:extLst>
          </p:cNvPr>
          <p:cNvSpPr txBox="1"/>
          <p:nvPr/>
        </p:nvSpPr>
        <p:spPr>
          <a:xfrm>
            <a:off x="1176688" y="137160"/>
            <a:ext cx="5261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Part 2</a:t>
            </a:r>
            <a:endParaRPr lang="ko-KR" alt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FEF442-2E39-E8A3-0720-B4AF147BC24A}"/>
              </a:ext>
            </a:extLst>
          </p:cNvPr>
          <p:cNvSpPr txBox="1"/>
          <p:nvPr/>
        </p:nvSpPr>
        <p:spPr>
          <a:xfrm>
            <a:off x="1176688" y="383381"/>
            <a:ext cx="29256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spc="3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WEB Server </a:t>
            </a:r>
            <a:r>
              <a:rPr lang="ko-KR" altLang="en-US" b="1" spc="3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통신 방식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9B9E1ED-B782-F6F2-622F-2384938688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800" y="2204032"/>
            <a:ext cx="1247775" cy="1409700"/>
          </a:xfrm>
          <a:prstGeom prst="rect">
            <a:avLst/>
          </a:prstGeom>
        </p:spPr>
      </p:pic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0E311000-422B-7935-56D4-ACAA28B7B363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1800575" y="2908882"/>
            <a:ext cx="1219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805209CC-F93C-785F-7CF4-249F69E5BF13}"/>
              </a:ext>
            </a:extLst>
          </p:cNvPr>
          <p:cNvSpPr txBox="1"/>
          <p:nvPr/>
        </p:nvSpPr>
        <p:spPr>
          <a:xfrm>
            <a:off x="552800" y="1511535"/>
            <a:ext cx="298370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b="1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Singapore Region Web Traffic </a:t>
            </a:r>
            <a:r>
              <a:rPr lang="ko-KR" altLang="en-US" sz="1500" b="1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수신 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F1CD1CC-618D-32FA-54BD-71D4E8FE5E64}"/>
              </a:ext>
            </a:extLst>
          </p:cNvPr>
          <p:cNvSpPr txBox="1"/>
          <p:nvPr/>
        </p:nvSpPr>
        <p:spPr>
          <a:xfrm>
            <a:off x="1732283" y="2987812"/>
            <a:ext cx="13408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Global Accelerator</a:t>
            </a:r>
          </a:p>
          <a:p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DNS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이름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E7B4FE8D-383B-9FE3-1200-4F1DEC13C2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0037" y="2556457"/>
            <a:ext cx="790575" cy="704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5EEBFE3F-712D-0802-3862-5D951174425A}"/>
              </a:ext>
            </a:extLst>
          </p:cNvPr>
          <p:cNvSpPr txBox="1"/>
          <p:nvPr/>
        </p:nvSpPr>
        <p:spPr>
          <a:xfrm>
            <a:off x="5005056" y="3180066"/>
            <a:ext cx="9419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Web Server 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944C22B-3315-E733-DC22-BB5883281E6A}"/>
              </a:ext>
            </a:extLst>
          </p:cNvPr>
          <p:cNvSpPr txBox="1"/>
          <p:nvPr/>
        </p:nvSpPr>
        <p:spPr>
          <a:xfrm>
            <a:off x="552800" y="4377658"/>
            <a:ext cx="13646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Global Accelerator</a:t>
            </a:r>
            <a:endParaRPr lang="ko-KR" altLang="en-US" sz="1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A7FCD21E-CCE3-17F5-3AE6-D58E1ACDF807}"/>
              </a:ext>
            </a:extLst>
          </p:cNvPr>
          <p:cNvCxnSpPr>
            <a:cxnSpLocks/>
            <a:endCxn id="2052" idx="1"/>
          </p:cNvCxnSpPr>
          <p:nvPr/>
        </p:nvCxnSpPr>
        <p:spPr>
          <a:xfrm>
            <a:off x="3962750" y="2908882"/>
            <a:ext cx="11572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098" name="Picture 2">
            <a:extLst>
              <a:ext uri="{FF2B5EF4-FFF2-40B4-BE49-F238E27FC236}">
                <a16:creationId xmlns:a16="http://schemas.microsoft.com/office/drawing/2014/main" id="{544A675C-E0AF-F8DE-644F-EB47A603B5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4806" y="2437890"/>
            <a:ext cx="1019175" cy="1019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CB32E23B-E366-5968-23D0-91BE3E78A4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2800" y="4687914"/>
            <a:ext cx="9248775" cy="2133600"/>
          </a:xfrm>
          <a:prstGeom prst="rect">
            <a:avLst/>
          </a:prstGeom>
        </p:spPr>
      </p:pic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A5131A85-2927-745F-ADA1-6AAFBB0327B4}"/>
              </a:ext>
            </a:extLst>
          </p:cNvPr>
          <p:cNvCxnSpPr>
            <a:cxnSpLocks/>
            <a:stCxn id="28" idx="2"/>
          </p:cNvCxnSpPr>
          <p:nvPr/>
        </p:nvCxnSpPr>
        <p:spPr>
          <a:xfrm>
            <a:off x="2402691" y="3449477"/>
            <a:ext cx="3507921" cy="2867433"/>
          </a:xfrm>
          <a:prstGeom prst="straightConnector1">
            <a:avLst/>
          </a:prstGeom>
          <a:ln w="762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54904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5" name="직사각형 2064">
            <a:extLst>
              <a:ext uri="{FF2B5EF4-FFF2-40B4-BE49-F238E27FC236}">
                <a16:creationId xmlns:a16="http://schemas.microsoft.com/office/drawing/2014/main" id="{CAD84224-B3A5-53CE-AA57-88D2EE00DD75}"/>
              </a:ext>
            </a:extLst>
          </p:cNvPr>
          <p:cNvSpPr/>
          <p:nvPr/>
        </p:nvSpPr>
        <p:spPr>
          <a:xfrm>
            <a:off x="2343499" y="2237425"/>
            <a:ext cx="1421038" cy="214011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64" name="직사각형 2063">
            <a:extLst>
              <a:ext uri="{FF2B5EF4-FFF2-40B4-BE49-F238E27FC236}">
                <a16:creationId xmlns:a16="http://schemas.microsoft.com/office/drawing/2014/main" id="{5B435876-FDAD-AD17-A42A-B32E3D0DB1EE}"/>
              </a:ext>
            </a:extLst>
          </p:cNvPr>
          <p:cNvSpPr/>
          <p:nvPr/>
        </p:nvSpPr>
        <p:spPr>
          <a:xfrm>
            <a:off x="499517" y="2227021"/>
            <a:ext cx="1421038" cy="214011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6CB7179-2CED-698E-7489-BBBF08E1F63C}"/>
              </a:ext>
            </a:extLst>
          </p:cNvPr>
          <p:cNvSpPr/>
          <p:nvPr/>
        </p:nvSpPr>
        <p:spPr>
          <a:xfrm>
            <a:off x="272715" y="0"/>
            <a:ext cx="802105" cy="7527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A721A3-5D9B-A549-DF5D-D0547EE5B424}"/>
              </a:ext>
            </a:extLst>
          </p:cNvPr>
          <p:cNvSpPr txBox="1"/>
          <p:nvPr/>
        </p:nvSpPr>
        <p:spPr>
          <a:xfrm>
            <a:off x="1176688" y="137160"/>
            <a:ext cx="5261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Part 2</a:t>
            </a:r>
            <a:endParaRPr lang="ko-KR" alt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FEF442-2E39-E8A3-0720-B4AF147BC24A}"/>
              </a:ext>
            </a:extLst>
          </p:cNvPr>
          <p:cNvSpPr txBox="1"/>
          <p:nvPr/>
        </p:nvSpPr>
        <p:spPr>
          <a:xfrm>
            <a:off x="1176688" y="383381"/>
            <a:ext cx="29256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spc="3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WEB Server </a:t>
            </a:r>
            <a:r>
              <a:rPr lang="ko-KR" altLang="en-US" b="1" spc="3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통신 방식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05209CC-F93C-785F-7CF4-249F69E5BF13}"/>
              </a:ext>
            </a:extLst>
          </p:cNvPr>
          <p:cNvSpPr txBox="1"/>
          <p:nvPr/>
        </p:nvSpPr>
        <p:spPr>
          <a:xfrm>
            <a:off x="552800" y="1511535"/>
            <a:ext cx="263168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b="1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Seoul Region Web Traffic </a:t>
            </a:r>
            <a:r>
              <a:rPr lang="ko-KR" altLang="en-US" sz="1500" b="1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송신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9B8EEB9-C95A-56F9-C3DB-5E5D8BBB22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520" y="2836307"/>
            <a:ext cx="790575" cy="704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27AC1EB-FDF7-35B2-195B-0CDE3635EB62}"/>
              </a:ext>
            </a:extLst>
          </p:cNvPr>
          <p:cNvSpPr txBox="1"/>
          <p:nvPr/>
        </p:nvSpPr>
        <p:spPr>
          <a:xfrm>
            <a:off x="706042" y="3533071"/>
            <a:ext cx="10205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Web Server 1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1" name="Picture 4">
            <a:extLst>
              <a:ext uri="{FF2B5EF4-FFF2-40B4-BE49-F238E27FC236}">
                <a16:creationId xmlns:a16="http://schemas.microsoft.com/office/drawing/2014/main" id="{74754DD8-288A-69D4-5486-867AF72444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7925" y="2829667"/>
            <a:ext cx="790575" cy="704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76A5099-32EB-CB42-E882-A45E4635E143}"/>
              </a:ext>
            </a:extLst>
          </p:cNvPr>
          <p:cNvSpPr txBox="1"/>
          <p:nvPr/>
        </p:nvSpPr>
        <p:spPr>
          <a:xfrm>
            <a:off x="2459701" y="3517194"/>
            <a:ext cx="10805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Nat Instance 1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DEB77EEA-2CA9-64BA-5339-7D43C01BBDD0}"/>
              </a:ext>
            </a:extLst>
          </p:cNvPr>
          <p:cNvCxnSpPr>
            <a:cxnSpLocks/>
            <a:stCxn id="5" idx="3"/>
            <a:endCxn id="11" idx="1"/>
          </p:cNvCxnSpPr>
          <p:nvPr/>
        </p:nvCxnSpPr>
        <p:spPr>
          <a:xfrm flipV="1">
            <a:off x="1613095" y="3182092"/>
            <a:ext cx="994830" cy="66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074" name="Picture 2">
            <a:extLst>
              <a:ext uri="{FF2B5EF4-FFF2-40B4-BE49-F238E27FC236}">
                <a16:creationId xmlns:a16="http://schemas.microsoft.com/office/drawing/2014/main" id="{BB28A5EF-C760-A563-E366-02791298A2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9841" y="2820142"/>
            <a:ext cx="714375" cy="714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18CB3F24-1474-8F5C-66C7-63533AFA7362}"/>
              </a:ext>
            </a:extLst>
          </p:cNvPr>
          <p:cNvCxnSpPr>
            <a:cxnSpLocks/>
            <a:stCxn id="11" idx="3"/>
            <a:endCxn id="3074" idx="1"/>
          </p:cNvCxnSpPr>
          <p:nvPr/>
        </p:nvCxnSpPr>
        <p:spPr>
          <a:xfrm flipV="1">
            <a:off x="3398500" y="3177330"/>
            <a:ext cx="1231341" cy="47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53" name="TextBox 2052">
            <a:extLst>
              <a:ext uri="{FF2B5EF4-FFF2-40B4-BE49-F238E27FC236}">
                <a16:creationId xmlns:a16="http://schemas.microsoft.com/office/drawing/2014/main" id="{7BD9F470-7CDF-03A3-BF24-AE031ECB11D7}"/>
              </a:ext>
            </a:extLst>
          </p:cNvPr>
          <p:cNvSpPr txBox="1"/>
          <p:nvPr/>
        </p:nvSpPr>
        <p:spPr>
          <a:xfrm>
            <a:off x="4434770" y="3509700"/>
            <a:ext cx="12687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Internet Gateway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055" name="그림 2054">
            <a:extLst>
              <a:ext uri="{FF2B5EF4-FFF2-40B4-BE49-F238E27FC236}">
                <a16:creationId xmlns:a16="http://schemas.microsoft.com/office/drawing/2014/main" id="{154842EC-96EC-6861-1C70-0B6AB0B944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03934" y="2472479"/>
            <a:ext cx="1247775" cy="1409700"/>
          </a:xfrm>
          <a:prstGeom prst="rect">
            <a:avLst/>
          </a:prstGeom>
        </p:spPr>
      </p:pic>
      <p:cxnSp>
        <p:nvCxnSpPr>
          <p:cNvPr id="2056" name="직선 화살표 연결선 2055">
            <a:extLst>
              <a:ext uri="{FF2B5EF4-FFF2-40B4-BE49-F238E27FC236}">
                <a16:creationId xmlns:a16="http://schemas.microsoft.com/office/drawing/2014/main" id="{CDE4AB0A-1035-5046-7533-A27291F37C3A}"/>
              </a:ext>
            </a:extLst>
          </p:cNvPr>
          <p:cNvCxnSpPr>
            <a:cxnSpLocks/>
            <a:stCxn id="3074" idx="3"/>
            <a:endCxn id="2055" idx="1"/>
          </p:cNvCxnSpPr>
          <p:nvPr/>
        </p:nvCxnSpPr>
        <p:spPr>
          <a:xfrm flipV="1">
            <a:off x="5344216" y="3177329"/>
            <a:ext cx="165971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060" name="그림 2059">
            <a:extLst>
              <a:ext uri="{FF2B5EF4-FFF2-40B4-BE49-F238E27FC236}">
                <a16:creationId xmlns:a16="http://schemas.microsoft.com/office/drawing/2014/main" id="{74361F17-64D0-3F2E-132A-AD2934ED69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2800" y="4740616"/>
            <a:ext cx="9163050" cy="1895475"/>
          </a:xfrm>
          <a:prstGeom prst="rect">
            <a:avLst/>
          </a:prstGeom>
        </p:spPr>
      </p:pic>
      <p:sp>
        <p:nvSpPr>
          <p:cNvPr id="2066" name="TextBox 2065">
            <a:extLst>
              <a:ext uri="{FF2B5EF4-FFF2-40B4-BE49-F238E27FC236}">
                <a16:creationId xmlns:a16="http://schemas.microsoft.com/office/drawing/2014/main" id="{B284DBFD-4818-7177-6DC0-FAC84E5B27D5}"/>
              </a:ext>
            </a:extLst>
          </p:cNvPr>
          <p:cNvSpPr txBox="1"/>
          <p:nvPr/>
        </p:nvSpPr>
        <p:spPr>
          <a:xfrm>
            <a:off x="658870" y="1975564"/>
            <a:ext cx="10922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Private Subnet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067" name="TextBox 2066">
            <a:extLst>
              <a:ext uri="{FF2B5EF4-FFF2-40B4-BE49-F238E27FC236}">
                <a16:creationId xmlns:a16="http://schemas.microsoft.com/office/drawing/2014/main" id="{A3EBDE99-B125-3489-941A-3330EE14BA27}"/>
              </a:ext>
            </a:extLst>
          </p:cNvPr>
          <p:cNvSpPr txBox="1"/>
          <p:nvPr/>
        </p:nvSpPr>
        <p:spPr>
          <a:xfrm>
            <a:off x="2519717" y="1975564"/>
            <a:ext cx="10350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Public Subnet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068" name="TextBox 2067">
            <a:extLst>
              <a:ext uri="{FF2B5EF4-FFF2-40B4-BE49-F238E27FC236}">
                <a16:creationId xmlns:a16="http://schemas.microsoft.com/office/drawing/2014/main" id="{5BF70579-48C3-24C8-1FA3-2CA2CA0989AD}"/>
              </a:ext>
            </a:extLst>
          </p:cNvPr>
          <p:cNvSpPr txBox="1"/>
          <p:nvPr/>
        </p:nvSpPr>
        <p:spPr>
          <a:xfrm>
            <a:off x="610572" y="4453213"/>
            <a:ext cx="23694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Private Subnet 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관련 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Routing Table</a:t>
            </a:r>
            <a:endParaRPr lang="ko-KR" altLang="en-US" sz="1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1F3E49EC-B5BD-B929-4125-30C89BEF9A7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2800" y="4736391"/>
            <a:ext cx="9163050" cy="189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38885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6CB7179-2CED-698E-7489-BBBF08E1F63C}"/>
              </a:ext>
            </a:extLst>
          </p:cNvPr>
          <p:cNvSpPr/>
          <p:nvPr/>
        </p:nvSpPr>
        <p:spPr>
          <a:xfrm>
            <a:off x="272715" y="0"/>
            <a:ext cx="802105" cy="7527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A721A3-5D9B-A549-DF5D-D0547EE5B424}"/>
              </a:ext>
            </a:extLst>
          </p:cNvPr>
          <p:cNvSpPr txBox="1"/>
          <p:nvPr/>
        </p:nvSpPr>
        <p:spPr>
          <a:xfrm>
            <a:off x="1176688" y="137160"/>
            <a:ext cx="5261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Part 2</a:t>
            </a:r>
            <a:endParaRPr lang="ko-KR" alt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FEF442-2E39-E8A3-0720-B4AF147BC24A}"/>
              </a:ext>
            </a:extLst>
          </p:cNvPr>
          <p:cNvSpPr txBox="1"/>
          <p:nvPr/>
        </p:nvSpPr>
        <p:spPr>
          <a:xfrm>
            <a:off x="1176688" y="383381"/>
            <a:ext cx="2874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spc="3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IDC </a:t>
            </a:r>
            <a:r>
              <a:rPr lang="ko-KR" altLang="en-US" b="1" spc="3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센터와</a:t>
            </a:r>
            <a:r>
              <a:rPr lang="en-US" altLang="ko-KR" b="1" spc="3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b="1" spc="3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통신 방식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05209CC-F93C-785F-7CF4-249F69E5BF13}"/>
              </a:ext>
            </a:extLst>
          </p:cNvPr>
          <p:cNvSpPr txBox="1"/>
          <p:nvPr/>
        </p:nvSpPr>
        <p:spPr>
          <a:xfrm>
            <a:off x="552800" y="1511535"/>
            <a:ext cx="121578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b="1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Seoul Region</a:t>
            </a:r>
            <a:endParaRPr lang="ko-KR" altLang="en-US" sz="1500" b="1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239EE35-5625-18B6-FA52-52119053AE27}"/>
              </a:ext>
            </a:extLst>
          </p:cNvPr>
          <p:cNvSpPr/>
          <p:nvPr/>
        </p:nvSpPr>
        <p:spPr>
          <a:xfrm>
            <a:off x="552800" y="2446473"/>
            <a:ext cx="1421038" cy="214011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2DBD981-74EC-22D8-FE02-72FFBD59CE1B}"/>
              </a:ext>
            </a:extLst>
          </p:cNvPr>
          <p:cNvSpPr txBox="1"/>
          <p:nvPr/>
        </p:nvSpPr>
        <p:spPr>
          <a:xfrm>
            <a:off x="652764" y="2077141"/>
            <a:ext cx="11621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AWS</a:t>
            </a:r>
            <a:r>
              <a:rPr lang="ko-KR" altLang="en-US" sz="1200" b="1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 </a:t>
            </a:r>
            <a:r>
              <a:rPr lang="en-US" altLang="ko-KR" sz="1200" b="1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Seoul VPC</a:t>
            </a:r>
            <a:endParaRPr lang="ko-KR" altLang="en-US" sz="1200" b="1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75DAC39-2970-9CE9-94D1-A050FA6FF4F8}"/>
              </a:ext>
            </a:extLst>
          </p:cNvPr>
          <p:cNvSpPr/>
          <p:nvPr/>
        </p:nvSpPr>
        <p:spPr>
          <a:xfrm>
            <a:off x="4866140" y="2446473"/>
            <a:ext cx="1421038" cy="214011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32FF54F-A181-020B-BE4B-729EDB5B7CFA}"/>
              </a:ext>
            </a:extLst>
          </p:cNvPr>
          <p:cNvSpPr txBox="1"/>
          <p:nvPr/>
        </p:nvSpPr>
        <p:spPr>
          <a:xfrm>
            <a:off x="5028331" y="2077141"/>
            <a:ext cx="1085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IDC</a:t>
            </a:r>
            <a:r>
              <a:rPr lang="ko-KR" altLang="en-US" sz="1200" b="1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 </a:t>
            </a:r>
            <a:r>
              <a:rPr lang="en-US" altLang="ko-KR" sz="1200" b="1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Seoul VPC</a:t>
            </a:r>
            <a:endParaRPr lang="ko-KR" altLang="en-US" sz="1200" b="1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C2429192-1F3F-E180-6834-F5A30B4E36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8191" y="3074537"/>
            <a:ext cx="679672" cy="679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8358DE32-AEFF-9F56-A519-BF994A117D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2268" y="3092856"/>
            <a:ext cx="657225" cy="981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원통형 13">
            <a:extLst>
              <a:ext uri="{FF2B5EF4-FFF2-40B4-BE49-F238E27FC236}">
                <a16:creationId xmlns:a16="http://schemas.microsoft.com/office/drawing/2014/main" id="{15A183C1-CAD7-E7E1-3F1F-C729648D4DFC}"/>
              </a:ext>
            </a:extLst>
          </p:cNvPr>
          <p:cNvSpPr/>
          <p:nvPr/>
        </p:nvSpPr>
        <p:spPr>
          <a:xfrm rot="5400000">
            <a:off x="3541067" y="2263873"/>
            <a:ext cx="282891" cy="2319511"/>
          </a:xfrm>
          <a:prstGeom prst="can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D0AC01B-710A-A015-AD6F-69048690BDA3}"/>
              </a:ext>
            </a:extLst>
          </p:cNvPr>
          <p:cNvSpPr txBox="1"/>
          <p:nvPr/>
        </p:nvSpPr>
        <p:spPr>
          <a:xfrm>
            <a:off x="3180726" y="3627070"/>
            <a:ext cx="928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VPN Tunnel</a:t>
            </a:r>
            <a:endParaRPr lang="ko-KR" altLang="en-US" sz="1200" b="1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pic>
        <p:nvPicPr>
          <p:cNvPr id="5126" name="Picture 6">
            <a:extLst>
              <a:ext uri="{FF2B5EF4-FFF2-40B4-BE49-F238E27FC236}">
                <a16:creationId xmlns:a16="http://schemas.microsoft.com/office/drawing/2014/main" id="{0007B9C8-2404-B910-574F-53F31D47CB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4723" y="3413531"/>
            <a:ext cx="657225" cy="981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>
            <a:extLst>
              <a:ext uri="{FF2B5EF4-FFF2-40B4-BE49-F238E27FC236}">
                <a16:creationId xmlns:a16="http://schemas.microsoft.com/office/drawing/2014/main" id="{D7B9AE60-CA61-DD9F-B2F6-75AA14B328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4723" y="2446655"/>
            <a:ext cx="714375" cy="981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50" name="연결선: 꺾임 2049">
            <a:extLst>
              <a:ext uri="{FF2B5EF4-FFF2-40B4-BE49-F238E27FC236}">
                <a16:creationId xmlns:a16="http://schemas.microsoft.com/office/drawing/2014/main" id="{A4B926CF-4DD7-ACE3-4563-B3627F2DB09A}"/>
              </a:ext>
            </a:extLst>
          </p:cNvPr>
          <p:cNvCxnSpPr>
            <a:cxnSpLocks/>
            <a:stCxn id="5124" idx="0"/>
          </p:cNvCxnSpPr>
          <p:nvPr/>
        </p:nvCxnSpPr>
        <p:spPr>
          <a:xfrm rot="5400000" flipH="1" flipV="1">
            <a:off x="5220925" y="2667990"/>
            <a:ext cx="374822" cy="47491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54" name="연결선: 꺾임 2053">
            <a:extLst>
              <a:ext uri="{FF2B5EF4-FFF2-40B4-BE49-F238E27FC236}">
                <a16:creationId xmlns:a16="http://schemas.microsoft.com/office/drawing/2014/main" id="{4EEE6FEF-1F4F-2912-A325-3565C9CCDC8D}"/>
              </a:ext>
            </a:extLst>
          </p:cNvPr>
          <p:cNvCxnSpPr>
            <a:cxnSpLocks/>
          </p:cNvCxnSpPr>
          <p:nvPr/>
        </p:nvCxnSpPr>
        <p:spPr>
          <a:xfrm rot="16200000" flipH="1">
            <a:off x="5220925" y="3769701"/>
            <a:ext cx="374822" cy="47491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061" name="그림 2060">
            <a:extLst>
              <a:ext uri="{FF2B5EF4-FFF2-40B4-BE49-F238E27FC236}">
                <a16:creationId xmlns:a16="http://schemas.microsoft.com/office/drawing/2014/main" id="{83A417FB-7DBC-AF4D-383D-F14B29A38D2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2800" y="5248956"/>
            <a:ext cx="8810625" cy="971550"/>
          </a:xfrm>
          <a:prstGeom prst="rect">
            <a:avLst/>
          </a:prstGeom>
        </p:spPr>
      </p:pic>
      <p:sp>
        <p:nvSpPr>
          <p:cNvPr id="2062" name="TextBox 2061">
            <a:extLst>
              <a:ext uri="{FF2B5EF4-FFF2-40B4-BE49-F238E27FC236}">
                <a16:creationId xmlns:a16="http://schemas.microsoft.com/office/drawing/2014/main" id="{D29DEE8E-2F88-3D5E-AAF5-2B2EC7B894AE}"/>
              </a:ext>
            </a:extLst>
          </p:cNvPr>
          <p:cNvSpPr txBox="1"/>
          <p:nvPr/>
        </p:nvSpPr>
        <p:spPr>
          <a:xfrm>
            <a:off x="657445" y="4901733"/>
            <a:ext cx="928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VPN Tunnel</a:t>
            </a:r>
            <a:endParaRPr lang="ko-KR" altLang="en-US" sz="1200" b="1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069" name="TextBox 2068">
            <a:extLst>
              <a:ext uri="{FF2B5EF4-FFF2-40B4-BE49-F238E27FC236}">
                <a16:creationId xmlns:a16="http://schemas.microsoft.com/office/drawing/2014/main" id="{380656C1-B899-D374-D025-B9F4EDF52548}"/>
              </a:ext>
            </a:extLst>
          </p:cNvPr>
          <p:cNvSpPr txBox="1"/>
          <p:nvPr/>
        </p:nvSpPr>
        <p:spPr>
          <a:xfrm>
            <a:off x="1881996" y="3644288"/>
            <a:ext cx="7420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Transit</a:t>
            </a:r>
          </a:p>
          <a:p>
            <a:pPr algn="ctr"/>
            <a:r>
              <a:rPr lang="en-US" altLang="ko-KR" sz="1200" b="1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Gateway</a:t>
            </a:r>
            <a:endParaRPr lang="ko-KR" altLang="en-US" sz="1200" b="1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461738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6CB7179-2CED-698E-7489-BBBF08E1F63C}"/>
              </a:ext>
            </a:extLst>
          </p:cNvPr>
          <p:cNvSpPr/>
          <p:nvPr/>
        </p:nvSpPr>
        <p:spPr>
          <a:xfrm>
            <a:off x="272715" y="0"/>
            <a:ext cx="802105" cy="7527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A721A3-5D9B-A549-DF5D-D0547EE5B424}"/>
              </a:ext>
            </a:extLst>
          </p:cNvPr>
          <p:cNvSpPr txBox="1"/>
          <p:nvPr/>
        </p:nvSpPr>
        <p:spPr>
          <a:xfrm>
            <a:off x="1176688" y="137160"/>
            <a:ext cx="5261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Part 2</a:t>
            </a:r>
            <a:endParaRPr lang="ko-KR" alt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FEF442-2E39-E8A3-0720-B4AF147BC24A}"/>
              </a:ext>
            </a:extLst>
          </p:cNvPr>
          <p:cNvSpPr txBox="1"/>
          <p:nvPr/>
        </p:nvSpPr>
        <p:spPr>
          <a:xfrm>
            <a:off x="1176688" y="383381"/>
            <a:ext cx="2874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3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IDC </a:t>
            </a:r>
            <a:r>
              <a:rPr lang="ko-KR" altLang="en-US" spc="3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센터와</a:t>
            </a:r>
            <a:r>
              <a:rPr lang="en-US" altLang="ko-KR" spc="3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pc="3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통신 방식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05209CC-F93C-785F-7CF4-249F69E5BF13}"/>
              </a:ext>
            </a:extLst>
          </p:cNvPr>
          <p:cNvSpPr txBox="1"/>
          <p:nvPr/>
        </p:nvSpPr>
        <p:spPr>
          <a:xfrm>
            <a:off x="552800" y="1511535"/>
            <a:ext cx="2342373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b="1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Seoul Region Routing Table</a:t>
            </a:r>
            <a:endParaRPr lang="ko-KR" altLang="en-US" sz="1500" b="1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6ED65A39-21A0-CA17-E9BC-C3079C01DF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222" y="2477885"/>
            <a:ext cx="6971941" cy="96993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C06BB14-DBC7-8782-BCBC-FD16BD4B2EF3}"/>
              </a:ext>
            </a:extLst>
          </p:cNvPr>
          <p:cNvSpPr txBox="1"/>
          <p:nvPr/>
        </p:nvSpPr>
        <p:spPr>
          <a:xfrm>
            <a:off x="597814" y="2200886"/>
            <a:ext cx="13305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Seoul AWS VPC RT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EB2F10B-52FD-FD1D-96DE-00447AB856EC}"/>
              </a:ext>
            </a:extLst>
          </p:cNvPr>
          <p:cNvSpPr txBox="1"/>
          <p:nvPr/>
        </p:nvSpPr>
        <p:spPr>
          <a:xfrm>
            <a:off x="597814" y="3599493"/>
            <a:ext cx="12556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Seoul IDC VPC RT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07E3D66-9F64-9B42-C8A3-4944C0336AFE}"/>
              </a:ext>
            </a:extLst>
          </p:cNvPr>
          <p:cNvSpPr txBox="1"/>
          <p:nvPr/>
        </p:nvSpPr>
        <p:spPr>
          <a:xfrm>
            <a:off x="610236" y="4999828"/>
            <a:ext cx="10613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Seoul TGW RT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7C7CD578-37A0-9071-18E1-4F1D66A10C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222" y="5276827"/>
            <a:ext cx="6984363" cy="971665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060740D3-7A82-3229-52FC-64CD8BEA51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2800" y="5276827"/>
            <a:ext cx="9220374" cy="109438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556885A-C008-E016-BAC4-B55F8F1C941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2800" y="3871123"/>
            <a:ext cx="6971941" cy="96372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585F6FEE-D0F6-202F-DDE4-C9541080F42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2800" y="5276827"/>
            <a:ext cx="9220374" cy="1094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25359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F4D9590F-9302-1B4B-63A0-401B4B093250}"/>
              </a:ext>
            </a:extLst>
          </p:cNvPr>
          <p:cNvSpPr txBox="1"/>
          <p:nvPr/>
        </p:nvSpPr>
        <p:spPr>
          <a:xfrm>
            <a:off x="473242" y="468563"/>
            <a:ext cx="7168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solidFill>
                  <a:schemeClr val="bg1"/>
                </a:solidFill>
              </a:rPr>
              <a:t>목차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4E5FC885-7B71-E7F7-1576-91D4770D4C31}"/>
              </a:ext>
            </a:extLst>
          </p:cNvPr>
          <p:cNvCxnSpPr>
            <a:cxnSpLocks/>
          </p:cNvCxnSpPr>
          <p:nvPr/>
        </p:nvCxnSpPr>
        <p:spPr>
          <a:xfrm>
            <a:off x="2390567" y="699395"/>
            <a:ext cx="980143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5830DE6-55D9-DCAF-4A6C-07F5BA0137A9}"/>
              </a:ext>
            </a:extLst>
          </p:cNvPr>
          <p:cNvSpPr txBox="1"/>
          <p:nvPr/>
        </p:nvSpPr>
        <p:spPr>
          <a:xfrm>
            <a:off x="1519563" y="1946609"/>
            <a:ext cx="3529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bg1"/>
                </a:solidFill>
              </a:rPr>
              <a:t>1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524BA82-8190-BB65-EB75-7AE3E1F51236}"/>
              </a:ext>
            </a:extLst>
          </p:cNvPr>
          <p:cNvSpPr txBox="1"/>
          <p:nvPr/>
        </p:nvSpPr>
        <p:spPr>
          <a:xfrm>
            <a:off x="2390567" y="2023553"/>
            <a:ext cx="21301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spc="600" dirty="0">
                <a:solidFill>
                  <a:schemeClr val="bg1"/>
                </a:solidFill>
              </a:rPr>
              <a:t>Project</a:t>
            </a:r>
            <a:r>
              <a:rPr lang="ko-KR" altLang="en-US" b="1" spc="600" dirty="0">
                <a:solidFill>
                  <a:schemeClr val="bg1"/>
                </a:solidFill>
              </a:rPr>
              <a:t> 개요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08E5067-67D5-09A2-7FA1-777CBC3A2FFA}"/>
              </a:ext>
            </a:extLst>
          </p:cNvPr>
          <p:cNvSpPr txBox="1"/>
          <p:nvPr/>
        </p:nvSpPr>
        <p:spPr>
          <a:xfrm>
            <a:off x="1493915" y="2942299"/>
            <a:ext cx="4042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bg1"/>
                </a:solidFill>
              </a:rPr>
              <a:t>2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1DA354F-8FF7-A69B-74C3-2E0DD902FDC5}"/>
              </a:ext>
            </a:extLst>
          </p:cNvPr>
          <p:cNvSpPr txBox="1"/>
          <p:nvPr/>
        </p:nvSpPr>
        <p:spPr>
          <a:xfrm>
            <a:off x="2390567" y="3019243"/>
            <a:ext cx="2161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spc="600" dirty="0">
                <a:solidFill>
                  <a:schemeClr val="bg1"/>
                </a:solidFill>
              </a:rPr>
              <a:t>네트워크 구성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37AD924-3AED-AAA2-2CA0-4512299E45AC}"/>
              </a:ext>
            </a:extLst>
          </p:cNvPr>
          <p:cNvSpPr txBox="1"/>
          <p:nvPr/>
        </p:nvSpPr>
        <p:spPr>
          <a:xfrm>
            <a:off x="1489106" y="3937989"/>
            <a:ext cx="4138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bg1"/>
                </a:solidFill>
              </a:rPr>
              <a:t>3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71C25A1-5539-6729-3EFF-4CB018E3C4DB}"/>
              </a:ext>
            </a:extLst>
          </p:cNvPr>
          <p:cNvSpPr txBox="1"/>
          <p:nvPr/>
        </p:nvSpPr>
        <p:spPr>
          <a:xfrm>
            <a:off x="2390567" y="4014933"/>
            <a:ext cx="1853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spc="600" dirty="0">
                <a:solidFill>
                  <a:schemeClr val="bg1"/>
                </a:solidFill>
              </a:rPr>
              <a:t>시스템 구축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531631F-1789-1769-B9D3-796BDF54EA11}"/>
              </a:ext>
            </a:extLst>
          </p:cNvPr>
          <p:cNvSpPr txBox="1"/>
          <p:nvPr/>
        </p:nvSpPr>
        <p:spPr>
          <a:xfrm>
            <a:off x="1485900" y="4933679"/>
            <a:ext cx="4203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bg1"/>
                </a:solidFill>
              </a:rPr>
              <a:t>4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9A311BA-E1C8-62C6-644C-0F40819CE9CF}"/>
              </a:ext>
            </a:extLst>
          </p:cNvPr>
          <p:cNvSpPr txBox="1"/>
          <p:nvPr/>
        </p:nvSpPr>
        <p:spPr>
          <a:xfrm>
            <a:off x="2390567" y="5010623"/>
            <a:ext cx="1415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spc="600" dirty="0">
                <a:solidFill>
                  <a:schemeClr val="bg1"/>
                </a:solidFill>
              </a:rPr>
              <a:t>장애조치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5B2C9C0-6AC6-A05B-4BF0-D25A5708CF1F}"/>
              </a:ext>
            </a:extLst>
          </p:cNvPr>
          <p:cNvSpPr txBox="1"/>
          <p:nvPr/>
        </p:nvSpPr>
        <p:spPr>
          <a:xfrm>
            <a:off x="1124505" y="576284"/>
            <a:ext cx="12554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</a:rPr>
              <a:t>a table of contents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EF0826D-699E-1DA1-18F5-15F8DBEDDFE9}"/>
              </a:ext>
            </a:extLst>
          </p:cNvPr>
          <p:cNvSpPr txBox="1"/>
          <p:nvPr/>
        </p:nvSpPr>
        <p:spPr>
          <a:xfrm>
            <a:off x="9987228" y="6586181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85891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6CB7179-2CED-698E-7489-BBBF08E1F63C}"/>
              </a:ext>
            </a:extLst>
          </p:cNvPr>
          <p:cNvSpPr/>
          <p:nvPr/>
        </p:nvSpPr>
        <p:spPr>
          <a:xfrm>
            <a:off x="272715" y="0"/>
            <a:ext cx="802105" cy="7527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A721A3-5D9B-A549-DF5D-D0547EE5B424}"/>
              </a:ext>
            </a:extLst>
          </p:cNvPr>
          <p:cNvSpPr txBox="1"/>
          <p:nvPr/>
        </p:nvSpPr>
        <p:spPr>
          <a:xfrm>
            <a:off x="1176688" y="137160"/>
            <a:ext cx="5261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Part 2</a:t>
            </a:r>
            <a:endParaRPr lang="ko-KR" alt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FEF442-2E39-E8A3-0720-B4AF147BC24A}"/>
              </a:ext>
            </a:extLst>
          </p:cNvPr>
          <p:cNvSpPr txBox="1"/>
          <p:nvPr/>
        </p:nvSpPr>
        <p:spPr>
          <a:xfrm>
            <a:off x="1176688" y="383381"/>
            <a:ext cx="2874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spc="3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IDC </a:t>
            </a:r>
            <a:r>
              <a:rPr lang="ko-KR" altLang="en-US" b="1" spc="3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센터와</a:t>
            </a:r>
            <a:r>
              <a:rPr lang="en-US" altLang="ko-KR" b="1" spc="3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b="1" spc="3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통신 방식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05209CC-F93C-785F-7CF4-249F69E5BF13}"/>
              </a:ext>
            </a:extLst>
          </p:cNvPr>
          <p:cNvSpPr txBox="1"/>
          <p:nvPr/>
        </p:nvSpPr>
        <p:spPr>
          <a:xfrm>
            <a:off x="552800" y="1511535"/>
            <a:ext cx="156780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b="1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Singapore Region</a:t>
            </a:r>
            <a:endParaRPr lang="ko-KR" altLang="en-US" sz="1500" b="1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239EE35-5625-18B6-FA52-52119053AE27}"/>
              </a:ext>
            </a:extLst>
          </p:cNvPr>
          <p:cNvSpPr/>
          <p:nvPr/>
        </p:nvSpPr>
        <p:spPr>
          <a:xfrm>
            <a:off x="552800" y="2446473"/>
            <a:ext cx="1421038" cy="214011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2DBD981-74EC-22D8-FE02-72FFBD59CE1B}"/>
              </a:ext>
            </a:extLst>
          </p:cNvPr>
          <p:cNvSpPr txBox="1"/>
          <p:nvPr/>
        </p:nvSpPr>
        <p:spPr>
          <a:xfrm>
            <a:off x="511477" y="2077141"/>
            <a:ext cx="14446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AWS</a:t>
            </a:r>
            <a:r>
              <a:rPr lang="ko-KR" altLang="en-US" sz="1200" b="1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 </a:t>
            </a:r>
            <a:r>
              <a:rPr lang="en-US" altLang="ko-KR" sz="1200" b="1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Singapore VPC</a:t>
            </a:r>
            <a:endParaRPr lang="ko-KR" altLang="en-US" sz="1200" b="1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75DAC39-2970-9CE9-94D1-A050FA6FF4F8}"/>
              </a:ext>
            </a:extLst>
          </p:cNvPr>
          <p:cNvSpPr/>
          <p:nvPr/>
        </p:nvSpPr>
        <p:spPr>
          <a:xfrm>
            <a:off x="4866140" y="2446473"/>
            <a:ext cx="1421038" cy="214011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32FF54F-A181-020B-BE4B-729EDB5B7CFA}"/>
              </a:ext>
            </a:extLst>
          </p:cNvPr>
          <p:cNvSpPr txBox="1"/>
          <p:nvPr/>
        </p:nvSpPr>
        <p:spPr>
          <a:xfrm>
            <a:off x="4887045" y="2077141"/>
            <a:ext cx="13681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IDC</a:t>
            </a:r>
            <a:r>
              <a:rPr lang="ko-KR" altLang="en-US" sz="1200" b="1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 </a:t>
            </a:r>
            <a:r>
              <a:rPr lang="en-US" altLang="ko-KR" sz="1200" b="1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Singapore VPC</a:t>
            </a:r>
            <a:endParaRPr lang="ko-KR" altLang="en-US" sz="1200" b="1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C2429192-1F3F-E180-6834-F5A30B4E36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8191" y="3074537"/>
            <a:ext cx="679672" cy="679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8358DE32-AEFF-9F56-A519-BF994A117D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2268" y="3092856"/>
            <a:ext cx="657225" cy="981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원통형 13">
            <a:extLst>
              <a:ext uri="{FF2B5EF4-FFF2-40B4-BE49-F238E27FC236}">
                <a16:creationId xmlns:a16="http://schemas.microsoft.com/office/drawing/2014/main" id="{15A183C1-CAD7-E7E1-3F1F-C729648D4DFC}"/>
              </a:ext>
            </a:extLst>
          </p:cNvPr>
          <p:cNvSpPr/>
          <p:nvPr/>
        </p:nvSpPr>
        <p:spPr>
          <a:xfrm rot="5400000">
            <a:off x="3541067" y="2263873"/>
            <a:ext cx="282891" cy="2319511"/>
          </a:xfrm>
          <a:prstGeom prst="can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D0AC01B-710A-A015-AD6F-69048690BDA3}"/>
              </a:ext>
            </a:extLst>
          </p:cNvPr>
          <p:cNvSpPr txBox="1"/>
          <p:nvPr/>
        </p:nvSpPr>
        <p:spPr>
          <a:xfrm>
            <a:off x="3180726" y="3627070"/>
            <a:ext cx="928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VPN Tunnel</a:t>
            </a:r>
            <a:endParaRPr lang="ko-KR" altLang="en-US" sz="1200" b="1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pic>
        <p:nvPicPr>
          <p:cNvPr id="5126" name="Picture 6">
            <a:extLst>
              <a:ext uri="{FF2B5EF4-FFF2-40B4-BE49-F238E27FC236}">
                <a16:creationId xmlns:a16="http://schemas.microsoft.com/office/drawing/2014/main" id="{0007B9C8-2404-B910-574F-53F31D47CB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4723" y="3413531"/>
            <a:ext cx="657225" cy="981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>
            <a:extLst>
              <a:ext uri="{FF2B5EF4-FFF2-40B4-BE49-F238E27FC236}">
                <a16:creationId xmlns:a16="http://schemas.microsoft.com/office/drawing/2014/main" id="{D7B9AE60-CA61-DD9F-B2F6-75AA14B328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4723" y="2446655"/>
            <a:ext cx="714375" cy="981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50" name="연결선: 꺾임 2049">
            <a:extLst>
              <a:ext uri="{FF2B5EF4-FFF2-40B4-BE49-F238E27FC236}">
                <a16:creationId xmlns:a16="http://schemas.microsoft.com/office/drawing/2014/main" id="{A4B926CF-4DD7-ACE3-4563-B3627F2DB09A}"/>
              </a:ext>
            </a:extLst>
          </p:cNvPr>
          <p:cNvCxnSpPr>
            <a:cxnSpLocks/>
            <a:stCxn id="5124" idx="0"/>
          </p:cNvCxnSpPr>
          <p:nvPr/>
        </p:nvCxnSpPr>
        <p:spPr>
          <a:xfrm rot="5400000" flipH="1" flipV="1">
            <a:off x="5220925" y="2667990"/>
            <a:ext cx="374822" cy="47491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54" name="연결선: 꺾임 2053">
            <a:extLst>
              <a:ext uri="{FF2B5EF4-FFF2-40B4-BE49-F238E27FC236}">
                <a16:creationId xmlns:a16="http://schemas.microsoft.com/office/drawing/2014/main" id="{4EEE6FEF-1F4F-2912-A325-3565C9CCDC8D}"/>
              </a:ext>
            </a:extLst>
          </p:cNvPr>
          <p:cNvCxnSpPr>
            <a:cxnSpLocks/>
          </p:cNvCxnSpPr>
          <p:nvPr/>
        </p:nvCxnSpPr>
        <p:spPr>
          <a:xfrm rot="16200000" flipH="1">
            <a:off x="5220925" y="3769701"/>
            <a:ext cx="374822" cy="47491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061" name="그림 2060">
            <a:extLst>
              <a:ext uri="{FF2B5EF4-FFF2-40B4-BE49-F238E27FC236}">
                <a16:creationId xmlns:a16="http://schemas.microsoft.com/office/drawing/2014/main" id="{83A417FB-7DBC-AF4D-383D-F14B29A38D2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2800" y="5248956"/>
            <a:ext cx="8810625" cy="971550"/>
          </a:xfrm>
          <a:prstGeom prst="rect">
            <a:avLst/>
          </a:prstGeom>
        </p:spPr>
      </p:pic>
      <p:sp>
        <p:nvSpPr>
          <p:cNvPr id="2062" name="TextBox 2061">
            <a:extLst>
              <a:ext uri="{FF2B5EF4-FFF2-40B4-BE49-F238E27FC236}">
                <a16:creationId xmlns:a16="http://schemas.microsoft.com/office/drawing/2014/main" id="{D29DEE8E-2F88-3D5E-AAF5-2B2EC7B894AE}"/>
              </a:ext>
            </a:extLst>
          </p:cNvPr>
          <p:cNvSpPr txBox="1"/>
          <p:nvPr/>
        </p:nvSpPr>
        <p:spPr>
          <a:xfrm>
            <a:off x="657445" y="4901733"/>
            <a:ext cx="928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VPN Tunnel</a:t>
            </a:r>
            <a:endParaRPr lang="ko-KR" altLang="en-US" sz="1200" b="1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AFE371B3-B9A7-B572-0277-223A515E545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2800" y="5232966"/>
            <a:ext cx="8810625" cy="97155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6C97A90-327D-6D68-D900-8F0655549953}"/>
              </a:ext>
            </a:extLst>
          </p:cNvPr>
          <p:cNvSpPr txBox="1"/>
          <p:nvPr/>
        </p:nvSpPr>
        <p:spPr>
          <a:xfrm>
            <a:off x="1881996" y="3644288"/>
            <a:ext cx="7420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Transit</a:t>
            </a:r>
          </a:p>
          <a:p>
            <a:pPr algn="ctr"/>
            <a:r>
              <a:rPr lang="en-US" altLang="ko-KR" sz="1200" b="1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Gateway</a:t>
            </a:r>
            <a:endParaRPr lang="ko-KR" altLang="en-US" sz="1200" b="1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610520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6CB7179-2CED-698E-7489-BBBF08E1F63C}"/>
              </a:ext>
            </a:extLst>
          </p:cNvPr>
          <p:cNvSpPr/>
          <p:nvPr/>
        </p:nvSpPr>
        <p:spPr>
          <a:xfrm>
            <a:off x="272715" y="0"/>
            <a:ext cx="802105" cy="7527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A721A3-5D9B-A549-DF5D-D0547EE5B424}"/>
              </a:ext>
            </a:extLst>
          </p:cNvPr>
          <p:cNvSpPr txBox="1"/>
          <p:nvPr/>
        </p:nvSpPr>
        <p:spPr>
          <a:xfrm>
            <a:off x="1176688" y="137160"/>
            <a:ext cx="5261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Part 2</a:t>
            </a:r>
            <a:endParaRPr lang="ko-KR" alt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FEF442-2E39-E8A3-0720-B4AF147BC24A}"/>
              </a:ext>
            </a:extLst>
          </p:cNvPr>
          <p:cNvSpPr txBox="1"/>
          <p:nvPr/>
        </p:nvSpPr>
        <p:spPr>
          <a:xfrm>
            <a:off x="1176688" y="383381"/>
            <a:ext cx="2874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spc="3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IDC </a:t>
            </a:r>
            <a:r>
              <a:rPr lang="ko-KR" altLang="en-US" b="1" spc="3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센터와</a:t>
            </a:r>
            <a:r>
              <a:rPr lang="en-US" altLang="ko-KR" b="1" spc="3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b="1" spc="3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통신 방식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05209CC-F93C-785F-7CF4-249F69E5BF13}"/>
              </a:ext>
            </a:extLst>
          </p:cNvPr>
          <p:cNvSpPr txBox="1"/>
          <p:nvPr/>
        </p:nvSpPr>
        <p:spPr>
          <a:xfrm>
            <a:off x="552800" y="1511535"/>
            <a:ext cx="269439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b="1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Singapore Region Routing Table</a:t>
            </a:r>
            <a:endParaRPr lang="ko-KR" altLang="en-US" sz="1500" b="1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6ED65A39-21A0-CA17-E9BC-C3079C01DF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222" y="2477885"/>
            <a:ext cx="6971941" cy="96993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C06BB14-DBC7-8782-BCBC-FD16BD4B2EF3}"/>
              </a:ext>
            </a:extLst>
          </p:cNvPr>
          <p:cNvSpPr txBox="1"/>
          <p:nvPr/>
        </p:nvSpPr>
        <p:spPr>
          <a:xfrm>
            <a:off x="597814" y="2200886"/>
            <a:ext cx="16045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Singapore AWS VPC RT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EB2F10B-52FD-FD1D-96DE-00447AB856EC}"/>
              </a:ext>
            </a:extLst>
          </p:cNvPr>
          <p:cNvSpPr txBox="1"/>
          <p:nvPr/>
        </p:nvSpPr>
        <p:spPr>
          <a:xfrm>
            <a:off x="597814" y="3599493"/>
            <a:ext cx="15295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Singapore IDC VPC RT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07E3D66-9F64-9B42-C8A3-4944C0336AFE}"/>
              </a:ext>
            </a:extLst>
          </p:cNvPr>
          <p:cNvSpPr txBox="1"/>
          <p:nvPr/>
        </p:nvSpPr>
        <p:spPr>
          <a:xfrm>
            <a:off x="610236" y="4999828"/>
            <a:ext cx="13353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Singapore TGW RT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7C7CD578-37A0-9071-18E1-4F1D66A10C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222" y="5276827"/>
            <a:ext cx="6984363" cy="971665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060740D3-7A82-3229-52FC-64CD8BEA51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2800" y="5276827"/>
            <a:ext cx="9220374" cy="1094381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02B4F9A9-45FF-BDA1-174B-1271207366D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5223" y="3876492"/>
            <a:ext cx="6984362" cy="971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19766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6CB7179-2CED-698E-7489-BBBF08E1F63C}"/>
              </a:ext>
            </a:extLst>
          </p:cNvPr>
          <p:cNvSpPr/>
          <p:nvPr/>
        </p:nvSpPr>
        <p:spPr>
          <a:xfrm>
            <a:off x="272715" y="0"/>
            <a:ext cx="802105" cy="7527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A721A3-5D9B-A549-DF5D-D0547EE5B424}"/>
              </a:ext>
            </a:extLst>
          </p:cNvPr>
          <p:cNvSpPr txBox="1"/>
          <p:nvPr/>
        </p:nvSpPr>
        <p:spPr>
          <a:xfrm>
            <a:off x="1176688" y="137160"/>
            <a:ext cx="5261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Part 2</a:t>
            </a:r>
            <a:endParaRPr lang="ko-KR" alt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FEF442-2E39-E8A3-0720-B4AF147BC24A}"/>
              </a:ext>
            </a:extLst>
          </p:cNvPr>
          <p:cNvSpPr txBox="1"/>
          <p:nvPr/>
        </p:nvSpPr>
        <p:spPr>
          <a:xfrm>
            <a:off x="1176688" y="383381"/>
            <a:ext cx="48729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spc="3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Seoul</a:t>
            </a:r>
            <a:r>
              <a:rPr lang="ko-KR" altLang="en-US" b="1" spc="3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b="1" spc="3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Region</a:t>
            </a:r>
            <a:r>
              <a:rPr lang="ko-KR" altLang="en-US" b="1" spc="3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b="1" spc="3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Singapore Region </a:t>
            </a:r>
            <a:r>
              <a:rPr lang="ko-KR" altLang="en-US" b="1" spc="3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연결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0C3D8E-96A0-582B-986B-3C37E9597E3D}"/>
              </a:ext>
            </a:extLst>
          </p:cNvPr>
          <p:cNvSpPr txBox="1"/>
          <p:nvPr/>
        </p:nvSpPr>
        <p:spPr>
          <a:xfrm>
            <a:off x="552800" y="1511535"/>
            <a:ext cx="201606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b="1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각</a:t>
            </a:r>
            <a:r>
              <a:rPr lang="en-US" altLang="ko-KR" sz="1500" b="1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 Region</a:t>
            </a:r>
            <a:r>
              <a:rPr lang="ko-KR" altLang="en-US" sz="1500" b="1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의 </a:t>
            </a:r>
            <a:r>
              <a:rPr lang="en-US" altLang="ko-KR" sz="1500" b="1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TGW </a:t>
            </a:r>
            <a:r>
              <a:rPr lang="ko-KR" altLang="en-US" sz="1500" b="1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연결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69F4399-107B-1A2D-BF0A-F5228E61FF5D}"/>
              </a:ext>
            </a:extLst>
          </p:cNvPr>
          <p:cNvSpPr/>
          <p:nvPr/>
        </p:nvSpPr>
        <p:spPr>
          <a:xfrm>
            <a:off x="552800" y="2446473"/>
            <a:ext cx="1421038" cy="214011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E67C72-9F39-33B2-520D-E0A166B98AA3}"/>
              </a:ext>
            </a:extLst>
          </p:cNvPr>
          <p:cNvSpPr txBox="1"/>
          <p:nvPr/>
        </p:nvSpPr>
        <p:spPr>
          <a:xfrm>
            <a:off x="652766" y="2077141"/>
            <a:ext cx="11621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AWS</a:t>
            </a:r>
            <a:r>
              <a:rPr lang="ko-KR" altLang="en-US" sz="1200" b="1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 </a:t>
            </a:r>
            <a:r>
              <a:rPr lang="en-US" altLang="ko-KR" sz="1200" b="1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Seoul VPC</a:t>
            </a:r>
            <a:endParaRPr lang="ko-KR" altLang="en-US" sz="1200" b="1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D5592FC4-1DCC-8CCD-4445-0ADB4FA883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8191" y="3074537"/>
            <a:ext cx="679672" cy="679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2B012FD-59EF-9A9C-588C-85BB5320796C}"/>
              </a:ext>
            </a:extLst>
          </p:cNvPr>
          <p:cNvSpPr txBox="1"/>
          <p:nvPr/>
        </p:nvSpPr>
        <p:spPr>
          <a:xfrm>
            <a:off x="1881996" y="3644288"/>
            <a:ext cx="7420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Transit</a:t>
            </a:r>
          </a:p>
          <a:p>
            <a:pPr algn="ctr"/>
            <a:r>
              <a:rPr lang="en-US" altLang="ko-KR" sz="1200" b="1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Gateway</a:t>
            </a:r>
            <a:endParaRPr lang="ko-KR" altLang="en-US" sz="1200" b="1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614B11E-69D5-120A-3949-6BD59739FEBA}"/>
              </a:ext>
            </a:extLst>
          </p:cNvPr>
          <p:cNvSpPr/>
          <p:nvPr/>
        </p:nvSpPr>
        <p:spPr>
          <a:xfrm>
            <a:off x="4494525" y="2446473"/>
            <a:ext cx="1421038" cy="214011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1D233C9-73B5-B48B-A6D7-05CD37A34DC1}"/>
              </a:ext>
            </a:extLst>
          </p:cNvPr>
          <p:cNvSpPr txBox="1"/>
          <p:nvPr/>
        </p:nvSpPr>
        <p:spPr>
          <a:xfrm>
            <a:off x="4453202" y="2077141"/>
            <a:ext cx="14446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AWS</a:t>
            </a:r>
            <a:r>
              <a:rPr lang="ko-KR" altLang="en-US" sz="1200" b="1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 </a:t>
            </a:r>
            <a:r>
              <a:rPr lang="en-US" altLang="ko-KR" sz="1200" b="1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Singapore VPC</a:t>
            </a:r>
            <a:endParaRPr lang="ko-KR" altLang="en-US" sz="1200" b="1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pic>
        <p:nvPicPr>
          <p:cNvPr id="16" name="Picture 2">
            <a:extLst>
              <a:ext uri="{FF2B5EF4-FFF2-40B4-BE49-F238E27FC236}">
                <a16:creationId xmlns:a16="http://schemas.microsoft.com/office/drawing/2014/main" id="{12EAAE5E-924B-58B3-2643-52A08F1D6F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0499" y="3074537"/>
            <a:ext cx="679672" cy="679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ACB32481-4E7D-2E57-DC3D-6DF8BE66F9CB}"/>
              </a:ext>
            </a:extLst>
          </p:cNvPr>
          <p:cNvSpPr txBox="1"/>
          <p:nvPr/>
        </p:nvSpPr>
        <p:spPr>
          <a:xfrm>
            <a:off x="3844304" y="3644288"/>
            <a:ext cx="7420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Transit</a:t>
            </a:r>
          </a:p>
          <a:p>
            <a:pPr algn="ctr"/>
            <a:r>
              <a:rPr lang="en-US" altLang="ko-KR" sz="1200" b="1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Gateway</a:t>
            </a:r>
            <a:endParaRPr lang="ko-KR" altLang="en-US" sz="1200" b="1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577BA9AC-508A-16E3-35AB-E321DA3A10A7}"/>
              </a:ext>
            </a:extLst>
          </p:cNvPr>
          <p:cNvCxnSpPr>
            <a:stCxn id="10" idx="3"/>
            <a:endCxn id="16" idx="1"/>
          </p:cNvCxnSpPr>
          <p:nvPr/>
        </p:nvCxnSpPr>
        <p:spPr>
          <a:xfrm>
            <a:off x="2587863" y="3414373"/>
            <a:ext cx="128263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0" name="그림 19">
            <a:extLst>
              <a:ext uri="{FF2B5EF4-FFF2-40B4-BE49-F238E27FC236}">
                <a16:creationId xmlns:a16="http://schemas.microsoft.com/office/drawing/2014/main" id="{BD515313-59DA-503A-DE13-49CAD4E479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4541" y="3862673"/>
            <a:ext cx="5895460" cy="699742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634CAB3B-1911-73C0-57E3-8438305270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4541" y="2714631"/>
            <a:ext cx="5895463" cy="699742"/>
          </a:xfrm>
          <a:prstGeom prst="rect">
            <a:avLst/>
          </a:prstGeom>
        </p:spPr>
      </p:pic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BB6D626A-D047-41D0-35C9-AC2076EFCED8}"/>
              </a:ext>
            </a:extLst>
          </p:cNvPr>
          <p:cNvCxnSpPr>
            <a:cxnSpLocks/>
          </p:cNvCxnSpPr>
          <p:nvPr/>
        </p:nvCxnSpPr>
        <p:spPr>
          <a:xfrm>
            <a:off x="7424256" y="3022557"/>
            <a:ext cx="2214694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7F613562-F078-5AA5-1A14-481D32B8D557}"/>
              </a:ext>
            </a:extLst>
          </p:cNvPr>
          <p:cNvCxnSpPr>
            <a:cxnSpLocks/>
          </p:cNvCxnSpPr>
          <p:nvPr/>
        </p:nvCxnSpPr>
        <p:spPr>
          <a:xfrm>
            <a:off x="7199151" y="4168594"/>
            <a:ext cx="2214694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00969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6CB7179-2CED-698E-7489-BBBF08E1F63C}"/>
              </a:ext>
            </a:extLst>
          </p:cNvPr>
          <p:cNvSpPr/>
          <p:nvPr/>
        </p:nvSpPr>
        <p:spPr>
          <a:xfrm>
            <a:off x="272715" y="0"/>
            <a:ext cx="802105" cy="7527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A721A3-5D9B-A549-DF5D-D0547EE5B424}"/>
              </a:ext>
            </a:extLst>
          </p:cNvPr>
          <p:cNvSpPr txBox="1"/>
          <p:nvPr/>
        </p:nvSpPr>
        <p:spPr>
          <a:xfrm>
            <a:off x="1176688" y="137160"/>
            <a:ext cx="5261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Part 2</a:t>
            </a:r>
            <a:endParaRPr lang="ko-KR" alt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FEF442-2E39-E8A3-0720-B4AF147BC24A}"/>
              </a:ext>
            </a:extLst>
          </p:cNvPr>
          <p:cNvSpPr txBox="1"/>
          <p:nvPr/>
        </p:nvSpPr>
        <p:spPr>
          <a:xfrm>
            <a:off x="1176688" y="383381"/>
            <a:ext cx="3270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spc="3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Global Accelerator </a:t>
            </a:r>
            <a:r>
              <a:rPr lang="ko-KR" altLang="en-US" b="1" spc="3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연결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0C3D8E-96A0-582B-986B-3C37E9597E3D}"/>
              </a:ext>
            </a:extLst>
          </p:cNvPr>
          <p:cNvSpPr txBox="1"/>
          <p:nvPr/>
        </p:nvSpPr>
        <p:spPr>
          <a:xfrm>
            <a:off x="552800" y="1511535"/>
            <a:ext cx="22794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b="1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 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F203012-C8EC-AE42-556C-27F4609E34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1644" y="1174037"/>
            <a:ext cx="1124999" cy="127099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BE7CF6D9-AEE9-114E-24E7-08D966C1C5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90011" y="1174037"/>
            <a:ext cx="1124999" cy="127099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1D1989E-5B9B-10CD-5E2D-D8B58253E4DB}"/>
              </a:ext>
            </a:extLst>
          </p:cNvPr>
          <p:cNvSpPr txBox="1"/>
          <p:nvPr/>
        </p:nvSpPr>
        <p:spPr>
          <a:xfrm>
            <a:off x="2391854" y="2445028"/>
            <a:ext cx="5645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Seoul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530FA6C-7976-A7C5-4B50-709B2E48C58C}"/>
              </a:ext>
            </a:extLst>
          </p:cNvPr>
          <p:cNvSpPr txBox="1"/>
          <p:nvPr/>
        </p:nvSpPr>
        <p:spPr>
          <a:xfrm>
            <a:off x="8833230" y="2445028"/>
            <a:ext cx="8385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Singapore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</p:txBody>
      </p:sp>
      <p:pic>
        <p:nvPicPr>
          <p:cNvPr id="22" name="Picture 2">
            <a:extLst>
              <a:ext uri="{FF2B5EF4-FFF2-40B4-BE49-F238E27FC236}">
                <a16:creationId xmlns:a16="http://schemas.microsoft.com/office/drawing/2014/main" id="{AD4F731F-48E2-914D-473A-5CE4C52871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3739" y="1444511"/>
            <a:ext cx="780377" cy="780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9717AA5F-E8C1-3EED-9D66-4A6753550A52}"/>
              </a:ext>
            </a:extLst>
          </p:cNvPr>
          <p:cNvCxnSpPr>
            <a:stCxn id="5" idx="3"/>
            <a:endCxn id="22" idx="1"/>
          </p:cNvCxnSpPr>
          <p:nvPr/>
        </p:nvCxnSpPr>
        <p:spPr>
          <a:xfrm>
            <a:off x="3236643" y="1809533"/>
            <a:ext cx="2217096" cy="251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C8D6EAF8-7BA2-9D8E-67A9-85B9922B726E}"/>
              </a:ext>
            </a:extLst>
          </p:cNvPr>
          <p:cNvCxnSpPr>
            <a:stCxn id="6" idx="1"/>
            <a:endCxn id="22" idx="3"/>
          </p:cNvCxnSpPr>
          <p:nvPr/>
        </p:nvCxnSpPr>
        <p:spPr>
          <a:xfrm flipH="1">
            <a:off x="6234116" y="1809533"/>
            <a:ext cx="2455895" cy="251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5FC95D5C-CA8E-EE60-4FA7-9E7913414AF1}"/>
              </a:ext>
            </a:extLst>
          </p:cNvPr>
          <p:cNvSpPr/>
          <p:nvPr/>
        </p:nvSpPr>
        <p:spPr>
          <a:xfrm>
            <a:off x="1963624" y="3716019"/>
            <a:ext cx="1421038" cy="214011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D00C02A0-0DD4-2DFC-870C-542E40DDA8D8}"/>
              </a:ext>
            </a:extLst>
          </p:cNvPr>
          <p:cNvSpPr/>
          <p:nvPr/>
        </p:nvSpPr>
        <p:spPr>
          <a:xfrm>
            <a:off x="8541991" y="3716019"/>
            <a:ext cx="1421038" cy="214011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DA2C537-3008-42D0-7D70-3BA02B9E89F8}"/>
              </a:ext>
            </a:extLst>
          </p:cNvPr>
          <p:cNvSpPr txBox="1"/>
          <p:nvPr/>
        </p:nvSpPr>
        <p:spPr>
          <a:xfrm>
            <a:off x="1909525" y="3403833"/>
            <a:ext cx="11621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AWS</a:t>
            </a:r>
            <a:r>
              <a:rPr lang="ko-KR" altLang="en-US" sz="1200" b="1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 </a:t>
            </a:r>
            <a:r>
              <a:rPr lang="en-US" altLang="ko-KR" sz="1200" b="1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Seoul VPC</a:t>
            </a:r>
            <a:endParaRPr lang="ko-KR" altLang="en-US" sz="1200" b="1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F515325-38AE-244F-2CEC-8527823A5BF4}"/>
              </a:ext>
            </a:extLst>
          </p:cNvPr>
          <p:cNvSpPr txBox="1"/>
          <p:nvPr/>
        </p:nvSpPr>
        <p:spPr>
          <a:xfrm>
            <a:off x="8452283" y="3393509"/>
            <a:ext cx="14446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AWS</a:t>
            </a:r>
            <a:r>
              <a:rPr lang="ko-KR" altLang="en-US" sz="1200" b="1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 </a:t>
            </a:r>
            <a:r>
              <a:rPr lang="en-US" altLang="ko-KR" sz="1200" b="1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Singapore VPC</a:t>
            </a:r>
            <a:endParaRPr lang="ko-KR" altLang="en-US" sz="1200" b="1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pic>
        <p:nvPicPr>
          <p:cNvPr id="7172" name="Picture 4">
            <a:extLst>
              <a:ext uri="{FF2B5EF4-FFF2-40B4-BE49-F238E27FC236}">
                <a16:creationId xmlns:a16="http://schemas.microsoft.com/office/drawing/2014/main" id="{B953747B-6966-FB4A-2E48-CF92AAB74A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7808" y="4116200"/>
            <a:ext cx="558624" cy="558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4">
            <a:extLst>
              <a:ext uri="{FF2B5EF4-FFF2-40B4-BE49-F238E27FC236}">
                <a16:creationId xmlns:a16="http://schemas.microsoft.com/office/drawing/2014/main" id="{612E3CD5-2A7E-CBB0-5735-70C0D25ADA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3198" y="4116200"/>
            <a:ext cx="558624" cy="558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0F976272-DA19-D1F1-689B-5DEE6EB00607}"/>
              </a:ext>
            </a:extLst>
          </p:cNvPr>
          <p:cNvCxnSpPr>
            <a:cxnSpLocks/>
            <a:stCxn id="22" idx="2"/>
            <a:endCxn id="7172" idx="0"/>
          </p:cNvCxnSpPr>
          <p:nvPr/>
        </p:nvCxnSpPr>
        <p:spPr>
          <a:xfrm flipH="1">
            <a:off x="2677120" y="2224888"/>
            <a:ext cx="3166808" cy="18913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F91E49A9-1150-48C0-3B69-9D12E369BD0C}"/>
              </a:ext>
            </a:extLst>
          </p:cNvPr>
          <p:cNvCxnSpPr>
            <a:stCxn id="22" idx="2"/>
            <a:endCxn id="33" idx="0"/>
          </p:cNvCxnSpPr>
          <p:nvPr/>
        </p:nvCxnSpPr>
        <p:spPr>
          <a:xfrm>
            <a:off x="5843928" y="2224888"/>
            <a:ext cx="3408582" cy="18913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86903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6CB7179-2CED-698E-7489-BBBF08E1F63C}"/>
              </a:ext>
            </a:extLst>
          </p:cNvPr>
          <p:cNvSpPr/>
          <p:nvPr/>
        </p:nvSpPr>
        <p:spPr>
          <a:xfrm>
            <a:off x="272715" y="0"/>
            <a:ext cx="802105" cy="7527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A721A3-5D9B-A549-DF5D-D0547EE5B424}"/>
              </a:ext>
            </a:extLst>
          </p:cNvPr>
          <p:cNvSpPr txBox="1"/>
          <p:nvPr/>
        </p:nvSpPr>
        <p:spPr>
          <a:xfrm>
            <a:off x="1176688" y="137160"/>
            <a:ext cx="5261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Part 2</a:t>
            </a:r>
            <a:endParaRPr lang="ko-KR" alt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FEF442-2E39-E8A3-0720-B4AF147BC24A}"/>
              </a:ext>
            </a:extLst>
          </p:cNvPr>
          <p:cNvSpPr txBox="1"/>
          <p:nvPr/>
        </p:nvSpPr>
        <p:spPr>
          <a:xfrm>
            <a:off x="1176688" y="383381"/>
            <a:ext cx="1333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spc="3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Route53 </a:t>
            </a:r>
            <a:endParaRPr lang="ko-KR" altLang="en-US" b="1" spc="3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0C3D8E-96A0-582B-986B-3C37E9597E3D}"/>
              </a:ext>
            </a:extLst>
          </p:cNvPr>
          <p:cNvSpPr txBox="1"/>
          <p:nvPr/>
        </p:nvSpPr>
        <p:spPr>
          <a:xfrm>
            <a:off x="552800" y="1511535"/>
            <a:ext cx="22794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b="1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 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BB5E13B6-3AF8-0249-A3CE-C1729AB885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800" y="2218401"/>
            <a:ext cx="7115175" cy="320992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A6EED8C-27C3-4B25-206F-FE2A0B3150D9}"/>
              </a:ext>
            </a:extLst>
          </p:cNvPr>
          <p:cNvSpPr txBox="1"/>
          <p:nvPr/>
        </p:nvSpPr>
        <p:spPr>
          <a:xfrm>
            <a:off x="552800" y="1511535"/>
            <a:ext cx="122123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b="1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Hosting </a:t>
            </a:r>
            <a:r>
              <a:rPr lang="ko-KR" altLang="en-US" sz="1500" b="1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영역</a:t>
            </a:r>
          </a:p>
        </p:txBody>
      </p:sp>
    </p:spTree>
    <p:extLst>
      <p:ext uri="{BB962C8B-B14F-4D97-AF65-F5344CB8AC3E}">
        <p14:creationId xmlns:p14="http://schemas.microsoft.com/office/powerpoint/2010/main" val="17482407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6CB7179-2CED-698E-7489-BBBF08E1F63C}"/>
              </a:ext>
            </a:extLst>
          </p:cNvPr>
          <p:cNvSpPr/>
          <p:nvPr/>
        </p:nvSpPr>
        <p:spPr>
          <a:xfrm>
            <a:off x="272715" y="0"/>
            <a:ext cx="802105" cy="7527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A721A3-5D9B-A549-DF5D-D0547EE5B424}"/>
              </a:ext>
            </a:extLst>
          </p:cNvPr>
          <p:cNvSpPr txBox="1"/>
          <p:nvPr/>
        </p:nvSpPr>
        <p:spPr>
          <a:xfrm>
            <a:off x="1176688" y="137160"/>
            <a:ext cx="5261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Part 2</a:t>
            </a:r>
            <a:endParaRPr lang="ko-KR" alt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FEF442-2E39-E8A3-0720-B4AF147BC24A}"/>
              </a:ext>
            </a:extLst>
          </p:cNvPr>
          <p:cNvSpPr txBox="1"/>
          <p:nvPr/>
        </p:nvSpPr>
        <p:spPr>
          <a:xfrm>
            <a:off x="1176688" y="383381"/>
            <a:ext cx="1333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spc="3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Route53 </a:t>
            </a:r>
            <a:endParaRPr lang="ko-KR" altLang="en-US" b="1" spc="3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0C3D8E-96A0-582B-986B-3C37E9597E3D}"/>
              </a:ext>
            </a:extLst>
          </p:cNvPr>
          <p:cNvSpPr txBox="1"/>
          <p:nvPr/>
        </p:nvSpPr>
        <p:spPr>
          <a:xfrm>
            <a:off x="552800" y="1511535"/>
            <a:ext cx="22794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b="1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A6EED8C-27C3-4B25-206F-FE2A0B3150D9}"/>
              </a:ext>
            </a:extLst>
          </p:cNvPr>
          <p:cNvSpPr txBox="1"/>
          <p:nvPr/>
        </p:nvSpPr>
        <p:spPr>
          <a:xfrm>
            <a:off x="552800" y="1511535"/>
            <a:ext cx="170854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b="1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Public Hosted Zone</a:t>
            </a:r>
            <a:endParaRPr lang="ko-KR" altLang="en-US" sz="1500" b="1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2F9FD73-F63A-1D24-EA31-10B0C4A588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800" y="1970582"/>
            <a:ext cx="10086975" cy="2581275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9B59FF82-C04A-B228-7349-907EFB3EE8A9}"/>
              </a:ext>
            </a:extLst>
          </p:cNvPr>
          <p:cNvSpPr/>
          <p:nvPr/>
        </p:nvSpPr>
        <p:spPr>
          <a:xfrm>
            <a:off x="1233182" y="4173943"/>
            <a:ext cx="1276691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7D973DF-3054-CAE0-35C5-9DB72FD3325F}"/>
              </a:ext>
            </a:extLst>
          </p:cNvPr>
          <p:cNvSpPr txBox="1"/>
          <p:nvPr/>
        </p:nvSpPr>
        <p:spPr>
          <a:xfrm>
            <a:off x="780748" y="5069466"/>
            <a:ext cx="31512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Public Hosted Zone 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생성 후 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Client 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접속을 위해</a:t>
            </a:r>
            <a:endParaRPr lang="en-US" altLang="ko-KR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GA 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도메인 이름에 연결해준다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D883FE82-3266-CD66-F18A-9BE54287B81B}"/>
              </a:ext>
            </a:extLst>
          </p:cNvPr>
          <p:cNvCxnSpPr/>
          <p:nvPr/>
        </p:nvCxnSpPr>
        <p:spPr>
          <a:xfrm>
            <a:off x="1843280" y="4219662"/>
            <a:ext cx="0" cy="8498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01239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6CB7179-2CED-698E-7489-BBBF08E1F63C}"/>
              </a:ext>
            </a:extLst>
          </p:cNvPr>
          <p:cNvSpPr/>
          <p:nvPr/>
        </p:nvSpPr>
        <p:spPr>
          <a:xfrm>
            <a:off x="272715" y="0"/>
            <a:ext cx="802105" cy="7527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A721A3-5D9B-A549-DF5D-D0547EE5B424}"/>
              </a:ext>
            </a:extLst>
          </p:cNvPr>
          <p:cNvSpPr txBox="1"/>
          <p:nvPr/>
        </p:nvSpPr>
        <p:spPr>
          <a:xfrm>
            <a:off x="1176688" y="137160"/>
            <a:ext cx="5261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Part 2</a:t>
            </a:r>
            <a:endParaRPr lang="ko-KR" alt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FEF442-2E39-E8A3-0720-B4AF147BC24A}"/>
              </a:ext>
            </a:extLst>
          </p:cNvPr>
          <p:cNvSpPr txBox="1"/>
          <p:nvPr/>
        </p:nvSpPr>
        <p:spPr>
          <a:xfrm>
            <a:off x="1176688" y="383381"/>
            <a:ext cx="1333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spc="3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Route53 </a:t>
            </a:r>
            <a:endParaRPr lang="ko-KR" altLang="en-US" b="1" spc="3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0C3D8E-96A0-582B-986B-3C37E9597E3D}"/>
              </a:ext>
            </a:extLst>
          </p:cNvPr>
          <p:cNvSpPr txBox="1"/>
          <p:nvPr/>
        </p:nvSpPr>
        <p:spPr>
          <a:xfrm>
            <a:off x="552800" y="1511535"/>
            <a:ext cx="22794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b="1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A6EED8C-27C3-4B25-206F-FE2A0B3150D9}"/>
              </a:ext>
            </a:extLst>
          </p:cNvPr>
          <p:cNvSpPr txBox="1"/>
          <p:nvPr/>
        </p:nvSpPr>
        <p:spPr>
          <a:xfrm>
            <a:off x="552800" y="1511535"/>
            <a:ext cx="269016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b="1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AWS</a:t>
            </a:r>
            <a:r>
              <a:rPr lang="ko-KR" altLang="en-US" sz="1500" b="1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 </a:t>
            </a:r>
            <a:r>
              <a:rPr lang="en-US" altLang="ko-KR" sz="1500" b="1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Seoul</a:t>
            </a:r>
            <a:r>
              <a:rPr lang="ko-KR" altLang="en-US" sz="1500" b="1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 </a:t>
            </a:r>
            <a:r>
              <a:rPr lang="en-US" altLang="ko-KR" sz="1500" b="1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Private Hosted Zone</a:t>
            </a:r>
            <a:endParaRPr lang="ko-KR" altLang="en-US" sz="1500" b="1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2F9FD73-F63A-1D24-EA31-10B0C4A588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800" y="1970582"/>
            <a:ext cx="10086975" cy="2581275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9B59FF82-C04A-B228-7349-907EFB3EE8A9}"/>
              </a:ext>
            </a:extLst>
          </p:cNvPr>
          <p:cNvSpPr/>
          <p:nvPr/>
        </p:nvSpPr>
        <p:spPr>
          <a:xfrm>
            <a:off x="1233182" y="4173943"/>
            <a:ext cx="1276691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7D973DF-3054-CAE0-35C5-9DB72FD3325F}"/>
              </a:ext>
            </a:extLst>
          </p:cNvPr>
          <p:cNvSpPr txBox="1"/>
          <p:nvPr/>
        </p:nvSpPr>
        <p:spPr>
          <a:xfrm>
            <a:off x="1005550" y="5115185"/>
            <a:ext cx="16754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내부 통신을 위해 생성</a:t>
            </a: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D883FE82-3266-CD66-F18A-9BE54287B81B}"/>
              </a:ext>
            </a:extLst>
          </p:cNvPr>
          <p:cNvCxnSpPr/>
          <p:nvPr/>
        </p:nvCxnSpPr>
        <p:spPr>
          <a:xfrm>
            <a:off x="1843280" y="4219662"/>
            <a:ext cx="0" cy="8498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" name="그림 8">
            <a:extLst>
              <a:ext uri="{FF2B5EF4-FFF2-40B4-BE49-F238E27FC236}">
                <a16:creationId xmlns:a16="http://schemas.microsoft.com/office/drawing/2014/main" id="{1CF4669B-AB8B-D003-BBA4-0177BFBE73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800" y="1972212"/>
            <a:ext cx="10086975" cy="283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42903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D883FE82-3266-CD66-F18A-9BE54287B81B}"/>
              </a:ext>
            </a:extLst>
          </p:cNvPr>
          <p:cNvCxnSpPr/>
          <p:nvPr/>
        </p:nvCxnSpPr>
        <p:spPr>
          <a:xfrm>
            <a:off x="1843280" y="4219662"/>
            <a:ext cx="0" cy="8498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" name="그림 11">
            <a:extLst>
              <a:ext uri="{FF2B5EF4-FFF2-40B4-BE49-F238E27FC236}">
                <a16:creationId xmlns:a16="http://schemas.microsoft.com/office/drawing/2014/main" id="{83C8286A-4602-85CE-A046-F0460B2254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799" y="1970582"/>
            <a:ext cx="10086975" cy="283845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86CB7179-2CED-698E-7489-BBBF08E1F63C}"/>
              </a:ext>
            </a:extLst>
          </p:cNvPr>
          <p:cNvSpPr/>
          <p:nvPr/>
        </p:nvSpPr>
        <p:spPr>
          <a:xfrm>
            <a:off x="272715" y="0"/>
            <a:ext cx="802105" cy="7527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A721A3-5D9B-A549-DF5D-D0547EE5B424}"/>
              </a:ext>
            </a:extLst>
          </p:cNvPr>
          <p:cNvSpPr txBox="1"/>
          <p:nvPr/>
        </p:nvSpPr>
        <p:spPr>
          <a:xfrm>
            <a:off x="1176688" y="137160"/>
            <a:ext cx="5261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Part 2</a:t>
            </a:r>
            <a:endParaRPr lang="ko-KR" alt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FEF442-2E39-E8A3-0720-B4AF147BC24A}"/>
              </a:ext>
            </a:extLst>
          </p:cNvPr>
          <p:cNvSpPr txBox="1"/>
          <p:nvPr/>
        </p:nvSpPr>
        <p:spPr>
          <a:xfrm>
            <a:off x="1176688" y="383381"/>
            <a:ext cx="1333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spc="3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Route53 </a:t>
            </a:r>
            <a:endParaRPr lang="ko-KR" altLang="en-US" b="1" spc="3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0C3D8E-96A0-582B-986B-3C37E9597E3D}"/>
              </a:ext>
            </a:extLst>
          </p:cNvPr>
          <p:cNvSpPr txBox="1"/>
          <p:nvPr/>
        </p:nvSpPr>
        <p:spPr>
          <a:xfrm>
            <a:off x="552800" y="1511535"/>
            <a:ext cx="22794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b="1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A6EED8C-27C3-4B25-206F-FE2A0B3150D9}"/>
              </a:ext>
            </a:extLst>
          </p:cNvPr>
          <p:cNvSpPr txBox="1"/>
          <p:nvPr/>
        </p:nvSpPr>
        <p:spPr>
          <a:xfrm>
            <a:off x="552800" y="1511535"/>
            <a:ext cx="3042179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b="1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AWS</a:t>
            </a:r>
            <a:r>
              <a:rPr lang="ko-KR" altLang="en-US" sz="1500" b="1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 </a:t>
            </a:r>
            <a:r>
              <a:rPr lang="en-US" altLang="ko-KR" sz="1500" b="1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Singapore</a:t>
            </a:r>
            <a:r>
              <a:rPr lang="ko-KR" altLang="en-US" sz="1500" b="1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 </a:t>
            </a:r>
            <a:r>
              <a:rPr lang="en-US" altLang="ko-KR" sz="1500" b="1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Private Hosted Zone</a:t>
            </a:r>
            <a:endParaRPr lang="ko-KR" altLang="en-US" sz="1500" b="1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7D973DF-3054-CAE0-35C5-9DB72FD3325F}"/>
              </a:ext>
            </a:extLst>
          </p:cNvPr>
          <p:cNvSpPr txBox="1"/>
          <p:nvPr/>
        </p:nvSpPr>
        <p:spPr>
          <a:xfrm>
            <a:off x="1005550" y="5115185"/>
            <a:ext cx="16754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내부 통신을 위해 생성</a:t>
            </a:r>
          </a:p>
        </p:txBody>
      </p:sp>
    </p:spTree>
    <p:extLst>
      <p:ext uri="{BB962C8B-B14F-4D97-AF65-F5344CB8AC3E}">
        <p14:creationId xmlns:p14="http://schemas.microsoft.com/office/powerpoint/2010/main" val="37560259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D883FE82-3266-CD66-F18A-9BE54287B81B}"/>
              </a:ext>
            </a:extLst>
          </p:cNvPr>
          <p:cNvCxnSpPr>
            <a:cxnSpLocks/>
          </p:cNvCxnSpPr>
          <p:nvPr/>
        </p:nvCxnSpPr>
        <p:spPr>
          <a:xfrm>
            <a:off x="1843280" y="4087438"/>
            <a:ext cx="0" cy="9820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86CB7179-2CED-698E-7489-BBBF08E1F63C}"/>
              </a:ext>
            </a:extLst>
          </p:cNvPr>
          <p:cNvSpPr/>
          <p:nvPr/>
        </p:nvSpPr>
        <p:spPr>
          <a:xfrm>
            <a:off x="272715" y="0"/>
            <a:ext cx="802105" cy="7527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A721A3-5D9B-A549-DF5D-D0547EE5B424}"/>
              </a:ext>
            </a:extLst>
          </p:cNvPr>
          <p:cNvSpPr txBox="1"/>
          <p:nvPr/>
        </p:nvSpPr>
        <p:spPr>
          <a:xfrm>
            <a:off x="1176688" y="137160"/>
            <a:ext cx="5261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Part 2</a:t>
            </a:r>
            <a:endParaRPr lang="ko-KR" alt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FEF442-2E39-E8A3-0720-B4AF147BC24A}"/>
              </a:ext>
            </a:extLst>
          </p:cNvPr>
          <p:cNvSpPr txBox="1"/>
          <p:nvPr/>
        </p:nvSpPr>
        <p:spPr>
          <a:xfrm>
            <a:off x="1176688" y="383381"/>
            <a:ext cx="1333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spc="3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Route53 </a:t>
            </a:r>
            <a:endParaRPr lang="ko-KR" altLang="en-US" b="1" spc="3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0C3D8E-96A0-582B-986B-3C37E9597E3D}"/>
              </a:ext>
            </a:extLst>
          </p:cNvPr>
          <p:cNvSpPr txBox="1"/>
          <p:nvPr/>
        </p:nvSpPr>
        <p:spPr>
          <a:xfrm>
            <a:off x="552800" y="1511535"/>
            <a:ext cx="22794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b="1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A6EED8C-27C3-4B25-206F-FE2A0B3150D9}"/>
              </a:ext>
            </a:extLst>
          </p:cNvPr>
          <p:cNvSpPr txBox="1"/>
          <p:nvPr/>
        </p:nvSpPr>
        <p:spPr>
          <a:xfrm>
            <a:off x="552800" y="1511535"/>
            <a:ext cx="3829253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b="1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AWS</a:t>
            </a:r>
            <a:r>
              <a:rPr lang="ko-KR" altLang="en-US" sz="1500" b="1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 </a:t>
            </a:r>
            <a:r>
              <a:rPr lang="en-US" altLang="ko-KR" sz="1500" b="1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Seoul</a:t>
            </a:r>
            <a:r>
              <a:rPr lang="ko-KR" altLang="en-US" sz="1500" b="1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 </a:t>
            </a:r>
            <a:r>
              <a:rPr lang="en-US" altLang="ko-KR" sz="1500" b="1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Inbound</a:t>
            </a:r>
            <a:r>
              <a:rPr lang="ko-KR" altLang="en-US" sz="1500" b="1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 </a:t>
            </a:r>
            <a:r>
              <a:rPr lang="en-US" altLang="ko-KR" sz="1500" b="1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,</a:t>
            </a:r>
            <a:r>
              <a:rPr lang="ko-KR" altLang="en-US" sz="1500" b="1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 </a:t>
            </a:r>
            <a:r>
              <a:rPr lang="en-US" altLang="ko-KR" sz="1500" b="1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Outbound</a:t>
            </a:r>
            <a:r>
              <a:rPr lang="ko-KR" altLang="en-US" sz="1500" b="1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 </a:t>
            </a:r>
            <a:r>
              <a:rPr lang="en-US" altLang="ko-KR" sz="1500" b="1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Endpoint</a:t>
            </a:r>
            <a:r>
              <a:rPr lang="ko-KR" altLang="en-US" sz="1500" b="1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 </a:t>
            </a:r>
            <a:r>
              <a:rPr lang="en-US" altLang="ko-KR" sz="1500" b="1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rule</a:t>
            </a:r>
            <a:endParaRPr lang="ko-KR" altLang="en-US" sz="1500" b="1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7D973DF-3054-CAE0-35C5-9DB72FD3325F}"/>
              </a:ext>
            </a:extLst>
          </p:cNvPr>
          <p:cNvSpPr txBox="1"/>
          <p:nvPr/>
        </p:nvSpPr>
        <p:spPr>
          <a:xfrm>
            <a:off x="1005550" y="5115185"/>
            <a:ext cx="43708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AWS VPC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와 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On premise 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상의 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DNS 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서버 와의 쿼리 중계를 위하여 </a:t>
            </a:r>
            <a:endParaRPr lang="en-US" altLang="ko-KR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Inbound,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Outbound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Endpoint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규칙을 만들어 준다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A5A5636-7872-2C08-7C63-8878801328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721" y="2077663"/>
            <a:ext cx="8858250" cy="2009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24343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D883FE82-3266-CD66-F18A-9BE54287B81B}"/>
              </a:ext>
            </a:extLst>
          </p:cNvPr>
          <p:cNvCxnSpPr>
            <a:cxnSpLocks/>
          </p:cNvCxnSpPr>
          <p:nvPr/>
        </p:nvCxnSpPr>
        <p:spPr>
          <a:xfrm>
            <a:off x="1843280" y="4087438"/>
            <a:ext cx="0" cy="9820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86CB7179-2CED-698E-7489-BBBF08E1F63C}"/>
              </a:ext>
            </a:extLst>
          </p:cNvPr>
          <p:cNvSpPr/>
          <p:nvPr/>
        </p:nvSpPr>
        <p:spPr>
          <a:xfrm>
            <a:off x="272715" y="0"/>
            <a:ext cx="802105" cy="7527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A721A3-5D9B-A549-DF5D-D0547EE5B424}"/>
              </a:ext>
            </a:extLst>
          </p:cNvPr>
          <p:cNvSpPr txBox="1"/>
          <p:nvPr/>
        </p:nvSpPr>
        <p:spPr>
          <a:xfrm>
            <a:off x="1176688" y="137160"/>
            <a:ext cx="5261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Part 2</a:t>
            </a:r>
            <a:endParaRPr lang="ko-KR" alt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FEF442-2E39-E8A3-0720-B4AF147BC24A}"/>
              </a:ext>
            </a:extLst>
          </p:cNvPr>
          <p:cNvSpPr txBox="1"/>
          <p:nvPr/>
        </p:nvSpPr>
        <p:spPr>
          <a:xfrm>
            <a:off x="1176688" y="383381"/>
            <a:ext cx="1333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spc="3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Route53 </a:t>
            </a:r>
            <a:endParaRPr lang="ko-KR" altLang="en-US" b="1" spc="3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0C3D8E-96A0-582B-986B-3C37E9597E3D}"/>
              </a:ext>
            </a:extLst>
          </p:cNvPr>
          <p:cNvSpPr txBox="1"/>
          <p:nvPr/>
        </p:nvSpPr>
        <p:spPr>
          <a:xfrm>
            <a:off x="552800" y="1511535"/>
            <a:ext cx="22794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b="1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A6EED8C-27C3-4B25-206F-FE2A0B3150D9}"/>
              </a:ext>
            </a:extLst>
          </p:cNvPr>
          <p:cNvSpPr txBox="1"/>
          <p:nvPr/>
        </p:nvSpPr>
        <p:spPr>
          <a:xfrm>
            <a:off x="552800" y="1511535"/>
            <a:ext cx="417967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b="1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AWS</a:t>
            </a:r>
            <a:r>
              <a:rPr lang="ko-KR" altLang="en-US" sz="1500" b="1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 </a:t>
            </a:r>
            <a:r>
              <a:rPr lang="en-US" altLang="ko-KR" sz="1500" b="1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Singapore</a:t>
            </a:r>
            <a:r>
              <a:rPr lang="ko-KR" altLang="en-US" sz="1500" b="1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 </a:t>
            </a:r>
            <a:r>
              <a:rPr lang="en-US" altLang="ko-KR" sz="1500" b="1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Inbound</a:t>
            </a:r>
            <a:r>
              <a:rPr lang="ko-KR" altLang="en-US" sz="1500" b="1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 </a:t>
            </a:r>
            <a:r>
              <a:rPr lang="en-US" altLang="ko-KR" sz="1500" b="1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,</a:t>
            </a:r>
            <a:r>
              <a:rPr lang="ko-KR" altLang="en-US" sz="1500" b="1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 </a:t>
            </a:r>
            <a:r>
              <a:rPr lang="en-US" altLang="ko-KR" sz="1500" b="1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Outbound</a:t>
            </a:r>
            <a:r>
              <a:rPr lang="ko-KR" altLang="en-US" sz="1500" b="1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 </a:t>
            </a:r>
            <a:r>
              <a:rPr lang="en-US" altLang="ko-KR" sz="1500" b="1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Endpoint</a:t>
            </a:r>
            <a:r>
              <a:rPr lang="ko-KR" altLang="en-US" sz="1500" b="1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 </a:t>
            </a:r>
            <a:r>
              <a:rPr lang="en-US" altLang="ko-KR" sz="1500" b="1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rule</a:t>
            </a:r>
            <a:endParaRPr lang="ko-KR" altLang="en-US" sz="1500" b="1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7D973DF-3054-CAE0-35C5-9DB72FD3325F}"/>
              </a:ext>
            </a:extLst>
          </p:cNvPr>
          <p:cNvSpPr txBox="1"/>
          <p:nvPr/>
        </p:nvSpPr>
        <p:spPr>
          <a:xfrm>
            <a:off x="1005550" y="5115185"/>
            <a:ext cx="43708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AWS VPC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와 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On premise 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상의 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DNS 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서버 와의 쿼리 중계를 위하여 </a:t>
            </a:r>
            <a:endParaRPr lang="en-US" altLang="ko-KR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Inbound,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Outbound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Endpoint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규칙을 만들어 준다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A5A5636-7872-2C08-7C63-8878801328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721" y="2077663"/>
            <a:ext cx="8858250" cy="2009775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F9724B80-6884-567F-8272-DA36AA19B2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721" y="2077662"/>
            <a:ext cx="8858250" cy="2009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67115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AE56937B-FD6E-33C5-CF71-0693438652A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A0F16938-4AB3-C31E-90F7-0E878D78B7D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양쪽 대괄호 4">
            <a:extLst>
              <a:ext uri="{FF2B5EF4-FFF2-40B4-BE49-F238E27FC236}">
                <a16:creationId xmlns:a16="http://schemas.microsoft.com/office/drawing/2014/main" id="{A85AD9A1-C6CD-390A-EC4C-B0EF5C170030}"/>
              </a:ext>
            </a:extLst>
          </p:cNvPr>
          <p:cNvSpPr/>
          <p:nvPr/>
        </p:nvSpPr>
        <p:spPr>
          <a:xfrm>
            <a:off x="1026695" y="2342148"/>
            <a:ext cx="10299031" cy="2197768"/>
          </a:xfrm>
          <a:prstGeom prst="bracketPair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99F7BD-985D-25E8-0155-602A31D9B744}"/>
              </a:ext>
            </a:extLst>
          </p:cNvPr>
          <p:cNvSpPr txBox="1"/>
          <p:nvPr/>
        </p:nvSpPr>
        <p:spPr>
          <a:xfrm>
            <a:off x="5385709" y="2823410"/>
            <a:ext cx="14205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600" dirty="0">
                <a:solidFill>
                  <a:schemeClr val="bg1"/>
                </a:solidFill>
              </a:rPr>
              <a:t>Part 1</a:t>
            </a:r>
            <a:endParaRPr lang="ko-KR" altLang="en-US" sz="2400" spc="6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20D104D-2799-1AAD-000E-28652FD45B3B}"/>
              </a:ext>
            </a:extLst>
          </p:cNvPr>
          <p:cNvSpPr txBox="1"/>
          <p:nvPr/>
        </p:nvSpPr>
        <p:spPr>
          <a:xfrm>
            <a:off x="4426732" y="3438435"/>
            <a:ext cx="33385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b="1" spc="600" dirty="0">
                <a:solidFill>
                  <a:schemeClr val="bg1"/>
                </a:solidFill>
              </a:rPr>
              <a:t>Project </a:t>
            </a:r>
            <a:r>
              <a:rPr lang="ko-KR" altLang="en-US" sz="3600" b="1" spc="600" dirty="0">
                <a:solidFill>
                  <a:schemeClr val="bg1"/>
                </a:solidFill>
              </a:rPr>
              <a:t>개요</a:t>
            </a:r>
          </a:p>
        </p:txBody>
      </p:sp>
    </p:spTree>
    <p:extLst>
      <p:ext uri="{BB962C8B-B14F-4D97-AF65-F5344CB8AC3E}">
        <p14:creationId xmlns:p14="http://schemas.microsoft.com/office/powerpoint/2010/main" val="353587848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실외, 하늘이(가) 표시된 사진&#10;&#10;자동 생성된 설명">
            <a:extLst>
              <a:ext uri="{FF2B5EF4-FFF2-40B4-BE49-F238E27FC236}">
                <a16:creationId xmlns:a16="http://schemas.microsoft.com/office/drawing/2014/main" id="{A6BF449C-8218-BAB3-0093-EA20F125EE4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3DB953DC-73C0-2FD9-F2CB-C0A03E9149F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양쪽 대괄호 5">
            <a:extLst>
              <a:ext uri="{FF2B5EF4-FFF2-40B4-BE49-F238E27FC236}">
                <a16:creationId xmlns:a16="http://schemas.microsoft.com/office/drawing/2014/main" id="{0F65F918-9637-D1E2-270B-38940AAF97DE}"/>
              </a:ext>
            </a:extLst>
          </p:cNvPr>
          <p:cNvSpPr/>
          <p:nvPr/>
        </p:nvSpPr>
        <p:spPr>
          <a:xfrm>
            <a:off x="1026695" y="2342148"/>
            <a:ext cx="10299031" cy="2197768"/>
          </a:xfrm>
          <a:prstGeom prst="bracketPair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17B3080-044B-CFAC-AF0B-B180B0D76AE8}"/>
              </a:ext>
            </a:extLst>
          </p:cNvPr>
          <p:cNvSpPr txBox="1"/>
          <p:nvPr/>
        </p:nvSpPr>
        <p:spPr>
          <a:xfrm>
            <a:off x="5362466" y="2823410"/>
            <a:ext cx="14670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600" dirty="0">
                <a:solidFill>
                  <a:schemeClr val="bg1"/>
                </a:solidFill>
              </a:rPr>
              <a:t>Part 3</a:t>
            </a:r>
            <a:endParaRPr lang="ko-KR" altLang="en-US" sz="2400" spc="600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93889A7-6CB7-D1D0-0B78-85F4D47CA7C5}"/>
              </a:ext>
            </a:extLst>
          </p:cNvPr>
          <p:cNvSpPr txBox="1"/>
          <p:nvPr/>
        </p:nvSpPr>
        <p:spPr>
          <a:xfrm>
            <a:off x="4566579" y="3438435"/>
            <a:ext cx="30588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b="1" spc="600" dirty="0">
                <a:solidFill>
                  <a:schemeClr val="bg1"/>
                </a:solidFill>
              </a:rPr>
              <a:t>시스템 구축</a:t>
            </a:r>
          </a:p>
        </p:txBody>
      </p:sp>
    </p:spTree>
    <p:extLst>
      <p:ext uri="{BB962C8B-B14F-4D97-AF65-F5344CB8AC3E}">
        <p14:creationId xmlns:p14="http://schemas.microsoft.com/office/powerpoint/2010/main" val="282726848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6CB7179-2CED-698E-7489-BBBF08E1F63C}"/>
              </a:ext>
            </a:extLst>
          </p:cNvPr>
          <p:cNvSpPr/>
          <p:nvPr/>
        </p:nvSpPr>
        <p:spPr>
          <a:xfrm>
            <a:off x="272715" y="0"/>
            <a:ext cx="802105" cy="7527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A721A3-5D9B-A549-DF5D-D0547EE5B424}"/>
              </a:ext>
            </a:extLst>
          </p:cNvPr>
          <p:cNvSpPr txBox="1"/>
          <p:nvPr/>
        </p:nvSpPr>
        <p:spPr>
          <a:xfrm>
            <a:off x="1176688" y="137160"/>
            <a:ext cx="5293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Part 3</a:t>
            </a:r>
            <a:endParaRPr lang="ko-KR" alt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FEF442-2E39-E8A3-0720-B4AF147BC24A}"/>
              </a:ext>
            </a:extLst>
          </p:cNvPr>
          <p:cNvSpPr txBox="1"/>
          <p:nvPr/>
        </p:nvSpPr>
        <p:spPr>
          <a:xfrm>
            <a:off x="1176688" y="383381"/>
            <a:ext cx="1641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spc="3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DNS Server</a:t>
            </a:r>
            <a:endParaRPr lang="ko-KR" altLang="en-US" b="1" spc="3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C02623E-F439-D0B6-865F-F58DB9D1C544}"/>
              </a:ext>
            </a:extLst>
          </p:cNvPr>
          <p:cNvSpPr txBox="1"/>
          <p:nvPr/>
        </p:nvSpPr>
        <p:spPr>
          <a:xfrm>
            <a:off x="552800" y="1511535"/>
            <a:ext cx="2434193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b="1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Seoul</a:t>
            </a:r>
            <a:r>
              <a:rPr lang="ko-KR" altLang="en-US" sz="1500" b="1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 </a:t>
            </a:r>
            <a:r>
              <a:rPr lang="en-US" altLang="ko-KR" sz="1500" b="1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IDC</a:t>
            </a:r>
            <a:r>
              <a:rPr lang="ko-KR" altLang="en-US" sz="1500" b="1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 </a:t>
            </a:r>
            <a:r>
              <a:rPr lang="en-US" altLang="ko-KR" sz="1500" b="1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center DNS Server</a:t>
            </a:r>
            <a:endParaRPr lang="ko-KR" altLang="en-US" sz="1500" b="1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60A8A9D6-8245-FB92-81C8-891F1C814B54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767" y="2179039"/>
            <a:ext cx="3678026" cy="4441971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A456E27E-2EC8-D8F1-B27A-D33DF0EE8643}"/>
              </a:ext>
            </a:extLst>
          </p:cNvPr>
          <p:cNvSpPr txBox="1"/>
          <p:nvPr/>
        </p:nvSpPr>
        <p:spPr>
          <a:xfrm>
            <a:off x="5620624" y="3659764"/>
            <a:ext cx="4150688" cy="646331"/>
          </a:xfrm>
          <a:prstGeom prst="rect">
            <a:avLst/>
          </a:prstGeom>
          <a:noFill/>
          <a:ln>
            <a:solidFill>
              <a:schemeClr val="tx2">
                <a:lumMod val="20000"/>
                <a:lumOff val="8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awsseoul.internal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, </a:t>
            </a:r>
            <a:r>
              <a:rPr lang="en-US" altLang="ko-KR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awssingapore.internal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US" altLang="ko-KR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idcsingapore.internal</a:t>
            </a:r>
            <a:endParaRPr lang="en-US" altLang="ko-KR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관련 쿼리 질의가 왔을 때 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Route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53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에 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forward 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하기위해</a:t>
            </a:r>
            <a:endParaRPr lang="en-US" altLang="ko-KR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설정을 위해 추가한다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FA625C3-9B6E-1E80-A77D-2849A6EF4655}"/>
              </a:ext>
            </a:extLst>
          </p:cNvPr>
          <p:cNvSpPr txBox="1"/>
          <p:nvPr/>
        </p:nvSpPr>
        <p:spPr>
          <a:xfrm>
            <a:off x="640408" y="1902040"/>
            <a:ext cx="18723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en-US" altLang="ko-KR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etc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/named.rfc1912.zones 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513997B6-A9AC-9877-7C96-5EAEDFA9D405}"/>
              </a:ext>
            </a:extLst>
          </p:cNvPr>
          <p:cNvCxnSpPr>
            <a:cxnSpLocks/>
          </p:cNvCxnSpPr>
          <p:nvPr/>
        </p:nvCxnSpPr>
        <p:spPr>
          <a:xfrm>
            <a:off x="3598877" y="3766657"/>
            <a:ext cx="2021747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B93F32E7-5F06-F316-E3BC-0F8D3EF31136}"/>
              </a:ext>
            </a:extLst>
          </p:cNvPr>
          <p:cNvCxnSpPr>
            <a:cxnSpLocks/>
          </p:cNvCxnSpPr>
          <p:nvPr/>
        </p:nvCxnSpPr>
        <p:spPr>
          <a:xfrm flipV="1">
            <a:off x="3633087" y="3892492"/>
            <a:ext cx="1987537" cy="638962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1EDC2883-4B5F-D437-9886-F2A4E747273A}"/>
              </a:ext>
            </a:extLst>
          </p:cNvPr>
          <p:cNvCxnSpPr>
            <a:cxnSpLocks/>
          </p:cNvCxnSpPr>
          <p:nvPr/>
        </p:nvCxnSpPr>
        <p:spPr>
          <a:xfrm flipV="1">
            <a:off x="3633087" y="3997489"/>
            <a:ext cx="1987537" cy="1196345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994622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DCDED7CC-5084-4A71-CBB0-E94C31D697ED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800" y="2246379"/>
            <a:ext cx="6038276" cy="3394064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86CB7179-2CED-698E-7489-BBBF08E1F63C}"/>
              </a:ext>
            </a:extLst>
          </p:cNvPr>
          <p:cNvSpPr/>
          <p:nvPr/>
        </p:nvSpPr>
        <p:spPr>
          <a:xfrm>
            <a:off x="272715" y="0"/>
            <a:ext cx="802105" cy="7527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A721A3-5D9B-A549-DF5D-D0547EE5B424}"/>
              </a:ext>
            </a:extLst>
          </p:cNvPr>
          <p:cNvSpPr txBox="1"/>
          <p:nvPr/>
        </p:nvSpPr>
        <p:spPr>
          <a:xfrm>
            <a:off x="1176688" y="137160"/>
            <a:ext cx="5293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Part 3</a:t>
            </a:r>
            <a:endParaRPr lang="ko-KR" alt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FEF442-2E39-E8A3-0720-B4AF147BC24A}"/>
              </a:ext>
            </a:extLst>
          </p:cNvPr>
          <p:cNvSpPr txBox="1"/>
          <p:nvPr/>
        </p:nvSpPr>
        <p:spPr>
          <a:xfrm>
            <a:off x="1176688" y="383381"/>
            <a:ext cx="1641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spc="3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DNS Server</a:t>
            </a:r>
            <a:endParaRPr lang="ko-KR" altLang="en-US" b="1" spc="3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C02623E-F439-D0B6-865F-F58DB9D1C544}"/>
              </a:ext>
            </a:extLst>
          </p:cNvPr>
          <p:cNvSpPr txBox="1"/>
          <p:nvPr/>
        </p:nvSpPr>
        <p:spPr>
          <a:xfrm>
            <a:off x="552800" y="1511535"/>
            <a:ext cx="2434193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b="1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Seoul</a:t>
            </a:r>
            <a:r>
              <a:rPr lang="ko-KR" altLang="en-US" sz="1500" b="1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 </a:t>
            </a:r>
            <a:r>
              <a:rPr lang="en-US" altLang="ko-KR" sz="1500" b="1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IDC</a:t>
            </a:r>
            <a:r>
              <a:rPr lang="ko-KR" altLang="en-US" sz="1500" b="1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 </a:t>
            </a:r>
            <a:r>
              <a:rPr lang="en-US" altLang="ko-KR" sz="1500" b="1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center DNS Server</a:t>
            </a:r>
            <a:endParaRPr lang="ko-KR" altLang="en-US" sz="1500" b="1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456E27E-2EC8-D8F1-B27A-D33DF0EE8643}"/>
              </a:ext>
            </a:extLst>
          </p:cNvPr>
          <p:cNvSpPr txBox="1"/>
          <p:nvPr/>
        </p:nvSpPr>
        <p:spPr>
          <a:xfrm>
            <a:off x="4966283" y="4909724"/>
            <a:ext cx="1179554" cy="276999"/>
          </a:xfrm>
          <a:prstGeom prst="rect">
            <a:avLst/>
          </a:prstGeom>
          <a:noFill/>
          <a:ln>
            <a:solidFill>
              <a:schemeClr val="tx2">
                <a:lumMod val="20000"/>
                <a:lumOff val="8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Zone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파일 내용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FA625C3-9B6E-1E80-A77D-2849A6EF4655}"/>
              </a:ext>
            </a:extLst>
          </p:cNvPr>
          <p:cNvSpPr txBox="1"/>
          <p:nvPr/>
        </p:nvSpPr>
        <p:spPr>
          <a:xfrm>
            <a:off x="640408" y="1902040"/>
            <a:ext cx="17858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okierun"/>
              </a:rPr>
              <a:t>/var/named/data/</a:t>
            </a:r>
            <a:r>
              <a:rPr lang="en-US" altLang="ko-KR" sz="1200" b="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okierun"/>
              </a:rPr>
              <a:t>idcneta</a:t>
            </a:r>
            <a:endParaRPr lang="en-US" altLang="ko-KR" sz="1200" b="0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cookierun"/>
            </a:endParaRPr>
          </a:p>
        </p:txBody>
      </p:sp>
    </p:spTree>
    <p:extLst>
      <p:ext uri="{BB962C8B-B14F-4D97-AF65-F5344CB8AC3E}">
        <p14:creationId xmlns:p14="http://schemas.microsoft.com/office/powerpoint/2010/main" val="326905700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725999ED-671E-7220-4FCA-67F25F90A5B6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060" y="2179039"/>
            <a:ext cx="3945395" cy="4441971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86CB7179-2CED-698E-7489-BBBF08E1F63C}"/>
              </a:ext>
            </a:extLst>
          </p:cNvPr>
          <p:cNvSpPr/>
          <p:nvPr/>
        </p:nvSpPr>
        <p:spPr>
          <a:xfrm>
            <a:off x="272715" y="0"/>
            <a:ext cx="802105" cy="7527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A721A3-5D9B-A549-DF5D-D0547EE5B424}"/>
              </a:ext>
            </a:extLst>
          </p:cNvPr>
          <p:cNvSpPr txBox="1"/>
          <p:nvPr/>
        </p:nvSpPr>
        <p:spPr>
          <a:xfrm>
            <a:off x="1176688" y="137160"/>
            <a:ext cx="5293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Part 3</a:t>
            </a:r>
            <a:endParaRPr lang="ko-KR" alt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FEF442-2E39-E8A3-0720-B4AF147BC24A}"/>
              </a:ext>
            </a:extLst>
          </p:cNvPr>
          <p:cNvSpPr txBox="1"/>
          <p:nvPr/>
        </p:nvSpPr>
        <p:spPr>
          <a:xfrm>
            <a:off x="1176688" y="383381"/>
            <a:ext cx="1641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spc="3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DNS Server</a:t>
            </a:r>
            <a:endParaRPr lang="ko-KR" altLang="en-US" b="1" spc="3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C02623E-F439-D0B6-865F-F58DB9D1C544}"/>
              </a:ext>
            </a:extLst>
          </p:cNvPr>
          <p:cNvSpPr txBox="1"/>
          <p:nvPr/>
        </p:nvSpPr>
        <p:spPr>
          <a:xfrm>
            <a:off x="552800" y="1511535"/>
            <a:ext cx="278621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b="1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Singapore</a:t>
            </a:r>
            <a:r>
              <a:rPr lang="ko-KR" altLang="en-US" sz="1500" b="1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 </a:t>
            </a:r>
            <a:r>
              <a:rPr lang="en-US" altLang="ko-KR" sz="1500" b="1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IDC</a:t>
            </a:r>
            <a:r>
              <a:rPr lang="ko-KR" altLang="en-US" sz="1500" b="1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 </a:t>
            </a:r>
            <a:r>
              <a:rPr lang="en-US" altLang="ko-KR" sz="1500" b="1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center DNS Server</a:t>
            </a:r>
            <a:endParaRPr lang="ko-KR" altLang="en-US" sz="1500" b="1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456E27E-2EC8-D8F1-B27A-D33DF0EE8643}"/>
              </a:ext>
            </a:extLst>
          </p:cNvPr>
          <p:cNvSpPr txBox="1"/>
          <p:nvPr/>
        </p:nvSpPr>
        <p:spPr>
          <a:xfrm>
            <a:off x="5620624" y="3659764"/>
            <a:ext cx="3863750" cy="646331"/>
          </a:xfrm>
          <a:prstGeom prst="rect">
            <a:avLst/>
          </a:prstGeom>
          <a:noFill/>
          <a:ln>
            <a:solidFill>
              <a:schemeClr val="tx2">
                <a:lumMod val="20000"/>
                <a:lumOff val="8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awssingapore.internal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, </a:t>
            </a:r>
            <a:r>
              <a:rPr lang="en-US" altLang="ko-KR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awsseoul.internal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US" altLang="ko-KR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idcseoul.internal</a:t>
            </a:r>
            <a:endParaRPr lang="en-US" altLang="ko-KR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관련 쿼리 질의가 왔을 때 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Route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53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에 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forward 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하기위해</a:t>
            </a:r>
            <a:endParaRPr lang="en-US" altLang="ko-KR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설정을 위해 추가한다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FA625C3-9B6E-1E80-A77D-2849A6EF4655}"/>
              </a:ext>
            </a:extLst>
          </p:cNvPr>
          <p:cNvSpPr txBox="1"/>
          <p:nvPr/>
        </p:nvSpPr>
        <p:spPr>
          <a:xfrm>
            <a:off x="640408" y="1902040"/>
            <a:ext cx="18723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en-US" altLang="ko-KR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etc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/named.rfc1912.zones 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513997B6-A9AC-9877-7C96-5EAEDFA9D405}"/>
              </a:ext>
            </a:extLst>
          </p:cNvPr>
          <p:cNvCxnSpPr>
            <a:cxnSpLocks/>
          </p:cNvCxnSpPr>
          <p:nvPr/>
        </p:nvCxnSpPr>
        <p:spPr>
          <a:xfrm>
            <a:off x="3598877" y="3766657"/>
            <a:ext cx="2021747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B93F32E7-5F06-F316-E3BC-0F8D3EF31136}"/>
              </a:ext>
            </a:extLst>
          </p:cNvPr>
          <p:cNvCxnSpPr>
            <a:cxnSpLocks/>
          </p:cNvCxnSpPr>
          <p:nvPr/>
        </p:nvCxnSpPr>
        <p:spPr>
          <a:xfrm flipV="1">
            <a:off x="3633087" y="3892492"/>
            <a:ext cx="1987537" cy="638962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1EDC2883-4B5F-D437-9886-F2A4E747273A}"/>
              </a:ext>
            </a:extLst>
          </p:cNvPr>
          <p:cNvCxnSpPr>
            <a:cxnSpLocks/>
          </p:cNvCxnSpPr>
          <p:nvPr/>
        </p:nvCxnSpPr>
        <p:spPr>
          <a:xfrm flipV="1">
            <a:off x="3633087" y="3997489"/>
            <a:ext cx="1987537" cy="1196345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331164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6CB7179-2CED-698E-7489-BBBF08E1F63C}"/>
              </a:ext>
            </a:extLst>
          </p:cNvPr>
          <p:cNvSpPr/>
          <p:nvPr/>
        </p:nvSpPr>
        <p:spPr>
          <a:xfrm>
            <a:off x="272715" y="0"/>
            <a:ext cx="802105" cy="7527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A721A3-5D9B-A549-DF5D-D0547EE5B424}"/>
              </a:ext>
            </a:extLst>
          </p:cNvPr>
          <p:cNvSpPr txBox="1"/>
          <p:nvPr/>
        </p:nvSpPr>
        <p:spPr>
          <a:xfrm>
            <a:off x="1176688" y="137160"/>
            <a:ext cx="5293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Part 3</a:t>
            </a:r>
            <a:endParaRPr lang="ko-KR" alt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FEF442-2E39-E8A3-0720-B4AF147BC24A}"/>
              </a:ext>
            </a:extLst>
          </p:cNvPr>
          <p:cNvSpPr txBox="1"/>
          <p:nvPr/>
        </p:nvSpPr>
        <p:spPr>
          <a:xfrm>
            <a:off x="1176688" y="383381"/>
            <a:ext cx="1641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spc="3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DNS Server</a:t>
            </a:r>
            <a:endParaRPr lang="ko-KR" altLang="en-US" b="1" spc="3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C02623E-F439-D0B6-865F-F58DB9D1C544}"/>
              </a:ext>
            </a:extLst>
          </p:cNvPr>
          <p:cNvSpPr txBox="1"/>
          <p:nvPr/>
        </p:nvSpPr>
        <p:spPr>
          <a:xfrm>
            <a:off x="552800" y="1511535"/>
            <a:ext cx="278621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b="1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Singapore</a:t>
            </a:r>
            <a:r>
              <a:rPr lang="ko-KR" altLang="en-US" sz="1500" b="1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 </a:t>
            </a:r>
            <a:r>
              <a:rPr lang="en-US" altLang="ko-KR" sz="1500" b="1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IDC</a:t>
            </a:r>
            <a:r>
              <a:rPr lang="ko-KR" altLang="en-US" sz="1500" b="1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 </a:t>
            </a:r>
            <a:r>
              <a:rPr lang="en-US" altLang="ko-KR" sz="1500" b="1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center DNS Server</a:t>
            </a:r>
            <a:endParaRPr lang="ko-KR" altLang="en-US" sz="1500" b="1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FA625C3-9B6E-1E80-A77D-2849A6EF4655}"/>
              </a:ext>
            </a:extLst>
          </p:cNvPr>
          <p:cNvSpPr txBox="1"/>
          <p:nvPr/>
        </p:nvSpPr>
        <p:spPr>
          <a:xfrm>
            <a:off x="640408" y="1902040"/>
            <a:ext cx="17858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okierun"/>
              </a:rPr>
              <a:t>/var/named/data/</a:t>
            </a:r>
            <a:r>
              <a:rPr lang="en-US" altLang="ko-KR" sz="1200" b="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okierun"/>
              </a:rPr>
              <a:t>idcneta</a:t>
            </a:r>
            <a:endParaRPr lang="en-US" altLang="ko-KR" sz="1200" b="0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cookierun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60D49B1-EB25-82C3-0AB0-6BA6573F0219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408" y="2246379"/>
            <a:ext cx="6738578" cy="3394064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A456E27E-2EC8-D8F1-B27A-D33DF0EE8643}"/>
              </a:ext>
            </a:extLst>
          </p:cNvPr>
          <p:cNvSpPr txBox="1"/>
          <p:nvPr/>
        </p:nvSpPr>
        <p:spPr>
          <a:xfrm>
            <a:off x="5721292" y="4902211"/>
            <a:ext cx="1179554" cy="276999"/>
          </a:xfrm>
          <a:prstGeom prst="rect">
            <a:avLst/>
          </a:prstGeom>
          <a:noFill/>
          <a:ln>
            <a:solidFill>
              <a:schemeClr val="tx2">
                <a:lumMod val="20000"/>
                <a:lumOff val="8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Zone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파일 내용</a:t>
            </a:r>
          </a:p>
        </p:txBody>
      </p:sp>
    </p:spTree>
    <p:extLst>
      <p:ext uri="{BB962C8B-B14F-4D97-AF65-F5344CB8AC3E}">
        <p14:creationId xmlns:p14="http://schemas.microsoft.com/office/powerpoint/2010/main" val="83105337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6CB7179-2CED-698E-7489-BBBF08E1F63C}"/>
              </a:ext>
            </a:extLst>
          </p:cNvPr>
          <p:cNvSpPr/>
          <p:nvPr/>
        </p:nvSpPr>
        <p:spPr>
          <a:xfrm>
            <a:off x="272715" y="0"/>
            <a:ext cx="802105" cy="7527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A721A3-5D9B-A549-DF5D-D0547EE5B424}"/>
              </a:ext>
            </a:extLst>
          </p:cNvPr>
          <p:cNvSpPr txBox="1"/>
          <p:nvPr/>
        </p:nvSpPr>
        <p:spPr>
          <a:xfrm>
            <a:off x="1176688" y="137160"/>
            <a:ext cx="4940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Part 3</a:t>
            </a:r>
            <a:endParaRPr lang="ko-KR" alt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FEF442-2E39-E8A3-0720-B4AF147BC24A}"/>
              </a:ext>
            </a:extLst>
          </p:cNvPr>
          <p:cNvSpPr txBox="1"/>
          <p:nvPr/>
        </p:nvSpPr>
        <p:spPr>
          <a:xfrm>
            <a:off x="1176688" y="383381"/>
            <a:ext cx="1346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spc="3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연결 </a:t>
            </a:r>
            <a:r>
              <a:rPr lang="en-US" altLang="ko-KR" b="1" spc="3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Test</a:t>
            </a:r>
            <a:endParaRPr lang="ko-KR" altLang="en-US" b="1" spc="3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F3D7C75-F769-7C46-F0A9-D8B2DA8828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9173" y="2117027"/>
            <a:ext cx="3857625" cy="25146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F2A14A6-FCE7-FE92-D8A4-68E344705E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6485" y="2117027"/>
            <a:ext cx="3857625" cy="25146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0BDFA3B-FF37-39AA-F349-7FCE1EB6BDD4}"/>
              </a:ext>
            </a:extLst>
          </p:cNvPr>
          <p:cNvSpPr txBox="1"/>
          <p:nvPr/>
        </p:nvSpPr>
        <p:spPr>
          <a:xfrm>
            <a:off x="2620094" y="4976188"/>
            <a:ext cx="121578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500" b="1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Seoul Region</a:t>
            </a:r>
            <a:endParaRPr lang="ko-KR" altLang="en-US" sz="1500" b="1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4000885-CBC2-1A48-0B78-1AA72C3FFE8F}"/>
              </a:ext>
            </a:extLst>
          </p:cNvPr>
          <p:cNvSpPr txBox="1"/>
          <p:nvPr/>
        </p:nvSpPr>
        <p:spPr>
          <a:xfrm>
            <a:off x="8101397" y="4976188"/>
            <a:ext cx="156780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500" b="1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Singapore Region</a:t>
            </a:r>
            <a:endParaRPr lang="ko-KR" altLang="en-US" sz="1500" b="1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9733988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6CB7179-2CED-698E-7489-BBBF08E1F63C}"/>
              </a:ext>
            </a:extLst>
          </p:cNvPr>
          <p:cNvSpPr/>
          <p:nvPr/>
        </p:nvSpPr>
        <p:spPr>
          <a:xfrm>
            <a:off x="272715" y="0"/>
            <a:ext cx="802105" cy="7527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A721A3-5D9B-A549-DF5D-D0547EE5B424}"/>
              </a:ext>
            </a:extLst>
          </p:cNvPr>
          <p:cNvSpPr txBox="1"/>
          <p:nvPr/>
        </p:nvSpPr>
        <p:spPr>
          <a:xfrm>
            <a:off x="1176688" y="137160"/>
            <a:ext cx="5293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Part 3</a:t>
            </a:r>
            <a:endParaRPr lang="ko-KR" alt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FEF442-2E39-E8A3-0720-B4AF147BC24A}"/>
              </a:ext>
            </a:extLst>
          </p:cNvPr>
          <p:cNvSpPr txBox="1"/>
          <p:nvPr/>
        </p:nvSpPr>
        <p:spPr>
          <a:xfrm>
            <a:off x="1176688" y="383381"/>
            <a:ext cx="14718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spc="3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DB Server</a:t>
            </a:r>
            <a:endParaRPr lang="ko-KR" altLang="en-US" b="1" spc="3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C02623E-F439-D0B6-865F-F58DB9D1C544}"/>
              </a:ext>
            </a:extLst>
          </p:cNvPr>
          <p:cNvSpPr txBox="1"/>
          <p:nvPr/>
        </p:nvSpPr>
        <p:spPr>
          <a:xfrm>
            <a:off x="552800" y="1511535"/>
            <a:ext cx="316702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b="1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Seoul</a:t>
            </a:r>
            <a:r>
              <a:rPr lang="ko-KR" altLang="en-US" sz="1500" b="1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 </a:t>
            </a:r>
            <a:r>
              <a:rPr lang="en-US" altLang="ko-KR" sz="1500" b="1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IDC</a:t>
            </a:r>
            <a:r>
              <a:rPr lang="ko-KR" altLang="en-US" sz="1500" b="1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 </a:t>
            </a:r>
            <a:r>
              <a:rPr lang="en-US" altLang="ko-KR" sz="1500" b="1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center DB Server </a:t>
            </a:r>
            <a:r>
              <a:rPr lang="en-US" altLang="ko-KR" sz="1500" b="1" dirty="0">
                <a:solidFill>
                  <a:schemeClr val="bg1">
                    <a:lumMod val="50000"/>
                  </a:schemeClr>
                </a:solidFill>
                <a:latin typeface="+mj-lt"/>
                <a:sym typeface="Wingdings" panose="05000000000000000000" pitchFamily="2" charset="2"/>
              </a:rPr>
              <a:t> Master</a:t>
            </a:r>
            <a:endParaRPr lang="ko-KR" altLang="en-US" sz="1500" b="1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FA625C3-9B6E-1E80-A77D-2849A6EF4655}"/>
              </a:ext>
            </a:extLst>
          </p:cNvPr>
          <p:cNvSpPr txBox="1"/>
          <p:nvPr/>
        </p:nvSpPr>
        <p:spPr>
          <a:xfrm>
            <a:off x="640408" y="1902040"/>
            <a:ext cx="9010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okierun"/>
              </a:rPr>
              <a:t>/</a:t>
            </a:r>
            <a:r>
              <a:rPr lang="en-US" altLang="ko-KR" sz="1200" b="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okierun"/>
              </a:rPr>
              <a:t>etc</a:t>
            </a:r>
            <a:r>
              <a:rPr lang="en-US" altLang="ko-KR" sz="1200" b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okierun"/>
              </a:rPr>
              <a:t>/</a:t>
            </a:r>
            <a:r>
              <a:rPr lang="en-US" altLang="ko-KR" sz="1200" b="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okierun"/>
              </a:rPr>
              <a:t>my.cnf</a:t>
            </a:r>
            <a:endParaRPr lang="en-US" altLang="ko-KR" sz="1200" b="0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cookierun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E23C81C-8573-3808-F1AE-C717EE920C7F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767" y="2246379"/>
            <a:ext cx="4309928" cy="314213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1AB1101-AF5C-AC90-2652-A0E8E724DA1A}"/>
              </a:ext>
            </a:extLst>
          </p:cNvPr>
          <p:cNvSpPr txBox="1"/>
          <p:nvPr/>
        </p:nvSpPr>
        <p:spPr>
          <a:xfrm>
            <a:off x="5176007" y="3752043"/>
            <a:ext cx="6395340" cy="276999"/>
          </a:xfrm>
          <a:prstGeom prst="rect">
            <a:avLst/>
          </a:prstGeom>
          <a:noFill/>
          <a:ln>
            <a:solidFill>
              <a:schemeClr val="tx2">
                <a:lumMod val="20000"/>
                <a:lumOff val="8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Slave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DB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serve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에 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data 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복제를 위해 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DB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의 변경 사항을 기록하는 바이너리 로깅을 활성화 시킨다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20C3E04F-1214-7AD8-FD72-25F9577D5DAB}"/>
              </a:ext>
            </a:extLst>
          </p:cNvPr>
          <p:cNvCxnSpPr>
            <a:cxnSpLocks/>
          </p:cNvCxnSpPr>
          <p:nvPr/>
        </p:nvCxnSpPr>
        <p:spPr>
          <a:xfrm>
            <a:off x="2994870" y="3858936"/>
            <a:ext cx="2181137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61696F8-6BB4-3A9E-B367-1446621A91C6}"/>
              </a:ext>
            </a:extLst>
          </p:cNvPr>
          <p:cNvSpPr txBox="1"/>
          <p:nvPr/>
        </p:nvSpPr>
        <p:spPr>
          <a:xfrm>
            <a:off x="5176007" y="4208225"/>
            <a:ext cx="4059125" cy="461665"/>
          </a:xfrm>
          <a:prstGeom prst="rect">
            <a:avLst/>
          </a:prstGeom>
          <a:noFill/>
          <a:ln>
            <a:solidFill>
              <a:schemeClr val="tx2">
                <a:lumMod val="20000"/>
                <a:lumOff val="8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복제 환경에 각 서버를 구분하기 위해 고유 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ID 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를 설정한다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</a:p>
          <a:p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이때 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Slaver DB server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는 다른 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ID 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값을 가져야 한다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78A9DDA8-ED1B-12D9-7981-DA99EB65EE47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2994870" y="4006861"/>
            <a:ext cx="2181137" cy="432197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56444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림 17">
            <a:extLst>
              <a:ext uri="{FF2B5EF4-FFF2-40B4-BE49-F238E27FC236}">
                <a16:creationId xmlns:a16="http://schemas.microsoft.com/office/drawing/2014/main" id="{FE48DC71-0706-FB58-2B03-EF6A0654DA09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767" y="2271506"/>
            <a:ext cx="3962784" cy="317486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86CB7179-2CED-698E-7489-BBBF08E1F63C}"/>
              </a:ext>
            </a:extLst>
          </p:cNvPr>
          <p:cNvSpPr/>
          <p:nvPr/>
        </p:nvSpPr>
        <p:spPr>
          <a:xfrm>
            <a:off x="272715" y="0"/>
            <a:ext cx="802105" cy="7527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A721A3-5D9B-A549-DF5D-D0547EE5B424}"/>
              </a:ext>
            </a:extLst>
          </p:cNvPr>
          <p:cNvSpPr txBox="1"/>
          <p:nvPr/>
        </p:nvSpPr>
        <p:spPr>
          <a:xfrm>
            <a:off x="1176688" y="137160"/>
            <a:ext cx="5293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Part 3</a:t>
            </a:r>
            <a:endParaRPr lang="ko-KR" alt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FEF442-2E39-E8A3-0720-B4AF147BC24A}"/>
              </a:ext>
            </a:extLst>
          </p:cNvPr>
          <p:cNvSpPr txBox="1"/>
          <p:nvPr/>
        </p:nvSpPr>
        <p:spPr>
          <a:xfrm>
            <a:off x="1176688" y="383381"/>
            <a:ext cx="14718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spc="3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DB Server</a:t>
            </a:r>
            <a:endParaRPr lang="ko-KR" altLang="en-US" b="1" spc="3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C02623E-F439-D0B6-865F-F58DB9D1C544}"/>
              </a:ext>
            </a:extLst>
          </p:cNvPr>
          <p:cNvSpPr txBox="1"/>
          <p:nvPr/>
        </p:nvSpPr>
        <p:spPr>
          <a:xfrm>
            <a:off x="552800" y="1511535"/>
            <a:ext cx="3366819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b="1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Singapore</a:t>
            </a:r>
            <a:r>
              <a:rPr lang="ko-KR" altLang="en-US" sz="1500" b="1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 </a:t>
            </a:r>
            <a:r>
              <a:rPr lang="en-US" altLang="ko-KR" sz="1500" b="1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IDC</a:t>
            </a:r>
            <a:r>
              <a:rPr lang="ko-KR" altLang="en-US" sz="1500" b="1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 </a:t>
            </a:r>
            <a:r>
              <a:rPr lang="en-US" altLang="ko-KR" sz="1500" b="1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center DB Server </a:t>
            </a:r>
            <a:r>
              <a:rPr lang="en-US" altLang="ko-KR" sz="1500" b="1" dirty="0">
                <a:solidFill>
                  <a:schemeClr val="bg1">
                    <a:lumMod val="50000"/>
                  </a:schemeClr>
                </a:solidFill>
                <a:latin typeface="+mj-lt"/>
                <a:sym typeface="Wingdings" panose="05000000000000000000" pitchFamily="2" charset="2"/>
              </a:rPr>
              <a:t> Slave</a:t>
            </a:r>
            <a:endParaRPr lang="ko-KR" altLang="en-US" sz="1500" b="1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FA625C3-9B6E-1E80-A77D-2849A6EF4655}"/>
              </a:ext>
            </a:extLst>
          </p:cNvPr>
          <p:cNvSpPr txBox="1"/>
          <p:nvPr/>
        </p:nvSpPr>
        <p:spPr>
          <a:xfrm>
            <a:off x="640408" y="1902040"/>
            <a:ext cx="9010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okierun"/>
              </a:rPr>
              <a:t>/</a:t>
            </a:r>
            <a:r>
              <a:rPr lang="en-US" altLang="ko-KR" sz="1200" b="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okierun"/>
              </a:rPr>
              <a:t>etc</a:t>
            </a:r>
            <a:r>
              <a:rPr lang="en-US" altLang="ko-KR" sz="1200" b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okierun"/>
              </a:rPr>
              <a:t>/</a:t>
            </a:r>
            <a:r>
              <a:rPr lang="en-US" altLang="ko-KR" sz="1200" b="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okierun"/>
              </a:rPr>
              <a:t>my.cnf</a:t>
            </a:r>
            <a:endParaRPr lang="en-US" altLang="ko-KR" sz="1200" b="0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cookierun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AB1101-AF5C-AC90-2652-A0E8E724DA1A}"/>
              </a:ext>
            </a:extLst>
          </p:cNvPr>
          <p:cNvSpPr txBox="1"/>
          <p:nvPr/>
        </p:nvSpPr>
        <p:spPr>
          <a:xfrm>
            <a:off x="5176007" y="3903045"/>
            <a:ext cx="6666312" cy="276999"/>
          </a:xfrm>
          <a:prstGeom prst="rect">
            <a:avLst/>
          </a:prstGeom>
          <a:noFill/>
          <a:ln>
            <a:solidFill>
              <a:schemeClr val="tx2">
                <a:lumMod val="20000"/>
                <a:lumOff val="8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Slave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DB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serve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를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읽기 전용으로 설정한다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 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복제 환경 구성 시 일관성 유지를 위해 꼭 설정해야 한다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20C3E04F-1214-7AD8-FD72-25F9577D5DAB}"/>
              </a:ext>
            </a:extLst>
          </p:cNvPr>
          <p:cNvCxnSpPr>
            <a:cxnSpLocks/>
          </p:cNvCxnSpPr>
          <p:nvPr/>
        </p:nvCxnSpPr>
        <p:spPr>
          <a:xfrm>
            <a:off x="3288484" y="4043494"/>
            <a:ext cx="1887523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D694F3ED-7471-F131-CEC5-6F6C96D04738}"/>
              </a:ext>
            </a:extLst>
          </p:cNvPr>
          <p:cNvSpPr txBox="1"/>
          <p:nvPr/>
        </p:nvSpPr>
        <p:spPr>
          <a:xfrm>
            <a:off x="5176007" y="4288576"/>
            <a:ext cx="6666312" cy="461665"/>
          </a:xfrm>
          <a:prstGeom prst="rect">
            <a:avLst/>
          </a:prstGeom>
          <a:noFill/>
          <a:ln>
            <a:solidFill>
              <a:schemeClr val="tx2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Slave DB Server 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가 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sample Database 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에 대한 변경 사항만 복제하도록 지정한다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</a:p>
          <a:p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* 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웹 서버에서 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sample Database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안에 있는 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Table 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만 사용하기 때문</a:t>
            </a: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71666BDC-CA0A-F6EF-8946-3D3A91191F30}"/>
              </a:ext>
            </a:extLst>
          </p:cNvPr>
          <p:cNvCxnSpPr>
            <a:cxnSpLocks/>
            <a:endCxn id="23" idx="1"/>
          </p:cNvCxnSpPr>
          <p:nvPr/>
        </p:nvCxnSpPr>
        <p:spPr>
          <a:xfrm>
            <a:off x="3288484" y="4180044"/>
            <a:ext cx="1887523" cy="339365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939078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8185869D-99D2-0057-26BE-FFD51DB1B4E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426B0B13-E8AC-374D-F95F-1EF1E01BA67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양쪽 대괄호 4">
            <a:extLst>
              <a:ext uri="{FF2B5EF4-FFF2-40B4-BE49-F238E27FC236}">
                <a16:creationId xmlns:a16="http://schemas.microsoft.com/office/drawing/2014/main" id="{80805D68-1A77-4221-C7E8-E3FEE8DD43A3}"/>
              </a:ext>
            </a:extLst>
          </p:cNvPr>
          <p:cNvSpPr/>
          <p:nvPr/>
        </p:nvSpPr>
        <p:spPr>
          <a:xfrm>
            <a:off x="1026695" y="2342148"/>
            <a:ext cx="10299031" cy="2197768"/>
          </a:xfrm>
          <a:prstGeom prst="bracketPair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43FFC6E-1A60-6938-4174-11B9D6BF4375}"/>
              </a:ext>
            </a:extLst>
          </p:cNvPr>
          <p:cNvSpPr txBox="1"/>
          <p:nvPr/>
        </p:nvSpPr>
        <p:spPr>
          <a:xfrm>
            <a:off x="5362466" y="2823410"/>
            <a:ext cx="14670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600" dirty="0">
                <a:solidFill>
                  <a:schemeClr val="bg1"/>
                </a:solidFill>
              </a:rPr>
              <a:t>Part 4</a:t>
            </a:r>
            <a:endParaRPr lang="ko-KR" altLang="en-US" sz="2400" spc="6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91B5C57-9C32-5FDA-C532-7549358A1644}"/>
              </a:ext>
            </a:extLst>
          </p:cNvPr>
          <p:cNvSpPr txBox="1"/>
          <p:nvPr/>
        </p:nvSpPr>
        <p:spPr>
          <a:xfrm>
            <a:off x="3756264" y="3438435"/>
            <a:ext cx="46794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b="1" spc="600" dirty="0">
                <a:solidFill>
                  <a:schemeClr val="bg1"/>
                </a:solidFill>
              </a:rPr>
              <a:t>시연</a:t>
            </a:r>
            <a:r>
              <a:rPr lang="en-US" altLang="ko-KR" sz="3600" b="1" spc="600" dirty="0">
                <a:solidFill>
                  <a:schemeClr val="bg1"/>
                </a:solidFill>
              </a:rPr>
              <a:t> </a:t>
            </a:r>
            <a:r>
              <a:rPr lang="ko-KR" altLang="en-US" sz="3600" b="1" spc="600" dirty="0">
                <a:solidFill>
                  <a:schemeClr val="bg1"/>
                </a:solidFill>
              </a:rPr>
              <a:t>및 장애 조치 </a:t>
            </a:r>
          </a:p>
        </p:txBody>
      </p:sp>
    </p:spTree>
    <p:extLst>
      <p:ext uri="{BB962C8B-B14F-4D97-AF65-F5344CB8AC3E}">
        <p14:creationId xmlns:p14="http://schemas.microsoft.com/office/powerpoint/2010/main" val="192179692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6CB7179-2CED-698E-7489-BBBF08E1F63C}"/>
              </a:ext>
            </a:extLst>
          </p:cNvPr>
          <p:cNvSpPr/>
          <p:nvPr/>
        </p:nvSpPr>
        <p:spPr>
          <a:xfrm>
            <a:off x="272715" y="0"/>
            <a:ext cx="802105" cy="7527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A721A3-5D9B-A549-DF5D-D0547EE5B424}"/>
              </a:ext>
            </a:extLst>
          </p:cNvPr>
          <p:cNvSpPr txBox="1"/>
          <p:nvPr/>
        </p:nvSpPr>
        <p:spPr>
          <a:xfrm>
            <a:off x="1176688" y="137160"/>
            <a:ext cx="5261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Part 4</a:t>
            </a:r>
            <a:endParaRPr lang="ko-KR" alt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FEF442-2E39-E8A3-0720-B4AF147BC24A}"/>
              </a:ext>
            </a:extLst>
          </p:cNvPr>
          <p:cNvSpPr txBox="1"/>
          <p:nvPr/>
        </p:nvSpPr>
        <p:spPr>
          <a:xfrm>
            <a:off x="1176688" y="383381"/>
            <a:ext cx="3115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spc="3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Web Server Main Page</a:t>
            </a:r>
            <a:endParaRPr lang="ko-KR" altLang="en-US" b="1" spc="3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4C60CFC-A7FC-877D-DA57-B435FAFB5A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3982" y="2018262"/>
            <a:ext cx="4924425" cy="128587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E0F5C663-2333-EADC-D5A7-893005D98C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800" y="2018263"/>
            <a:ext cx="4924425" cy="128587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B379DC26-7CBA-1183-D15E-152BB22011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2799" y="3655503"/>
            <a:ext cx="4924425" cy="128587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47422BA-4E5B-532A-0B7D-C07F44400F9F}"/>
              </a:ext>
            </a:extLst>
          </p:cNvPr>
          <p:cNvSpPr txBox="1"/>
          <p:nvPr/>
        </p:nvSpPr>
        <p:spPr>
          <a:xfrm>
            <a:off x="552800" y="1511535"/>
            <a:ext cx="247272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b="1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Seoul</a:t>
            </a:r>
            <a:r>
              <a:rPr lang="ko-KR" altLang="en-US" sz="1500" b="1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 </a:t>
            </a:r>
            <a:r>
              <a:rPr lang="en-US" altLang="ko-KR" sz="1500" b="1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Web</a:t>
            </a:r>
            <a:r>
              <a:rPr lang="ko-KR" altLang="en-US" sz="1500" b="1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 </a:t>
            </a:r>
            <a:r>
              <a:rPr lang="en-US" altLang="ko-KR" sz="1500" b="1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Server Main page</a:t>
            </a:r>
            <a:endParaRPr lang="ko-KR" altLang="en-US" sz="1500" b="1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440FAB5-5102-48B6-3A85-B5E6838E7FB7}"/>
              </a:ext>
            </a:extLst>
          </p:cNvPr>
          <p:cNvSpPr txBox="1"/>
          <p:nvPr/>
        </p:nvSpPr>
        <p:spPr>
          <a:xfrm>
            <a:off x="5923982" y="1511534"/>
            <a:ext cx="282474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b="1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Singapore</a:t>
            </a:r>
            <a:r>
              <a:rPr lang="ko-KR" altLang="en-US" sz="1500" b="1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 </a:t>
            </a:r>
            <a:r>
              <a:rPr lang="en-US" altLang="ko-KR" sz="1500" b="1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Web</a:t>
            </a:r>
            <a:r>
              <a:rPr lang="ko-KR" altLang="en-US" sz="1500" b="1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 </a:t>
            </a:r>
            <a:r>
              <a:rPr lang="en-US" altLang="ko-KR" sz="1500" b="1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Server Main page</a:t>
            </a:r>
            <a:endParaRPr lang="ko-KR" altLang="en-US" sz="1500" b="1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945902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6CB7179-2CED-698E-7489-BBBF08E1F63C}"/>
              </a:ext>
            </a:extLst>
          </p:cNvPr>
          <p:cNvSpPr/>
          <p:nvPr/>
        </p:nvSpPr>
        <p:spPr>
          <a:xfrm>
            <a:off x="272715" y="0"/>
            <a:ext cx="802105" cy="7527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A721A3-5D9B-A549-DF5D-D0547EE5B424}"/>
              </a:ext>
            </a:extLst>
          </p:cNvPr>
          <p:cNvSpPr txBox="1"/>
          <p:nvPr/>
        </p:nvSpPr>
        <p:spPr>
          <a:xfrm>
            <a:off x="1176688" y="137160"/>
            <a:ext cx="5068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Part 1</a:t>
            </a:r>
            <a:endParaRPr lang="ko-KR" alt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FEF442-2E39-E8A3-0720-B4AF147BC24A}"/>
              </a:ext>
            </a:extLst>
          </p:cNvPr>
          <p:cNvSpPr txBox="1"/>
          <p:nvPr/>
        </p:nvSpPr>
        <p:spPr>
          <a:xfrm>
            <a:off x="1176688" y="383381"/>
            <a:ext cx="1745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spc="3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Project </a:t>
            </a:r>
            <a:r>
              <a:rPr lang="ko-KR" altLang="en-US" b="1" spc="3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개요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465DE71-6D4F-FCDD-06BD-BCE94E89CF64}"/>
              </a:ext>
            </a:extLst>
          </p:cNvPr>
          <p:cNvSpPr/>
          <p:nvPr/>
        </p:nvSpPr>
        <p:spPr>
          <a:xfrm>
            <a:off x="557560" y="1972527"/>
            <a:ext cx="3493756" cy="270063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766D4A2-C27E-F538-FEE4-3752355F26D2}"/>
              </a:ext>
            </a:extLst>
          </p:cNvPr>
          <p:cNvSpPr/>
          <p:nvPr/>
        </p:nvSpPr>
        <p:spPr>
          <a:xfrm>
            <a:off x="4336112" y="1972527"/>
            <a:ext cx="3493756" cy="27006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BBDB582-3841-0AF4-E29F-C78076681407}"/>
              </a:ext>
            </a:extLst>
          </p:cNvPr>
          <p:cNvSpPr/>
          <p:nvPr/>
        </p:nvSpPr>
        <p:spPr>
          <a:xfrm>
            <a:off x="8114663" y="1972527"/>
            <a:ext cx="3493756" cy="27006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FEEF232-FA1B-8440-C01E-88DD8F64BC0B}"/>
              </a:ext>
            </a:extLst>
          </p:cNvPr>
          <p:cNvSpPr txBox="1"/>
          <p:nvPr/>
        </p:nvSpPr>
        <p:spPr>
          <a:xfrm>
            <a:off x="1448531" y="5428860"/>
            <a:ext cx="17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Client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요구사항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C88DE93-B542-72FF-C1D5-E3C1D5838B5B}"/>
              </a:ext>
            </a:extLst>
          </p:cNvPr>
          <p:cNvSpPr txBox="1"/>
          <p:nvPr/>
        </p:nvSpPr>
        <p:spPr>
          <a:xfrm>
            <a:off x="4776997" y="5428860"/>
            <a:ext cx="26119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AWS Architecture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구성도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8271836-4B2A-080D-35A6-FC7CC5B9E7B7}"/>
              </a:ext>
            </a:extLst>
          </p:cNvPr>
          <p:cNvSpPr txBox="1"/>
          <p:nvPr/>
        </p:nvSpPr>
        <p:spPr>
          <a:xfrm>
            <a:off x="9123777" y="5428860"/>
            <a:ext cx="1475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사용 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Services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F8C578B9-BE39-4ED7-602D-599526FC3980}"/>
              </a:ext>
            </a:extLst>
          </p:cNvPr>
          <p:cNvCxnSpPr>
            <a:cxnSpLocks/>
          </p:cNvCxnSpPr>
          <p:nvPr/>
        </p:nvCxnSpPr>
        <p:spPr>
          <a:xfrm>
            <a:off x="1391368" y="5213445"/>
            <a:ext cx="1826141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160E155F-DFB5-C5EF-7DDD-3079768FC6EE}"/>
              </a:ext>
            </a:extLst>
          </p:cNvPr>
          <p:cNvCxnSpPr>
            <a:cxnSpLocks/>
          </p:cNvCxnSpPr>
          <p:nvPr/>
        </p:nvCxnSpPr>
        <p:spPr>
          <a:xfrm>
            <a:off x="5169920" y="5213445"/>
            <a:ext cx="1826141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9971DFEE-295C-635D-D79B-725F3B15FF7C}"/>
              </a:ext>
            </a:extLst>
          </p:cNvPr>
          <p:cNvCxnSpPr>
            <a:cxnSpLocks/>
          </p:cNvCxnSpPr>
          <p:nvPr/>
        </p:nvCxnSpPr>
        <p:spPr>
          <a:xfrm>
            <a:off x="8948471" y="5213445"/>
            <a:ext cx="1826141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37606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6CB7179-2CED-698E-7489-BBBF08E1F63C}"/>
              </a:ext>
            </a:extLst>
          </p:cNvPr>
          <p:cNvSpPr/>
          <p:nvPr/>
        </p:nvSpPr>
        <p:spPr>
          <a:xfrm>
            <a:off x="272715" y="0"/>
            <a:ext cx="802105" cy="7527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A721A3-5D9B-A549-DF5D-D0547EE5B424}"/>
              </a:ext>
            </a:extLst>
          </p:cNvPr>
          <p:cNvSpPr txBox="1"/>
          <p:nvPr/>
        </p:nvSpPr>
        <p:spPr>
          <a:xfrm>
            <a:off x="1176688" y="137160"/>
            <a:ext cx="5261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Part 4</a:t>
            </a:r>
            <a:endParaRPr lang="ko-KR" alt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FEF442-2E39-E8A3-0720-B4AF147BC24A}"/>
              </a:ext>
            </a:extLst>
          </p:cNvPr>
          <p:cNvSpPr txBox="1"/>
          <p:nvPr/>
        </p:nvSpPr>
        <p:spPr>
          <a:xfrm>
            <a:off x="1176688" y="383381"/>
            <a:ext cx="2224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spc="3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GA</a:t>
            </a:r>
            <a:r>
              <a:rPr lang="ko-KR" altLang="en-US" b="1" spc="3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b="1" spc="3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Service</a:t>
            </a:r>
            <a:r>
              <a:rPr lang="ko-KR" altLang="en-US" b="1" spc="3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확인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47422BA-4E5B-532A-0B7D-C07F44400F9F}"/>
              </a:ext>
            </a:extLst>
          </p:cNvPr>
          <p:cNvSpPr txBox="1"/>
          <p:nvPr/>
        </p:nvSpPr>
        <p:spPr>
          <a:xfrm>
            <a:off x="552800" y="1511535"/>
            <a:ext cx="185339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b="1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서울 지역에서 접속 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44346F6-1496-39A2-04B0-9AF6AFB45A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5608" y="2593522"/>
            <a:ext cx="1247775" cy="14097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8258C9E-1B7D-8789-D747-239CDAE6EC03}"/>
              </a:ext>
            </a:extLst>
          </p:cNvPr>
          <p:cNvSpPr txBox="1"/>
          <p:nvPr/>
        </p:nvSpPr>
        <p:spPr>
          <a:xfrm>
            <a:off x="3851072" y="3105835"/>
            <a:ext cx="1597873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b="1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www.mwoya.wtf</a:t>
            </a:r>
            <a:r>
              <a:rPr lang="ko-KR" altLang="en-US" sz="1500" b="1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 </a:t>
            </a: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C12098F3-9636-4BF3-7932-6E00EC3EC8DC}"/>
              </a:ext>
            </a:extLst>
          </p:cNvPr>
          <p:cNvCxnSpPr>
            <a:stCxn id="5" idx="3"/>
          </p:cNvCxnSpPr>
          <p:nvPr/>
        </p:nvCxnSpPr>
        <p:spPr>
          <a:xfrm>
            <a:off x="2103383" y="3298372"/>
            <a:ext cx="17476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4" name="그림 13">
            <a:extLst>
              <a:ext uri="{FF2B5EF4-FFF2-40B4-BE49-F238E27FC236}">
                <a16:creationId xmlns:a16="http://schemas.microsoft.com/office/drawing/2014/main" id="{3136CFCB-6F89-FA7E-1720-5E7BCAC7FC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2873" y="1917595"/>
            <a:ext cx="4924425" cy="1285875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91812CE7-B883-266C-3A02-86A1E72FFB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92872" y="3554835"/>
            <a:ext cx="4924425" cy="1285875"/>
          </a:xfrm>
          <a:prstGeom prst="rect">
            <a:avLst/>
          </a:prstGeom>
        </p:spPr>
      </p:pic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F97B8920-D452-443C-98E0-CDB2B1CC2BF2}"/>
              </a:ext>
            </a:extLst>
          </p:cNvPr>
          <p:cNvCxnSpPr>
            <a:cxnSpLocks/>
            <a:stCxn id="7" idx="3"/>
            <a:endCxn id="15" idx="1"/>
          </p:cNvCxnSpPr>
          <p:nvPr/>
        </p:nvCxnSpPr>
        <p:spPr>
          <a:xfrm>
            <a:off x="5448945" y="3267418"/>
            <a:ext cx="1143927" cy="9303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89ECD0D0-B67A-B840-E04A-EF2FF544AE4E}"/>
              </a:ext>
            </a:extLst>
          </p:cNvPr>
          <p:cNvCxnSpPr>
            <a:stCxn id="7" idx="3"/>
            <a:endCxn id="14" idx="1"/>
          </p:cNvCxnSpPr>
          <p:nvPr/>
        </p:nvCxnSpPr>
        <p:spPr>
          <a:xfrm flipV="1">
            <a:off x="5448945" y="2560533"/>
            <a:ext cx="1143928" cy="7068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3D22F7AF-FA86-B7CA-4BE9-1A8552A4DD90}"/>
              </a:ext>
            </a:extLst>
          </p:cNvPr>
          <p:cNvSpPr txBox="1"/>
          <p:nvPr/>
        </p:nvSpPr>
        <p:spPr>
          <a:xfrm>
            <a:off x="6455324" y="5436063"/>
            <a:ext cx="27473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서울 </a:t>
            </a:r>
            <a:r>
              <a:rPr lang="en-US" altLang="ko-KR" sz="1200" b="1" dirty="0"/>
              <a:t>Region</a:t>
            </a:r>
            <a:r>
              <a:rPr lang="ko-KR" altLang="en-US" sz="1200" b="1" dirty="0"/>
              <a:t>의 </a:t>
            </a:r>
            <a:r>
              <a:rPr lang="en-US" altLang="ko-KR" sz="1200" b="1" dirty="0"/>
              <a:t>Web server </a:t>
            </a:r>
            <a:r>
              <a:rPr lang="ko-KR" altLang="en-US" sz="1200" b="1" dirty="0"/>
              <a:t>로 접속 된다</a:t>
            </a:r>
            <a:r>
              <a:rPr lang="en-US" altLang="ko-KR" sz="1200" b="1" dirty="0"/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7913522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6CB7179-2CED-698E-7489-BBBF08E1F63C}"/>
              </a:ext>
            </a:extLst>
          </p:cNvPr>
          <p:cNvSpPr/>
          <p:nvPr/>
        </p:nvSpPr>
        <p:spPr>
          <a:xfrm>
            <a:off x="272715" y="0"/>
            <a:ext cx="802105" cy="7527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A721A3-5D9B-A549-DF5D-D0547EE5B424}"/>
              </a:ext>
            </a:extLst>
          </p:cNvPr>
          <p:cNvSpPr txBox="1"/>
          <p:nvPr/>
        </p:nvSpPr>
        <p:spPr>
          <a:xfrm>
            <a:off x="1176688" y="137160"/>
            <a:ext cx="5261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Part 4</a:t>
            </a:r>
            <a:endParaRPr lang="ko-KR" alt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FEF442-2E39-E8A3-0720-B4AF147BC24A}"/>
              </a:ext>
            </a:extLst>
          </p:cNvPr>
          <p:cNvSpPr txBox="1"/>
          <p:nvPr/>
        </p:nvSpPr>
        <p:spPr>
          <a:xfrm>
            <a:off x="1176688" y="383381"/>
            <a:ext cx="2224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spc="3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GA</a:t>
            </a:r>
            <a:r>
              <a:rPr lang="ko-KR" altLang="en-US" b="1" spc="3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b="1" spc="3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Service</a:t>
            </a:r>
            <a:r>
              <a:rPr lang="ko-KR" altLang="en-US" b="1" spc="3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확인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47422BA-4E5B-532A-0B7D-C07F44400F9F}"/>
              </a:ext>
            </a:extLst>
          </p:cNvPr>
          <p:cNvSpPr txBox="1"/>
          <p:nvPr/>
        </p:nvSpPr>
        <p:spPr>
          <a:xfrm>
            <a:off x="552800" y="1511535"/>
            <a:ext cx="2045753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b="1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싱가폴 지역에서 접속 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44346F6-1496-39A2-04B0-9AF6AFB45A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5608" y="2593522"/>
            <a:ext cx="1247775" cy="14097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8258C9E-1B7D-8789-D747-239CDAE6EC03}"/>
              </a:ext>
            </a:extLst>
          </p:cNvPr>
          <p:cNvSpPr txBox="1"/>
          <p:nvPr/>
        </p:nvSpPr>
        <p:spPr>
          <a:xfrm>
            <a:off x="3851072" y="3105835"/>
            <a:ext cx="1597873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b="1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www.mwoya.wtf</a:t>
            </a:r>
            <a:r>
              <a:rPr lang="ko-KR" altLang="en-US" sz="1500" b="1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 </a:t>
            </a: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C12098F3-9636-4BF3-7932-6E00EC3EC8DC}"/>
              </a:ext>
            </a:extLst>
          </p:cNvPr>
          <p:cNvCxnSpPr>
            <a:stCxn id="5" idx="3"/>
          </p:cNvCxnSpPr>
          <p:nvPr/>
        </p:nvCxnSpPr>
        <p:spPr>
          <a:xfrm>
            <a:off x="2103383" y="3298372"/>
            <a:ext cx="17476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3D22F7AF-FA86-B7CA-4BE9-1A8552A4DD90}"/>
              </a:ext>
            </a:extLst>
          </p:cNvPr>
          <p:cNvSpPr txBox="1"/>
          <p:nvPr/>
        </p:nvSpPr>
        <p:spPr>
          <a:xfrm>
            <a:off x="6455323" y="5436063"/>
            <a:ext cx="31332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싱가폴 </a:t>
            </a:r>
            <a:r>
              <a:rPr lang="en-US" altLang="ko-KR" sz="1200" b="1" dirty="0"/>
              <a:t>Region</a:t>
            </a:r>
            <a:r>
              <a:rPr lang="ko-KR" altLang="en-US" sz="1200" b="1" dirty="0"/>
              <a:t>의 </a:t>
            </a:r>
            <a:r>
              <a:rPr lang="en-US" altLang="ko-KR" sz="1200" b="1" dirty="0"/>
              <a:t>Web Server </a:t>
            </a:r>
            <a:r>
              <a:rPr lang="ko-KR" altLang="en-US" sz="1200" b="1" dirty="0"/>
              <a:t>로 들어가진다</a:t>
            </a:r>
            <a:r>
              <a:rPr lang="en-US" altLang="ko-KR" sz="1200" b="1" dirty="0"/>
              <a:t>.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281CEE1-CF09-C3DF-DE1B-FA1E48117C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2872" y="2624479"/>
            <a:ext cx="4924425" cy="1285875"/>
          </a:xfrm>
          <a:prstGeom prst="rect">
            <a:avLst/>
          </a:prstGeom>
        </p:spPr>
      </p:pic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DAE8423F-7F6B-8B85-47E9-352910FDFC02}"/>
              </a:ext>
            </a:extLst>
          </p:cNvPr>
          <p:cNvCxnSpPr>
            <a:stCxn id="7" idx="3"/>
            <a:endCxn id="6" idx="1"/>
          </p:cNvCxnSpPr>
          <p:nvPr/>
        </p:nvCxnSpPr>
        <p:spPr>
          <a:xfrm flipV="1">
            <a:off x="5448945" y="3267417"/>
            <a:ext cx="114392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2E8A841-B1B1-6C5D-C82F-6766F3FE869E}"/>
              </a:ext>
            </a:extLst>
          </p:cNvPr>
          <p:cNvSpPr txBox="1"/>
          <p:nvPr/>
        </p:nvSpPr>
        <p:spPr>
          <a:xfrm>
            <a:off x="353981" y="6271882"/>
            <a:ext cx="40502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</a:rPr>
              <a:t>실습을 위해 </a:t>
            </a:r>
            <a:r>
              <a:rPr lang="en-US" altLang="ko-KR" sz="1200" dirty="0">
                <a:solidFill>
                  <a:srgbClr val="FF0000"/>
                </a:solidFill>
              </a:rPr>
              <a:t>VPN </a:t>
            </a:r>
            <a:r>
              <a:rPr lang="ko-KR" altLang="en-US" sz="1200" dirty="0">
                <a:solidFill>
                  <a:srgbClr val="FF0000"/>
                </a:solidFill>
              </a:rPr>
              <a:t>을 통해 </a:t>
            </a:r>
            <a:r>
              <a:rPr lang="en-US" altLang="ko-KR" sz="1200" dirty="0">
                <a:solidFill>
                  <a:srgbClr val="FF0000"/>
                </a:solidFill>
              </a:rPr>
              <a:t>IP </a:t>
            </a:r>
            <a:r>
              <a:rPr lang="ko-KR" altLang="en-US" sz="1200" dirty="0">
                <a:solidFill>
                  <a:srgbClr val="FF0000"/>
                </a:solidFill>
              </a:rPr>
              <a:t>우회 사용</a:t>
            </a:r>
          </a:p>
        </p:txBody>
      </p:sp>
    </p:spTree>
    <p:extLst>
      <p:ext uri="{BB962C8B-B14F-4D97-AF65-F5344CB8AC3E}">
        <p14:creationId xmlns:p14="http://schemas.microsoft.com/office/powerpoint/2010/main" val="72091683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6CB7179-2CED-698E-7489-BBBF08E1F63C}"/>
              </a:ext>
            </a:extLst>
          </p:cNvPr>
          <p:cNvSpPr/>
          <p:nvPr/>
        </p:nvSpPr>
        <p:spPr>
          <a:xfrm>
            <a:off x="272715" y="0"/>
            <a:ext cx="802105" cy="7527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A721A3-5D9B-A549-DF5D-D0547EE5B424}"/>
              </a:ext>
            </a:extLst>
          </p:cNvPr>
          <p:cNvSpPr txBox="1"/>
          <p:nvPr/>
        </p:nvSpPr>
        <p:spPr>
          <a:xfrm>
            <a:off x="1176688" y="137160"/>
            <a:ext cx="5261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Part 4</a:t>
            </a:r>
            <a:endParaRPr lang="ko-KR" alt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FEF442-2E39-E8A3-0720-B4AF147BC24A}"/>
              </a:ext>
            </a:extLst>
          </p:cNvPr>
          <p:cNvSpPr txBox="1"/>
          <p:nvPr/>
        </p:nvSpPr>
        <p:spPr>
          <a:xfrm>
            <a:off x="1176688" y="383381"/>
            <a:ext cx="1167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spc="3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DB </a:t>
            </a:r>
            <a:r>
              <a:rPr lang="ko-KR" altLang="en-US" b="1" spc="3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확인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47422BA-4E5B-532A-0B7D-C07F44400F9F}"/>
              </a:ext>
            </a:extLst>
          </p:cNvPr>
          <p:cNvSpPr txBox="1"/>
          <p:nvPr/>
        </p:nvSpPr>
        <p:spPr>
          <a:xfrm>
            <a:off x="552800" y="1511535"/>
            <a:ext cx="185339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b="1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서울 지역에서 접속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D22F7AF-FA86-B7CA-4BE9-1A8552A4DD90}"/>
              </a:ext>
            </a:extLst>
          </p:cNvPr>
          <p:cNvSpPr txBox="1"/>
          <p:nvPr/>
        </p:nvSpPr>
        <p:spPr>
          <a:xfrm>
            <a:off x="1702794" y="6197620"/>
            <a:ext cx="27473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서울 </a:t>
            </a:r>
            <a:r>
              <a:rPr lang="en-US" altLang="ko-KR" sz="1200" b="1" dirty="0"/>
              <a:t>Region</a:t>
            </a:r>
            <a:r>
              <a:rPr lang="ko-KR" altLang="en-US" sz="1200" b="1" dirty="0"/>
              <a:t>의 </a:t>
            </a:r>
            <a:r>
              <a:rPr lang="en-US" altLang="ko-KR" sz="1200" b="1" dirty="0"/>
              <a:t>Web server </a:t>
            </a:r>
            <a:r>
              <a:rPr lang="ko-KR" altLang="en-US" sz="1200" b="1" dirty="0"/>
              <a:t>로 접속 된다</a:t>
            </a:r>
            <a:r>
              <a:rPr lang="en-US" altLang="ko-KR" sz="1200" b="1" dirty="0"/>
              <a:t>. </a:t>
            </a:r>
            <a:endParaRPr lang="ko-KR" altLang="en-US" dirty="0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9AFD1B74-4234-250C-2428-702A2C0C59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537" y="1880867"/>
            <a:ext cx="11972925" cy="2305050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DBC14006-D3D6-1FFB-5E19-BF7F7AFBD4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537" y="4161546"/>
            <a:ext cx="11972925" cy="230505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6F660826-BAA9-4C84-E920-3756D36F66D8}"/>
              </a:ext>
            </a:extLst>
          </p:cNvPr>
          <p:cNvSpPr txBox="1"/>
          <p:nvPr/>
        </p:nvSpPr>
        <p:spPr>
          <a:xfrm>
            <a:off x="9295003" y="4605557"/>
            <a:ext cx="140198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Data </a:t>
            </a:r>
            <a:r>
              <a:rPr lang="ko-KR" altLang="en-US" sz="15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추가 확인</a:t>
            </a: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4D8B34F9-8290-AB51-5463-44BD9837CB4D}"/>
              </a:ext>
            </a:extLst>
          </p:cNvPr>
          <p:cNvCxnSpPr>
            <a:endCxn id="24" idx="1"/>
          </p:cNvCxnSpPr>
          <p:nvPr/>
        </p:nvCxnSpPr>
        <p:spPr>
          <a:xfrm flipV="1">
            <a:off x="7516536" y="4767140"/>
            <a:ext cx="1778467" cy="9877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753459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E2B5051B-15A7-188A-A709-6DC80445D6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537" y="1833413"/>
            <a:ext cx="11972925" cy="230505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86CB7179-2CED-698E-7489-BBBF08E1F63C}"/>
              </a:ext>
            </a:extLst>
          </p:cNvPr>
          <p:cNvSpPr/>
          <p:nvPr/>
        </p:nvSpPr>
        <p:spPr>
          <a:xfrm>
            <a:off x="272715" y="0"/>
            <a:ext cx="802105" cy="7527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A721A3-5D9B-A549-DF5D-D0547EE5B424}"/>
              </a:ext>
            </a:extLst>
          </p:cNvPr>
          <p:cNvSpPr txBox="1"/>
          <p:nvPr/>
        </p:nvSpPr>
        <p:spPr>
          <a:xfrm>
            <a:off x="1176688" y="137160"/>
            <a:ext cx="5261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Part 4</a:t>
            </a:r>
            <a:endParaRPr lang="ko-KR" alt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FEF442-2E39-E8A3-0720-B4AF147BC24A}"/>
              </a:ext>
            </a:extLst>
          </p:cNvPr>
          <p:cNvSpPr txBox="1"/>
          <p:nvPr/>
        </p:nvSpPr>
        <p:spPr>
          <a:xfrm>
            <a:off x="1176688" y="383381"/>
            <a:ext cx="1167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spc="3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DB </a:t>
            </a:r>
            <a:r>
              <a:rPr lang="ko-KR" altLang="en-US" b="1" spc="3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확인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47422BA-4E5B-532A-0B7D-C07F44400F9F}"/>
              </a:ext>
            </a:extLst>
          </p:cNvPr>
          <p:cNvSpPr txBox="1"/>
          <p:nvPr/>
        </p:nvSpPr>
        <p:spPr>
          <a:xfrm>
            <a:off x="552800" y="1511535"/>
            <a:ext cx="2045753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b="1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싱가폴 지역에서 접속 </a:t>
            </a:r>
          </a:p>
        </p:txBody>
      </p:sp>
    </p:spTree>
    <p:extLst>
      <p:ext uri="{BB962C8B-B14F-4D97-AF65-F5344CB8AC3E}">
        <p14:creationId xmlns:p14="http://schemas.microsoft.com/office/powerpoint/2010/main" val="188525780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926762F1-81E3-888E-DAEF-6B19B49C8F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536" y="1833413"/>
            <a:ext cx="11972925" cy="230505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86CB7179-2CED-698E-7489-BBBF08E1F63C}"/>
              </a:ext>
            </a:extLst>
          </p:cNvPr>
          <p:cNvSpPr/>
          <p:nvPr/>
        </p:nvSpPr>
        <p:spPr>
          <a:xfrm>
            <a:off x="272715" y="0"/>
            <a:ext cx="802105" cy="7527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A721A3-5D9B-A549-DF5D-D0547EE5B424}"/>
              </a:ext>
            </a:extLst>
          </p:cNvPr>
          <p:cNvSpPr txBox="1"/>
          <p:nvPr/>
        </p:nvSpPr>
        <p:spPr>
          <a:xfrm>
            <a:off x="1176688" y="137160"/>
            <a:ext cx="5261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Part 4</a:t>
            </a:r>
            <a:endParaRPr lang="ko-KR" alt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FEF442-2E39-E8A3-0720-B4AF147BC24A}"/>
              </a:ext>
            </a:extLst>
          </p:cNvPr>
          <p:cNvSpPr txBox="1"/>
          <p:nvPr/>
        </p:nvSpPr>
        <p:spPr>
          <a:xfrm>
            <a:off x="1176688" y="383381"/>
            <a:ext cx="1167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spc="3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DB </a:t>
            </a:r>
            <a:r>
              <a:rPr lang="ko-KR" altLang="en-US" b="1" spc="3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확인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47422BA-4E5B-532A-0B7D-C07F44400F9F}"/>
              </a:ext>
            </a:extLst>
          </p:cNvPr>
          <p:cNvSpPr txBox="1"/>
          <p:nvPr/>
        </p:nvSpPr>
        <p:spPr>
          <a:xfrm>
            <a:off x="552800" y="1511535"/>
            <a:ext cx="2045753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b="1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싱가폴 지역에서 접속 </a:t>
            </a:r>
          </a:p>
        </p:txBody>
      </p:sp>
    </p:spTree>
    <p:extLst>
      <p:ext uri="{BB962C8B-B14F-4D97-AF65-F5344CB8AC3E}">
        <p14:creationId xmlns:p14="http://schemas.microsoft.com/office/powerpoint/2010/main" val="312656104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B67E1E48-6B71-43A5-5108-556FA88341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535" y="4193940"/>
            <a:ext cx="11972925" cy="230505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BDAD650E-682E-BFE4-7F65-3446ABBE68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536" y="1833413"/>
            <a:ext cx="11972925" cy="230505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86CB7179-2CED-698E-7489-BBBF08E1F63C}"/>
              </a:ext>
            </a:extLst>
          </p:cNvPr>
          <p:cNvSpPr/>
          <p:nvPr/>
        </p:nvSpPr>
        <p:spPr>
          <a:xfrm>
            <a:off x="272715" y="0"/>
            <a:ext cx="802105" cy="7527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A721A3-5D9B-A549-DF5D-D0547EE5B424}"/>
              </a:ext>
            </a:extLst>
          </p:cNvPr>
          <p:cNvSpPr txBox="1"/>
          <p:nvPr/>
        </p:nvSpPr>
        <p:spPr>
          <a:xfrm>
            <a:off x="1176688" y="137160"/>
            <a:ext cx="5261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Part 4</a:t>
            </a:r>
            <a:endParaRPr lang="ko-KR" alt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FEF442-2E39-E8A3-0720-B4AF147BC24A}"/>
              </a:ext>
            </a:extLst>
          </p:cNvPr>
          <p:cNvSpPr txBox="1"/>
          <p:nvPr/>
        </p:nvSpPr>
        <p:spPr>
          <a:xfrm>
            <a:off x="1176688" y="383381"/>
            <a:ext cx="1167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spc="3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DB </a:t>
            </a:r>
            <a:r>
              <a:rPr lang="ko-KR" altLang="en-US" b="1" spc="3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확인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47422BA-4E5B-532A-0B7D-C07F44400F9F}"/>
              </a:ext>
            </a:extLst>
          </p:cNvPr>
          <p:cNvSpPr txBox="1"/>
          <p:nvPr/>
        </p:nvSpPr>
        <p:spPr>
          <a:xfrm>
            <a:off x="552800" y="1511535"/>
            <a:ext cx="2045753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b="1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싱가폴 지역에서 접속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F660826-BAA9-4C84-E920-3756D36F66D8}"/>
              </a:ext>
            </a:extLst>
          </p:cNvPr>
          <p:cNvSpPr txBox="1"/>
          <p:nvPr/>
        </p:nvSpPr>
        <p:spPr>
          <a:xfrm>
            <a:off x="9295003" y="4605557"/>
            <a:ext cx="140198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Data </a:t>
            </a:r>
            <a:r>
              <a:rPr lang="ko-KR" altLang="en-US" sz="15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추가 확인</a:t>
            </a: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4D8B34F9-8290-AB51-5463-44BD9837CB4D}"/>
              </a:ext>
            </a:extLst>
          </p:cNvPr>
          <p:cNvCxnSpPr>
            <a:cxnSpLocks/>
            <a:endCxn id="24" idx="1"/>
          </p:cNvCxnSpPr>
          <p:nvPr/>
        </p:nvCxnSpPr>
        <p:spPr>
          <a:xfrm flipV="1">
            <a:off x="7499758" y="4767140"/>
            <a:ext cx="1795245" cy="13232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384128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C13C482B-B153-4CCA-4511-2E0E249231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537" y="1833413"/>
            <a:ext cx="11972925" cy="230505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86CB7179-2CED-698E-7489-BBBF08E1F63C}"/>
              </a:ext>
            </a:extLst>
          </p:cNvPr>
          <p:cNvSpPr/>
          <p:nvPr/>
        </p:nvSpPr>
        <p:spPr>
          <a:xfrm>
            <a:off x="272715" y="0"/>
            <a:ext cx="802105" cy="7527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A721A3-5D9B-A549-DF5D-D0547EE5B424}"/>
              </a:ext>
            </a:extLst>
          </p:cNvPr>
          <p:cNvSpPr txBox="1"/>
          <p:nvPr/>
        </p:nvSpPr>
        <p:spPr>
          <a:xfrm>
            <a:off x="1176688" y="137160"/>
            <a:ext cx="5261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Part 4</a:t>
            </a:r>
            <a:endParaRPr lang="ko-KR" alt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FEF442-2E39-E8A3-0720-B4AF147BC24A}"/>
              </a:ext>
            </a:extLst>
          </p:cNvPr>
          <p:cNvSpPr txBox="1"/>
          <p:nvPr/>
        </p:nvSpPr>
        <p:spPr>
          <a:xfrm>
            <a:off x="1176688" y="383381"/>
            <a:ext cx="1167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spc="3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DB </a:t>
            </a:r>
            <a:r>
              <a:rPr lang="ko-KR" altLang="en-US" b="1" spc="3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확인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47422BA-4E5B-532A-0B7D-C07F44400F9F}"/>
              </a:ext>
            </a:extLst>
          </p:cNvPr>
          <p:cNvSpPr txBox="1"/>
          <p:nvPr/>
        </p:nvSpPr>
        <p:spPr>
          <a:xfrm>
            <a:off x="552800" y="1511535"/>
            <a:ext cx="185339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b="1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서울 지역에서 접속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407C646-2870-6294-5841-0C96BE41E0D4}"/>
              </a:ext>
            </a:extLst>
          </p:cNvPr>
          <p:cNvSpPr txBox="1"/>
          <p:nvPr/>
        </p:nvSpPr>
        <p:spPr>
          <a:xfrm>
            <a:off x="8743132" y="5880679"/>
            <a:ext cx="27473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싱가폴 </a:t>
            </a:r>
            <a:r>
              <a:rPr lang="en-US" altLang="ko-KR" sz="1200" b="1" dirty="0"/>
              <a:t>Region</a:t>
            </a:r>
            <a:r>
              <a:rPr lang="ko-KR" altLang="en-US" sz="1200" b="1" dirty="0"/>
              <a:t>에서 추가한 </a:t>
            </a:r>
            <a:r>
              <a:rPr lang="en-US" altLang="ko-KR" sz="1200" b="1" dirty="0"/>
              <a:t>data </a:t>
            </a:r>
            <a:r>
              <a:rPr lang="en-US" altLang="ko-KR" sz="1200" b="1" dirty="0" err="1"/>
              <a:t>Matser</a:t>
            </a:r>
            <a:r>
              <a:rPr lang="en-US" altLang="ko-KR" sz="1200" b="1" dirty="0"/>
              <a:t> DB </a:t>
            </a:r>
            <a:r>
              <a:rPr lang="ko-KR" altLang="en-US" sz="1200" b="1" dirty="0"/>
              <a:t>에</a:t>
            </a:r>
            <a:r>
              <a:rPr lang="en-US" altLang="ko-KR" sz="1200" b="1" dirty="0"/>
              <a:t> </a:t>
            </a:r>
            <a:r>
              <a:rPr lang="ko-KR" altLang="en-US" sz="1200" b="1" dirty="0"/>
              <a:t>추가 되었다</a:t>
            </a:r>
            <a:r>
              <a:rPr lang="en-US" altLang="ko-KR" sz="1200" b="1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3928964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6CB7179-2CED-698E-7489-BBBF08E1F63C}"/>
              </a:ext>
            </a:extLst>
          </p:cNvPr>
          <p:cNvSpPr/>
          <p:nvPr/>
        </p:nvSpPr>
        <p:spPr>
          <a:xfrm>
            <a:off x="272715" y="0"/>
            <a:ext cx="802105" cy="7527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A721A3-5D9B-A549-DF5D-D0547EE5B424}"/>
              </a:ext>
            </a:extLst>
          </p:cNvPr>
          <p:cNvSpPr txBox="1"/>
          <p:nvPr/>
        </p:nvSpPr>
        <p:spPr>
          <a:xfrm>
            <a:off x="1176688" y="137160"/>
            <a:ext cx="5261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Part 4</a:t>
            </a:r>
            <a:endParaRPr lang="ko-KR" alt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FEF442-2E39-E8A3-0720-B4AF147BC24A}"/>
              </a:ext>
            </a:extLst>
          </p:cNvPr>
          <p:cNvSpPr txBox="1"/>
          <p:nvPr/>
        </p:nvSpPr>
        <p:spPr>
          <a:xfrm>
            <a:off x="1176688" y="383381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spc="3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장애조치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47422BA-4E5B-532A-0B7D-C07F44400F9F}"/>
              </a:ext>
            </a:extLst>
          </p:cNvPr>
          <p:cNvSpPr txBox="1"/>
          <p:nvPr/>
        </p:nvSpPr>
        <p:spPr>
          <a:xfrm>
            <a:off x="552800" y="1511535"/>
            <a:ext cx="185339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b="1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서울 지역에서 접속 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44346F6-1496-39A2-04B0-9AF6AFB45A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5608" y="2593522"/>
            <a:ext cx="1247775" cy="14097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8258C9E-1B7D-8789-D747-239CDAE6EC03}"/>
              </a:ext>
            </a:extLst>
          </p:cNvPr>
          <p:cNvSpPr txBox="1"/>
          <p:nvPr/>
        </p:nvSpPr>
        <p:spPr>
          <a:xfrm>
            <a:off x="3851072" y="3105835"/>
            <a:ext cx="1597873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b="1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www.mwoya.wtf</a:t>
            </a:r>
            <a:r>
              <a:rPr lang="ko-KR" altLang="en-US" sz="1500" b="1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 </a:t>
            </a: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C12098F3-9636-4BF3-7932-6E00EC3EC8DC}"/>
              </a:ext>
            </a:extLst>
          </p:cNvPr>
          <p:cNvCxnSpPr>
            <a:stCxn id="5" idx="3"/>
          </p:cNvCxnSpPr>
          <p:nvPr/>
        </p:nvCxnSpPr>
        <p:spPr>
          <a:xfrm>
            <a:off x="2103383" y="3298372"/>
            <a:ext cx="17476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4" name="그림 13">
            <a:extLst>
              <a:ext uri="{FF2B5EF4-FFF2-40B4-BE49-F238E27FC236}">
                <a16:creationId xmlns:a16="http://schemas.microsoft.com/office/drawing/2014/main" id="{3136CFCB-6F89-FA7E-1720-5E7BCAC7FC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2873" y="1917595"/>
            <a:ext cx="4924425" cy="1285875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91812CE7-B883-266C-3A02-86A1E72FFB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92872" y="3554835"/>
            <a:ext cx="4924425" cy="1285875"/>
          </a:xfrm>
          <a:prstGeom prst="rect">
            <a:avLst/>
          </a:prstGeom>
        </p:spPr>
      </p:pic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F97B8920-D452-443C-98E0-CDB2B1CC2BF2}"/>
              </a:ext>
            </a:extLst>
          </p:cNvPr>
          <p:cNvCxnSpPr>
            <a:cxnSpLocks/>
            <a:stCxn id="7" idx="3"/>
            <a:endCxn id="15" idx="1"/>
          </p:cNvCxnSpPr>
          <p:nvPr/>
        </p:nvCxnSpPr>
        <p:spPr>
          <a:xfrm>
            <a:off x="5448945" y="3267418"/>
            <a:ext cx="1143927" cy="9303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89ECD0D0-B67A-B840-E04A-EF2FF544AE4E}"/>
              </a:ext>
            </a:extLst>
          </p:cNvPr>
          <p:cNvCxnSpPr>
            <a:stCxn id="7" idx="3"/>
            <a:endCxn id="14" idx="1"/>
          </p:cNvCxnSpPr>
          <p:nvPr/>
        </p:nvCxnSpPr>
        <p:spPr>
          <a:xfrm flipV="1">
            <a:off x="5448945" y="2560533"/>
            <a:ext cx="1143928" cy="7068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3D22F7AF-FA86-B7CA-4BE9-1A8552A4DD90}"/>
              </a:ext>
            </a:extLst>
          </p:cNvPr>
          <p:cNvSpPr txBox="1"/>
          <p:nvPr/>
        </p:nvSpPr>
        <p:spPr>
          <a:xfrm>
            <a:off x="6511781" y="1136158"/>
            <a:ext cx="27473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서울 </a:t>
            </a:r>
            <a:r>
              <a:rPr lang="en-US" altLang="ko-KR" sz="1200" b="1" dirty="0"/>
              <a:t>Region</a:t>
            </a:r>
            <a:r>
              <a:rPr lang="ko-KR" altLang="en-US" sz="1200" b="1" dirty="0"/>
              <a:t>의 </a:t>
            </a:r>
            <a:r>
              <a:rPr lang="en-US" altLang="ko-KR" sz="1200" b="1" dirty="0"/>
              <a:t>Web server Down</a:t>
            </a:r>
            <a:endParaRPr lang="ko-KR" altLang="en-US" dirty="0"/>
          </a:p>
        </p:txBody>
      </p:sp>
      <p:pic>
        <p:nvPicPr>
          <p:cNvPr id="12" name="그래픽 11" descr="닫기">
            <a:extLst>
              <a:ext uri="{FF2B5EF4-FFF2-40B4-BE49-F238E27FC236}">
                <a16:creationId xmlns:a16="http://schemas.microsoft.com/office/drawing/2014/main" id="{E8E9AE01-E91A-19E3-533E-68239BF8D290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171410" y="2971800"/>
            <a:ext cx="583035" cy="583035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1E519DA5-01F3-3E47-770B-A763EF94DED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39741" y="5028993"/>
            <a:ext cx="4924425" cy="1285875"/>
          </a:xfrm>
          <a:prstGeom prst="rect">
            <a:avLst/>
          </a:prstGeom>
        </p:spPr>
      </p:pic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6951A4C2-7C1A-2968-E17D-DCE3F60BBA00}"/>
              </a:ext>
            </a:extLst>
          </p:cNvPr>
          <p:cNvCxnSpPr>
            <a:stCxn id="7" idx="2"/>
            <a:endCxn id="16" idx="0"/>
          </p:cNvCxnSpPr>
          <p:nvPr/>
        </p:nvCxnSpPr>
        <p:spPr>
          <a:xfrm flipH="1">
            <a:off x="3901954" y="3429000"/>
            <a:ext cx="748055" cy="15999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342812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6CB7179-2CED-698E-7489-BBBF08E1F63C}"/>
              </a:ext>
            </a:extLst>
          </p:cNvPr>
          <p:cNvSpPr/>
          <p:nvPr/>
        </p:nvSpPr>
        <p:spPr>
          <a:xfrm>
            <a:off x="272715" y="0"/>
            <a:ext cx="802105" cy="7527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A721A3-5D9B-A549-DF5D-D0547EE5B424}"/>
              </a:ext>
            </a:extLst>
          </p:cNvPr>
          <p:cNvSpPr txBox="1"/>
          <p:nvPr/>
        </p:nvSpPr>
        <p:spPr>
          <a:xfrm>
            <a:off x="1176688" y="137160"/>
            <a:ext cx="5261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Part 4</a:t>
            </a:r>
            <a:endParaRPr lang="ko-KR" alt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FEF442-2E39-E8A3-0720-B4AF147BC24A}"/>
              </a:ext>
            </a:extLst>
          </p:cNvPr>
          <p:cNvSpPr txBox="1"/>
          <p:nvPr/>
        </p:nvSpPr>
        <p:spPr>
          <a:xfrm>
            <a:off x="1176688" y="383381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spc="3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장애조치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47422BA-4E5B-532A-0B7D-C07F44400F9F}"/>
              </a:ext>
            </a:extLst>
          </p:cNvPr>
          <p:cNvSpPr txBox="1"/>
          <p:nvPr/>
        </p:nvSpPr>
        <p:spPr>
          <a:xfrm>
            <a:off x="552800" y="1511535"/>
            <a:ext cx="185339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b="1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서울 지역에서 접속 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3FC7831-059F-028B-4E64-1D3AD70DF4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800" y="1950584"/>
            <a:ext cx="4924425" cy="128587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1ECCC191-FEBF-5940-8253-EC1FDC4294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537" y="4026160"/>
            <a:ext cx="11972925" cy="2305050"/>
          </a:xfrm>
          <a:prstGeom prst="rect">
            <a:avLst/>
          </a:prstGeom>
        </p:spPr>
      </p:pic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8B3F3ADD-543D-A6B0-8085-784544CD4486}"/>
              </a:ext>
            </a:extLst>
          </p:cNvPr>
          <p:cNvCxnSpPr/>
          <p:nvPr/>
        </p:nvCxnSpPr>
        <p:spPr>
          <a:xfrm>
            <a:off x="1770077" y="2961314"/>
            <a:ext cx="1459684" cy="10648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52C3D0F1-1059-4021-42DA-002750FA7E53}"/>
              </a:ext>
            </a:extLst>
          </p:cNvPr>
          <p:cNvSpPr txBox="1"/>
          <p:nvPr/>
        </p:nvSpPr>
        <p:spPr>
          <a:xfrm>
            <a:off x="7373924" y="4081244"/>
            <a:ext cx="446294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서울에서 접속을 했지만 서울 </a:t>
            </a:r>
            <a:r>
              <a:rPr lang="en-US" altLang="ko-KR" sz="15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Region</a:t>
            </a:r>
            <a:r>
              <a:rPr lang="ko-KR" altLang="en-US" sz="15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의 </a:t>
            </a:r>
            <a:r>
              <a:rPr lang="en-US" altLang="ko-KR" sz="15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EC2 </a:t>
            </a:r>
            <a:r>
              <a:rPr lang="ko-KR" altLang="en-US" sz="15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의 장애로 인해 싱가폴 서버로 접속되는 것을 확인했다</a:t>
            </a:r>
            <a:r>
              <a:rPr lang="en-US" altLang="ko-KR" sz="15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.</a:t>
            </a:r>
            <a:endParaRPr lang="ko-KR" altLang="en-US" sz="1500" b="1" dirty="0">
              <a:solidFill>
                <a:schemeClr val="tx1">
                  <a:lumMod val="50000"/>
                  <a:lumOff val="50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13842717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무척추동물이(가) 표시된 사진&#10;&#10;자동 생성된 설명">
            <a:extLst>
              <a:ext uri="{FF2B5EF4-FFF2-40B4-BE49-F238E27FC236}">
                <a16:creationId xmlns:a16="http://schemas.microsoft.com/office/drawing/2014/main" id="{D9A6B50A-9666-2152-708F-80566397598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F62D2FD-9118-DF22-A84F-9811C74297BF}"/>
              </a:ext>
            </a:extLst>
          </p:cNvPr>
          <p:cNvSpPr txBox="1"/>
          <p:nvPr/>
        </p:nvSpPr>
        <p:spPr>
          <a:xfrm>
            <a:off x="3449719" y="2901991"/>
            <a:ext cx="512351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600" b="1" dirty="0">
                <a:solidFill>
                  <a:schemeClr val="bg1"/>
                </a:solidFill>
              </a:rPr>
              <a:t>THANK YOU</a:t>
            </a:r>
            <a:endParaRPr lang="ko-KR" altLang="en-US" sz="6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73497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6CB7179-2CED-698E-7489-BBBF08E1F63C}"/>
              </a:ext>
            </a:extLst>
          </p:cNvPr>
          <p:cNvSpPr/>
          <p:nvPr/>
        </p:nvSpPr>
        <p:spPr>
          <a:xfrm>
            <a:off x="272715" y="0"/>
            <a:ext cx="802105" cy="7527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A721A3-5D9B-A549-DF5D-D0547EE5B424}"/>
              </a:ext>
            </a:extLst>
          </p:cNvPr>
          <p:cNvSpPr txBox="1"/>
          <p:nvPr/>
        </p:nvSpPr>
        <p:spPr>
          <a:xfrm>
            <a:off x="1176688" y="137160"/>
            <a:ext cx="5068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Part 1</a:t>
            </a:r>
            <a:endParaRPr lang="ko-KR" alt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FEF442-2E39-E8A3-0720-B4AF147BC24A}"/>
              </a:ext>
            </a:extLst>
          </p:cNvPr>
          <p:cNvSpPr txBox="1"/>
          <p:nvPr/>
        </p:nvSpPr>
        <p:spPr>
          <a:xfrm>
            <a:off x="1176688" y="383381"/>
            <a:ext cx="2125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spc="3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Client </a:t>
            </a:r>
            <a:r>
              <a:rPr lang="ko-KR" altLang="en-US" b="1" spc="3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요구사항</a:t>
            </a:r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6958DF1B-B800-B382-738D-E957E3AB9E10}"/>
              </a:ext>
            </a:extLst>
          </p:cNvPr>
          <p:cNvSpPr/>
          <p:nvPr/>
        </p:nvSpPr>
        <p:spPr>
          <a:xfrm>
            <a:off x="4181337" y="315458"/>
            <a:ext cx="965200" cy="965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ECD3E47C-6CD2-75A6-AB73-7E3BB33740BE}"/>
              </a:ext>
            </a:extLst>
          </p:cNvPr>
          <p:cNvCxnSpPr/>
          <p:nvPr/>
        </p:nvCxnSpPr>
        <p:spPr>
          <a:xfrm>
            <a:off x="6096000" y="3148199"/>
            <a:ext cx="515620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59933245-669F-18B5-8936-0FA4BEC44776}"/>
              </a:ext>
            </a:extLst>
          </p:cNvPr>
          <p:cNvSpPr txBox="1"/>
          <p:nvPr/>
        </p:nvSpPr>
        <p:spPr>
          <a:xfrm>
            <a:off x="6321286" y="2470634"/>
            <a:ext cx="54537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멀티리전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웹 어플리케이션 서비스 개발 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E31D278-B6E8-AF53-1BBA-D3FF6D29A2D2}"/>
              </a:ext>
            </a:extLst>
          </p:cNvPr>
          <p:cNvSpPr txBox="1"/>
          <p:nvPr/>
        </p:nvSpPr>
        <p:spPr>
          <a:xfrm>
            <a:off x="6321286" y="3416520"/>
            <a:ext cx="493091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Client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는 현재 서울 지역과 싱가폴 지역에서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On-Premise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상의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DB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서버를 사용하여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Web Application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서비스를 개발하려고 합니다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그리고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Client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는 서울지역에서 웹 트래픽이 싱가폴 지역에서 발생하는 트래픽 보다 많을 것으로 예상하고 있습니다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593BCC7-05FD-5A1B-5957-7AE41D0177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800" y="1870061"/>
            <a:ext cx="4476028" cy="3357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1898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6CB7179-2CED-698E-7489-BBBF08E1F63C}"/>
              </a:ext>
            </a:extLst>
          </p:cNvPr>
          <p:cNvSpPr/>
          <p:nvPr/>
        </p:nvSpPr>
        <p:spPr>
          <a:xfrm>
            <a:off x="272715" y="0"/>
            <a:ext cx="802105" cy="7527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A721A3-5D9B-A549-DF5D-D0547EE5B424}"/>
              </a:ext>
            </a:extLst>
          </p:cNvPr>
          <p:cNvSpPr txBox="1"/>
          <p:nvPr/>
        </p:nvSpPr>
        <p:spPr>
          <a:xfrm>
            <a:off x="1176688" y="137160"/>
            <a:ext cx="4940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Part 1</a:t>
            </a:r>
            <a:endParaRPr lang="ko-KR" alt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FEF442-2E39-E8A3-0720-B4AF147BC24A}"/>
              </a:ext>
            </a:extLst>
          </p:cNvPr>
          <p:cNvSpPr txBox="1"/>
          <p:nvPr/>
        </p:nvSpPr>
        <p:spPr>
          <a:xfrm>
            <a:off x="1176688" y="383381"/>
            <a:ext cx="1353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spc="3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고려 사항</a:t>
            </a: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AA063547-93A9-D93D-0028-663F038352CD}"/>
              </a:ext>
            </a:extLst>
          </p:cNvPr>
          <p:cNvCxnSpPr/>
          <p:nvPr/>
        </p:nvCxnSpPr>
        <p:spPr>
          <a:xfrm>
            <a:off x="6098440" y="3152824"/>
            <a:ext cx="0" cy="1192863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3798E774-2831-3C11-6CD7-E6F971217C21}"/>
              </a:ext>
            </a:extLst>
          </p:cNvPr>
          <p:cNvCxnSpPr/>
          <p:nvPr/>
        </p:nvCxnSpPr>
        <p:spPr>
          <a:xfrm flipH="1">
            <a:off x="4792403" y="4352990"/>
            <a:ext cx="1288010" cy="774495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EC2BBC42-A76D-36FF-A21C-7E5B92DCFE6E}"/>
              </a:ext>
            </a:extLst>
          </p:cNvPr>
          <p:cNvCxnSpPr/>
          <p:nvPr/>
        </p:nvCxnSpPr>
        <p:spPr>
          <a:xfrm>
            <a:off x="6127464" y="4352987"/>
            <a:ext cx="1072693" cy="679245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타원 38">
            <a:extLst>
              <a:ext uri="{FF2B5EF4-FFF2-40B4-BE49-F238E27FC236}">
                <a16:creationId xmlns:a16="http://schemas.microsoft.com/office/drawing/2014/main" id="{44FD8EFF-CD2A-8C35-20AB-9088A086F0EB}"/>
              </a:ext>
            </a:extLst>
          </p:cNvPr>
          <p:cNvSpPr/>
          <p:nvPr/>
        </p:nvSpPr>
        <p:spPr>
          <a:xfrm>
            <a:off x="3560349" y="4559345"/>
            <a:ext cx="1758766" cy="175876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A5E5E9B2-C23B-D509-18DF-BC21DBB60517}"/>
              </a:ext>
            </a:extLst>
          </p:cNvPr>
          <p:cNvSpPr/>
          <p:nvPr/>
        </p:nvSpPr>
        <p:spPr>
          <a:xfrm>
            <a:off x="5216617" y="1403212"/>
            <a:ext cx="1758766" cy="175876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497D247E-572E-6B67-A2DC-52A749FBD5B1}"/>
              </a:ext>
            </a:extLst>
          </p:cNvPr>
          <p:cNvSpPr/>
          <p:nvPr/>
        </p:nvSpPr>
        <p:spPr>
          <a:xfrm>
            <a:off x="6975383" y="4559345"/>
            <a:ext cx="1758766" cy="175876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E242933-2A7B-33BE-8495-F4C0F7097259}"/>
              </a:ext>
            </a:extLst>
          </p:cNvPr>
          <p:cNvSpPr txBox="1"/>
          <p:nvPr/>
        </p:nvSpPr>
        <p:spPr>
          <a:xfrm>
            <a:off x="5760361" y="1922338"/>
            <a:ext cx="65915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bg1"/>
                </a:solidFill>
                <a:latin typeface="+mj-lt"/>
              </a:rPr>
              <a:t>A</a:t>
            </a:r>
            <a:endParaRPr lang="ko-KR" altLang="en-US" sz="4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77129E2-241F-E45C-135D-783B2FD12832}"/>
              </a:ext>
            </a:extLst>
          </p:cNvPr>
          <p:cNvSpPr txBox="1"/>
          <p:nvPr/>
        </p:nvSpPr>
        <p:spPr>
          <a:xfrm>
            <a:off x="4166259" y="5087818"/>
            <a:ext cx="54694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bg1"/>
                </a:solidFill>
                <a:latin typeface="+mj-lt"/>
              </a:rPr>
              <a:t>B</a:t>
            </a:r>
            <a:endParaRPr lang="ko-KR" altLang="en-US" sz="4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CA151B1-386D-651C-B05F-DD2B20566F7F}"/>
              </a:ext>
            </a:extLst>
          </p:cNvPr>
          <p:cNvSpPr txBox="1"/>
          <p:nvPr/>
        </p:nvSpPr>
        <p:spPr>
          <a:xfrm>
            <a:off x="7502746" y="5089514"/>
            <a:ext cx="70404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bg1"/>
                </a:solidFill>
                <a:latin typeface="+mj-lt"/>
              </a:rPr>
              <a:t>C</a:t>
            </a:r>
            <a:endParaRPr lang="ko-KR" altLang="en-US" sz="4400" b="1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0FD4295C-986A-FC1A-4408-1827DA17D1DF}"/>
              </a:ext>
            </a:extLst>
          </p:cNvPr>
          <p:cNvGrpSpPr/>
          <p:nvPr/>
        </p:nvGrpSpPr>
        <p:grpSpPr>
          <a:xfrm>
            <a:off x="732367" y="4817119"/>
            <a:ext cx="2331714" cy="1126171"/>
            <a:chOff x="539420" y="4501092"/>
            <a:chExt cx="2331714" cy="1126171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912429D0-0378-014D-B7C4-A9D78EBF7503}"/>
                </a:ext>
              </a:extLst>
            </p:cNvPr>
            <p:cNvSpPr txBox="1"/>
            <p:nvPr/>
          </p:nvSpPr>
          <p:spPr>
            <a:xfrm>
              <a:off x="539420" y="4980932"/>
              <a:ext cx="233171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1200" dirty="0">
                  <a:latin typeface="Yu Gothic UI Semibold" panose="020B0700000000000000" pitchFamily="34" charset="-128"/>
                </a:rPr>
                <a:t>서울 지역의 웹 트래픽이 싱가폴 지역에서 발생하는 웹 트래픽 보다 더 많을 것이라 예상된다</a:t>
              </a:r>
              <a:r>
                <a:rPr lang="en-US" altLang="ko-KR" sz="1200" dirty="0">
                  <a:latin typeface="Yu Gothic UI Semibold" panose="020B0700000000000000" pitchFamily="34" charset="-128"/>
                  <a:ea typeface="Yu Gothic UI Semibold" panose="020B0700000000000000" pitchFamily="34" charset="-128"/>
                </a:rPr>
                <a:t>.</a:t>
              </a:r>
              <a:endParaRPr lang="ko-KR" altLang="en-US" sz="1200" dirty="0">
                <a:latin typeface="Yu Gothic UI Semibold" panose="020B0700000000000000" pitchFamily="34" charset="-128"/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F70DCDF0-98C6-DF40-BE53-92A145542223}"/>
                </a:ext>
              </a:extLst>
            </p:cNvPr>
            <p:cNvSpPr txBox="1"/>
            <p:nvPr/>
          </p:nvSpPr>
          <p:spPr>
            <a:xfrm>
              <a:off x="539420" y="4501092"/>
              <a:ext cx="126829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부하 분산</a:t>
              </a:r>
            </a:p>
          </p:txBody>
        </p:sp>
      </p:grp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BE2DD6C0-8978-CAC5-FA5D-839189D789D6}"/>
              </a:ext>
            </a:extLst>
          </p:cNvPr>
          <p:cNvGrpSpPr/>
          <p:nvPr/>
        </p:nvGrpSpPr>
        <p:grpSpPr>
          <a:xfrm>
            <a:off x="9186928" y="4817119"/>
            <a:ext cx="2331714" cy="1495503"/>
            <a:chOff x="9186928" y="4359290"/>
            <a:chExt cx="2331714" cy="1495503"/>
          </a:xfrm>
        </p:grpSpPr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F2303214-3793-1799-71A9-BB8FF7646CF6}"/>
                </a:ext>
              </a:extLst>
            </p:cNvPr>
            <p:cNvSpPr txBox="1"/>
            <p:nvPr/>
          </p:nvSpPr>
          <p:spPr>
            <a:xfrm>
              <a:off x="9186928" y="4839130"/>
              <a:ext cx="2331714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1200" dirty="0"/>
                <a:t>클라이언트가 서울 지역과 싱가폴 지역에서 웹 트래픽이 발생하는 상황에서 지리적 라우팅을 적용하여 사용자에게 빠른 응답 속도를 제공해야 한다</a:t>
              </a:r>
              <a:r>
                <a:rPr lang="en-US" altLang="ko-KR" sz="1200" dirty="0"/>
                <a:t>. </a:t>
              </a:r>
              <a:endParaRPr lang="ko-KR" altLang="en-US" sz="1200" dirty="0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A7ABBA24-384A-C397-3506-D5CD248DE08C}"/>
                </a:ext>
              </a:extLst>
            </p:cNvPr>
            <p:cNvSpPr txBox="1"/>
            <p:nvPr/>
          </p:nvSpPr>
          <p:spPr>
            <a:xfrm>
              <a:off x="9186928" y="4359290"/>
              <a:ext cx="178125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지리적 라우팅</a:t>
              </a:r>
            </a:p>
          </p:txBody>
        </p: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7BE84441-91A6-AA14-3CC6-14F5196DA2E8}"/>
              </a:ext>
            </a:extLst>
          </p:cNvPr>
          <p:cNvSpPr txBox="1"/>
          <p:nvPr/>
        </p:nvSpPr>
        <p:spPr>
          <a:xfrm>
            <a:off x="7333560" y="2120611"/>
            <a:ext cx="233171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200" dirty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AWS </a:t>
            </a:r>
            <a:r>
              <a:rPr lang="ko-KR" altLang="en-US" sz="1200" dirty="0">
                <a:latin typeface="Yu Gothic UI Semibold" panose="020B0700000000000000" pitchFamily="34" charset="-128"/>
              </a:rPr>
              <a:t>외부 환경인 </a:t>
            </a:r>
            <a:r>
              <a:rPr lang="en-US" altLang="ko-KR" sz="1200" dirty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On Premise </a:t>
            </a:r>
            <a:r>
              <a:rPr lang="ko-KR" altLang="en-US" sz="1200" dirty="0">
                <a:latin typeface="Yu Gothic UI Semibold" panose="020B0700000000000000" pitchFamily="34" charset="-128"/>
              </a:rPr>
              <a:t>상에 민감함 정보가 담겨 있는 </a:t>
            </a:r>
            <a:r>
              <a:rPr lang="en-US" altLang="ko-KR" sz="1200" dirty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DB </a:t>
            </a:r>
            <a:r>
              <a:rPr lang="ko-KR" altLang="en-US" sz="1200" dirty="0">
                <a:latin typeface="Yu Gothic UI Semibold" panose="020B0700000000000000" pitchFamily="34" charset="-128"/>
              </a:rPr>
              <a:t>서버가 존재하는데 </a:t>
            </a:r>
            <a:r>
              <a:rPr lang="en-US" altLang="ko-KR" sz="1200" dirty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AWS Resources</a:t>
            </a:r>
            <a:r>
              <a:rPr lang="ko-KR" altLang="en-US" sz="1200" dirty="0">
                <a:latin typeface="Yu Gothic UI Semibold" panose="020B0700000000000000" pitchFamily="34" charset="-128"/>
              </a:rPr>
              <a:t> 와 안전한 통신을 해야 한다</a:t>
            </a:r>
            <a:r>
              <a:rPr lang="en-US" altLang="ko-KR" sz="1200" dirty="0">
                <a:latin typeface="Yu Gothic UI Semibold" panose="020B0700000000000000" pitchFamily="34" charset="-128"/>
              </a:rPr>
              <a:t>.</a:t>
            </a:r>
            <a:endParaRPr lang="ko-KR" altLang="en-US" sz="1200" dirty="0">
              <a:latin typeface="Yu Gothic UI Semibold" panose="020B0700000000000000" pitchFamily="34" charset="-128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C4AC71B-13D1-2A40-1F53-1730C9D58F5D}"/>
              </a:ext>
            </a:extLst>
          </p:cNvPr>
          <p:cNvSpPr txBox="1"/>
          <p:nvPr/>
        </p:nvSpPr>
        <p:spPr>
          <a:xfrm>
            <a:off x="7333560" y="1640771"/>
            <a:ext cx="21355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DB </a:t>
            </a:r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서버와의 연결</a:t>
            </a:r>
          </a:p>
        </p:txBody>
      </p:sp>
    </p:spTree>
    <p:extLst>
      <p:ext uri="{BB962C8B-B14F-4D97-AF65-F5344CB8AC3E}">
        <p14:creationId xmlns:p14="http://schemas.microsoft.com/office/powerpoint/2010/main" val="39379951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실외, 하늘, 구름낀, 구름이(가) 표시된 사진&#10;&#10;자동 생성된 설명">
            <a:extLst>
              <a:ext uri="{FF2B5EF4-FFF2-40B4-BE49-F238E27FC236}">
                <a16:creationId xmlns:a16="http://schemas.microsoft.com/office/drawing/2014/main" id="{CDAEAC56-3103-2D32-76F0-6BD85D4669A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5AD97F0-D3A7-6738-CF2C-B789379726BC}"/>
              </a:ext>
            </a:extLst>
          </p:cNvPr>
          <p:cNvSpPr txBox="1"/>
          <p:nvPr/>
        </p:nvSpPr>
        <p:spPr>
          <a:xfrm>
            <a:off x="3539548" y="2613392"/>
            <a:ext cx="5157246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0" b="1" dirty="0">
                <a:solidFill>
                  <a:schemeClr val="bg1"/>
                </a:solidFill>
              </a:rPr>
              <a:t>#Services</a:t>
            </a:r>
            <a:endParaRPr lang="ko-KR" altLang="en-US" sz="10000" b="1" dirty="0">
              <a:solidFill>
                <a:schemeClr val="bg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71DD920-3424-025D-927C-2DAECB8B17FA}"/>
              </a:ext>
            </a:extLst>
          </p:cNvPr>
          <p:cNvSpPr/>
          <p:nvPr/>
        </p:nvSpPr>
        <p:spPr>
          <a:xfrm>
            <a:off x="1953187" y="2107580"/>
            <a:ext cx="8329961" cy="2642839"/>
          </a:xfrm>
          <a:prstGeom prst="rect">
            <a:avLst/>
          </a:prstGeom>
          <a:noFill/>
          <a:ln w="2540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40440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6CB7179-2CED-698E-7489-BBBF08E1F63C}"/>
              </a:ext>
            </a:extLst>
          </p:cNvPr>
          <p:cNvSpPr/>
          <p:nvPr/>
        </p:nvSpPr>
        <p:spPr>
          <a:xfrm>
            <a:off x="272715" y="0"/>
            <a:ext cx="802105" cy="7527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A721A3-5D9B-A549-DF5D-D0547EE5B424}"/>
              </a:ext>
            </a:extLst>
          </p:cNvPr>
          <p:cNvSpPr txBox="1"/>
          <p:nvPr/>
        </p:nvSpPr>
        <p:spPr>
          <a:xfrm>
            <a:off x="1176688" y="137160"/>
            <a:ext cx="5068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Part 1</a:t>
            </a:r>
            <a:endParaRPr lang="ko-KR" alt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FEF442-2E39-E8A3-0720-B4AF147BC24A}"/>
              </a:ext>
            </a:extLst>
          </p:cNvPr>
          <p:cNvSpPr txBox="1"/>
          <p:nvPr/>
        </p:nvSpPr>
        <p:spPr>
          <a:xfrm>
            <a:off x="1176688" y="383381"/>
            <a:ext cx="243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spc="3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사용되는 </a:t>
            </a:r>
            <a:r>
              <a:rPr lang="en-US" altLang="ko-KR" b="1" spc="3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Services</a:t>
            </a:r>
            <a:endParaRPr lang="ko-KR" altLang="en-US" b="1" spc="3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6F9F86CB-A042-4117-C176-7760365E0CD6}"/>
              </a:ext>
            </a:extLst>
          </p:cNvPr>
          <p:cNvSpPr/>
          <p:nvPr/>
        </p:nvSpPr>
        <p:spPr>
          <a:xfrm>
            <a:off x="495299" y="1803400"/>
            <a:ext cx="5465375" cy="3898900"/>
          </a:xfrm>
          <a:prstGeom prst="rect">
            <a:avLst/>
          </a:prstGeom>
          <a:solidFill>
            <a:srgbClr val="F9EA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A98D52BF-4726-EC87-2931-0913CCDFC028}"/>
              </a:ext>
            </a:extLst>
          </p:cNvPr>
          <p:cNvSpPr/>
          <p:nvPr/>
        </p:nvSpPr>
        <p:spPr>
          <a:xfrm>
            <a:off x="6231328" y="1803400"/>
            <a:ext cx="5439972" cy="38989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6AD84B6-98D9-40C7-DEC8-D5B4BE8AF458}"/>
              </a:ext>
            </a:extLst>
          </p:cNvPr>
          <p:cNvSpPr/>
          <p:nvPr/>
        </p:nvSpPr>
        <p:spPr>
          <a:xfrm>
            <a:off x="808930" y="2117027"/>
            <a:ext cx="4880670" cy="2400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41C9A66F-9CC6-2677-F394-719F962028F5}"/>
              </a:ext>
            </a:extLst>
          </p:cNvPr>
          <p:cNvSpPr/>
          <p:nvPr/>
        </p:nvSpPr>
        <p:spPr>
          <a:xfrm>
            <a:off x="6502400" y="2117027"/>
            <a:ext cx="4880670" cy="2400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1138C67-1579-3D44-29B9-7DE29A11EEC1}"/>
              </a:ext>
            </a:extLst>
          </p:cNvPr>
          <p:cNvSpPr txBox="1"/>
          <p:nvPr/>
        </p:nvSpPr>
        <p:spPr>
          <a:xfrm>
            <a:off x="2381119" y="4830954"/>
            <a:ext cx="17363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Network Services</a:t>
            </a:r>
            <a:endParaRPr lang="ko-KR" altLang="en-US" sz="2400" spc="-3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BC9C296-C38D-1C8B-E24C-10710CD931C6}"/>
              </a:ext>
            </a:extLst>
          </p:cNvPr>
          <p:cNvSpPr txBox="1"/>
          <p:nvPr/>
        </p:nvSpPr>
        <p:spPr>
          <a:xfrm>
            <a:off x="8158956" y="4830953"/>
            <a:ext cx="15847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System</a:t>
            </a:r>
            <a:r>
              <a:rPr lang="ko-KR" altLang="en-US" sz="2400" spc="-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2400" spc="-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Services</a:t>
            </a:r>
            <a:endParaRPr lang="ko-KR" altLang="en-US" sz="2400" spc="-3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B4616EB-52AE-D4D2-A9B2-5C59FDF2A2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820" y="2211403"/>
            <a:ext cx="951866" cy="951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A83FD2C0-D650-4A12-659F-D360170CBB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3332" y="2211403"/>
            <a:ext cx="951866" cy="951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77D77AC0-3741-897A-9F59-601B27B199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0565" y="2222085"/>
            <a:ext cx="951866" cy="951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464763B9-3C53-9CD8-6A25-6E43380436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4354" y="3369264"/>
            <a:ext cx="951866" cy="951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B86127BE-ADFD-85E5-DD3F-0449EFE328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310" y="3317177"/>
            <a:ext cx="951866" cy="951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B7F91102-0267-C240-14D4-074E66FAA9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3332" y="3361152"/>
            <a:ext cx="951866" cy="951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web 공부] 무료 서버(server) 아파치 톰캣(Apache Tomcat)을 이클립스(eclipse)에 연동하기 : 네이버 블로그">
            <a:extLst>
              <a:ext uri="{FF2B5EF4-FFF2-40B4-BE49-F238E27FC236}">
                <a16:creationId xmlns:a16="http://schemas.microsoft.com/office/drawing/2014/main" id="{38896C43-0C13-65B4-01AB-B3648B42F0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6922" y="2725481"/>
            <a:ext cx="1287566" cy="1287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Database]MariaDB 데이터 유형">
            <a:extLst>
              <a:ext uri="{FF2B5EF4-FFF2-40B4-BE49-F238E27FC236}">
                <a16:creationId xmlns:a16="http://schemas.microsoft.com/office/drawing/2014/main" id="{453BC55A-4CAB-227B-0A98-89DF862906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9898" y="2784839"/>
            <a:ext cx="1853787" cy="1064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2" name="Picture 28" descr="php · GitHub Topics · GitHub">
            <a:extLst>
              <a:ext uri="{FF2B5EF4-FFF2-40B4-BE49-F238E27FC236}">
                <a16:creationId xmlns:a16="http://schemas.microsoft.com/office/drawing/2014/main" id="{B77A7038-73C7-293A-2DFC-2211B1AA6A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2475" y="2784839"/>
            <a:ext cx="1064675" cy="1064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60478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6CB7179-2CED-698E-7489-BBBF08E1F63C}"/>
              </a:ext>
            </a:extLst>
          </p:cNvPr>
          <p:cNvSpPr/>
          <p:nvPr/>
        </p:nvSpPr>
        <p:spPr>
          <a:xfrm>
            <a:off x="272715" y="0"/>
            <a:ext cx="802105" cy="7527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A721A3-5D9B-A549-DF5D-D0547EE5B424}"/>
              </a:ext>
            </a:extLst>
          </p:cNvPr>
          <p:cNvSpPr txBox="1"/>
          <p:nvPr/>
        </p:nvSpPr>
        <p:spPr>
          <a:xfrm>
            <a:off x="1176688" y="137160"/>
            <a:ext cx="5068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Part 1</a:t>
            </a:r>
            <a:endParaRPr lang="ko-KR" alt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FEF442-2E39-E8A3-0720-B4AF147BC24A}"/>
              </a:ext>
            </a:extLst>
          </p:cNvPr>
          <p:cNvSpPr txBox="1"/>
          <p:nvPr/>
        </p:nvSpPr>
        <p:spPr>
          <a:xfrm>
            <a:off x="1176688" y="383381"/>
            <a:ext cx="3381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spc="3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AWS Architecture </a:t>
            </a:r>
            <a:r>
              <a:rPr lang="ko-KR" altLang="en-US" b="1" spc="3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구성도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6AD84B6-98D9-40C7-DEC8-D5B4BE8AF458}"/>
              </a:ext>
            </a:extLst>
          </p:cNvPr>
          <p:cNvSpPr/>
          <p:nvPr/>
        </p:nvSpPr>
        <p:spPr>
          <a:xfrm>
            <a:off x="808930" y="2117027"/>
            <a:ext cx="4880670" cy="2400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9649DE97-F532-951E-99E8-0BA866D8D056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670" y="981215"/>
            <a:ext cx="6790815" cy="5459384"/>
          </a:xfrm>
          <a:prstGeom prst="rect">
            <a:avLst/>
          </a:prstGeom>
        </p:spPr>
      </p:pic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3C79114D-D2EB-AF61-2A4E-DD6250FEBBDF}"/>
              </a:ext>
            </a:extLst>
          </p:cNvPr>
          <p:cNvCxnSpPr/>
          <p:nvPr/>
        </p:nvCxnSpPr>
        <p:spPr>
          <a:xfrm>
            <a:off x="7860485" y="5427677"/>
            <a:ext cx="8388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A7BCB0B-BA5D-01E9-5322-DC522A39DF88}"/>
              </a:ext>
            </a:extLst>
          </p:cNvPr>
          <p:cNvSpPr txBox="1"/>
          <p:nvPr/>
        </p:nvSpPr>
        <p:spPr>
          <a:xfrm>
            <a:off x="8737130" y="5142449"/>
            <a:ext cx="274739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실습 환경상 같은 </a:t>
            </a:r>
            <a:r>
              <a:rPr lang="ko-KR" altLang="en-US" sz="1200" b="1" dirty="0" err="1"/>
              <a:t>리전에</a:t>
            </a:r>
            <a:r>
              <a:rPr lang="ko-KR" altLang="en-US" sz="1200" b="1" dirty="0"/>
              <a:t> </a:t>
            </a:r>
            <a:r>
              <a:rPr lang="en-US" altLang="ko-KR" sz="1200" b="1" dirty="0"/>
              <a:t>VPC </a:t>
            </a:r>
            <a:r>
              <a:rPr lang="ko-KR" altLang="en-US" sz="1200" b="1" dirty="0"/>
              <a:t>를 따로 만들어 해당 지역의 </a:t>
            </a:r>
            <a:r>
              <a:rPr lang="en-US" altLang="ko-KR" sz="1200" b="1" dirty="0"/>
              <a:t>IDC Center</a:t>
            </a:r>
            <a:r>
              <a:rPr lang="ko-KR" altLang="en-US" sz="1200" b="1" dirty="0"/>
              <a:t>라 가정한다</a:t>
            </a:r>
            <a:r>
              <a:rPr lang="en-US" altLang="ko-KR" sz="1200" b="1" dirty="0"/>
              <a:t>. </a:t>
            </a:r>
            <a:r>
              <a:rPr lang="ko-KR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285975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17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6C9CC2"/>
      </a:accent1>
      <a:accent2>
        <a:srgbClr val="91BAD0"/>
      </a:accent2>
      <a:accent3>
        <a:srgbClr val="D7DBDC"/>
      </a:accent3>
      <a:accent4>
        <a:srgbClr val="D1CCC5"/>
      </a:accent4>
      <a:accent5>
        <a:srgbClr val="F5D8D3"/>
      </a:accent5>
      <a:accent6>
        <a:srgbClr val="C6BBCA"/>
      </a:accent6>
      <a:hlink>
        <a:srgbClr val="262626"/>
      </a:hlink>
      <a:folHlink>
        <a:srgbClr val="262626"/>
      </a:folHlink>
    </a:clrScheme>
    <a:fontScheme name="Pretendard_Black_standard">
      <a:majorFont>
        <a:latin typeface="Pretendard Black"/>
        <a:ea typeface="Pretendard Black"/>
        <a:cs typeface=""/>
      </a:majorFont>
      <a:minorFont>
        <a:latin typeface="Pretendard"/>
        <a:ea typeface="Pretendar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14126</TotalTime>
  <Words>1020</Words>
  <Application>Microsoft Office PowerPoint</Application>
  <PresentationFormat>와이드스크린</PresentationFormat>
  <Paragraphs>261</Paragraphs>
  <Slides>49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49</vt:i4>
      </vt:variant>
    </vt:vector>
  </HeadingPairs>
  <TitlesOfParts>
    <vt:vector size="57" baseType="lpstr">
      <vt:lpstr>cookierun</vt:lpstr>
      <vt:lpstr>HY견고딕</vt:lpstr>
      <vt:lpstr>Pretendard</vt:lpstr>
      <vt:lpstr>Pretendard Black</vt:lpstr>
      <vt:lpstr>Yu Gothic UI Semibold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asdasdasd aascxzc</cp:lastModifiedBy>
  <cp:revision>100</cp:revision>
  <dcterms:created xsi:type="dcterms:W3CDTF">2022-12-21T02:15:26Z</dcterms:created>
  <dcterms:modified xsi:type="dcterms:W3CDTF">2024-01-07T13:50:15Z</dcterms:modified>
</cp:coreProperties>
</file>