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r.com/tools/backbone/backbone.js.html" TargetMode="External"/><Relationship Id="rId2" Type="http://schemas.openxmlformats.org/officeDocument/2006/relationships/hyperlink" Target="http://documentcloud.github.com/backbo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youtube.com/watch?v=OQlAiOOsv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Backbone  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pPr algn="l"/>
            <a:r>
              <a:rPr lang="en-US" altLang="zh-TW" dirty="0" smtClean="0"/>
              <a:t>Jose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62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2048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 = </a:t>
            </a:r>
            <a:r>
              <a:rPr lang="en-US" altLang="zh-TW" dirty="0" err="1"/>
              <a:t>Backbone.Model.extend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defaults: {</a:t>
            </a:r>
          </a:p>
          <a:p>
            <a:r>
              <a:rPr lang="en-US" altLang="zh-TW" dirty="0"/>
              <a:t>      id: null,</a:t>
            </a:r>
          </a:p>
          <a:p>
            <a:r>
              <a:rPr lang="en-US" altLang="zh-TW" dirty="0"/>
              <a:t>      name: '',</a:t>
            </a:r>
          </a:p>
          <a:p>
            <a:r>
              <a:rPr lang="en-US" altLang="zh-TW" dirty="0"/>
              <a:t>      phone: ''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validate: function(</a:t>
            </a:r>
            <a:r>
              <a:rPr lang="en-US" altLang="zh-TW" dirty="0" err="1"/>
              <a:t>attrs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if (attrs.name === '') {</a:t>
            </a:r>
          </a:p>
          <a:p>
            <a:r>
              <a:rPr lang="en-US" altLang="zh-TW" dirty="0"/>
              <a:t>        return "'name' cannot be empty";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56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Users = </a:t>
            </a:r>
            <a:r>
              <a:rPr lang="en-US" altLang="zh-TW" dirty="0" err="1"/>
              <a:t>Backbone.Collection.extend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model: </a:t>
            </a:r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3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14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的切換，支援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上一頁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的操作與驗證方便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localstorage</a:t>
            </a:r>
            <a:r>
              <a:rPr lang="zh-TW" altLang="en-US" dirty="0" smtClean="0"/>
              <a:t>方便前端開發與測試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生成</a:t>
            </a:r>
            <a:r>
              <a:rPr lang="en-US" altLang="zh-TW" dirty="0" smtClean="0"/>
              <a:t>Dom Tree</a:t>
            </a:r>
            <a:r>
              <a:rPr lang="zh-TW" altLang="en-US" dirty="0" smtClean="0"/>
              <a:t>簡單快</a:t>
            </a:r>
            <a:r>
              <a:rPr lang="zh-TW" altLang="en-US" dirty="0"/>
              <a:t>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10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http://documentcloud.github.com/backbone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www.csser.com/tools/backbone/backbone.js.html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www.youtube.com/watch?v=OQlAiOOsvcs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 descr="http://t.cyol.com/cache/temp/img/2010/12/1000/119/img/img_1293612259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432512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</a:t>
            </a:r>
            <a:r>
              <a:rPr lang="zh-TW" altLang="en-US" dirty="0"/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Front-End Framework , not a UI library</a:t>
            </a:r>
          </a:p>
          <a:p>
            <a:r>
              <a:rPr lang="zh-TW" altLang="en-US" dirty="0" smtClean="0"/>
              <a:t>輕巧 </a:t>
            </a:r>
            <a:r>
              <a:rPr lang="en-US" altLang="zh-TW" dirty="0" smtClean="0"/>
              <a:t>5.6kb</a:t>
            </a:r>
          </a:p>
          <a:p>
            <a:r>
              <a:rPr lang="zh-TW" altLang="en-US" dirty="0" smtClean="0"/>
              <a:t>靈活 不需用到所有</a:t>
            </a:r>
            <a:r>
              <a:rPr lang="en-US" altLang="zh-TW" dirty="0" smtClean="0"/>
              <a:t>Backbone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 smtClean="0"/>
              <a:t>學習容易 會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就行了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26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類別行為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Event – </a:t>
            </a:r>
            <a:r>
              <a:rPr lang="zh-TW" altLang="en-US" dirty="0" smtClean="0"/>
              <a:t>讓非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物件也能有自訂事件</a:t>
            </a:r>
            <a:endParaRPr lang="en-US" altLang="zh-TW" dirty="0" smtClean="0"/>
          </a:p>
          <a:p>
            <a:r>
              <a:rPr lang="en-US" altLang="zh-TW" dirty="0" smtClean="0"/>
              <a:t>Model – </a:t>
            </a:r>
            <a:r>
              <a:rPr lang="zh-TW" altLang="en-US" dirty="0" smtClean="0"/>
              <a:t>存取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，可用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LocalStorage</a:t>
            </a:r>
            <a:endParaRPr lang="en-US" altLang="zh-TW" dirty="0" smtClean="0"/>
          </a:p>
          <a:p>
            <a:r>
              <a:rPr lang="en-US" altLang="zh-TW" dirty="0" smtClean="0"/>
              <a:t>Collection – Model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r>
              <a:rPr lang="en-US" altLang="zh-TW" dirty="0" smtClean="0"/>
              <a:t>View – </a:t>
            </a:r>
            <a:r>
              <a:rPr lang="zh-TW" altLang="en-US" dirty="0" smtClean="0"/>
              <a:t>接收輸入或更新</a:t>
            </a:r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Router – </a:t>
            </a:r>
            <a:r>
              <a:rPr lang="zh-TW" altLang="en-US" dirty="0" smtClean="0"/>
              <a:t>控制網址，並處理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的互動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427984" y="450912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628969" y="5662821"/>
            <a:ext cx="936104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292080" y="5589240"/>
            <a:ext cx="936104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 flipH="1">
            <a:off x="4283968" y="5308135"/>
            <a:ext cx="281105" cy="4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220072" y="5244627"/>
            <a:ext cx="353113" cy="41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611467" y="6130873"/>
            <a:ext cx="64114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618188" y="6265718"/>
            <a:ext cx="646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60275" y="4725144"/>
            <a:ext cx="87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Router 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779912" y="5946207"/>
            <a:ext cx="70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View 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92080" y="5733256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Model or</a:t>
            </a:r>
          </a:p>
          <a:p>
            <a:r>
              <a:rPr lang="en-US" altLang="zh-TW" dirty="0" smtClean="0"/>
              <a:t>Collection 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127244" y="5589240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261829" y="5827841"/>
            <a:ext cx="83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Server 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372200" y="6093296"/>
            <a:ext cx="653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6404296" y="6231488"/>
            <a:ext cx="621778" cy="58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79424" y="6200792"/>
            <a:ext cx="632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Ajax 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6444208" y="4653136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544876" y="4765203"/>
            <a:ext cx="948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Local</a:t>
            </a:r>
          </a:p>
          <a:p>
            <a:r>
              <a:rPr lang="en-US" altLang="zh-TW" dirty="0" smtClean="0"/>
              <a:t>Storage 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6003729" y="5308136"/>
            <a:ext cx="463673" cy="281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6084169" y="5453724"/>
            <a:ext cx="383233" cy="2310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4427984" y="5452152"/>
            <a:ext cx="234821" cy="425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3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underscore.js</a:t>
            </a:r>
          </a:p>
          <a:p>
            <a:r>
              <a:rPr lang="zh-TW" altLang="en-US" dirty="0" smtClean="0"/>
              <a:t>可以只用</a:t>
            </a:r>
            <a:r>
              <a:rPr lang="en-US" altLang="zh-TW" dirty="0" smtClean="0"/>
              <a:t>Event, Model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View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，需搭配</a:t>
            </a:r>
            <a:r>
              <a:rPr lang="en-US" altLang="zh-TW" dirty="0" smtClean="0"/>
              <a:t>Dom Library (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資料同步不一定要用到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62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基本流程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Template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Router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及事件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Model (Collection)</a:t>
            </a:r>
            <a:endParaRPr lang="en-US" altLang="zh-TW" dirty="0"/>
          </a:p>
          <a:p>
            <a:r>
              <a:rPr lang="zh-TW" altLang="en-US" dirty="0" smtClean="0"/>
              <a:t>整合所有類別</a:t>
            </a:r>
            <a:endParaRPr lang="en-US" altLang="zh-TW" dirty="0" smtClean="0"/>
          </a:p>
          <a:p>
            <a:r>
              <a:rPr lang="zh-TW" altLang="en-US" dirty="0" smtClean="0"/>
              <a:t>執行程</a:t>
            </a:r>
            <a:r>
              <a:rPr lang="zh-TW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355170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基本形式 </a:t>
            </a:r>
            <a:r>
              <a:rPr lang="en-US" altLang="zh-TW" dirty="0" smtClean="0"/>
              <a:t>(index.html)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2060848"/>
            <a:ext cx="53285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 smtClean="0"/>
              <a:t>&lt;link </a:t>
            </a:r>
            <a:r>
              <a:rPr lang="en-US" altLang="zh-TW" sz="1400" dirty="0" err="1" smtClean="0"/>
              <a:t>href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/style.css" media="screen" </a:t>
            </a:r>
            <a:r>
              <a:rPr lang="en-US" altLang="zh-TW" sz="1400" dirty="0" err="1" smtClean="0"/>
              <a:t>rel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stylesheet</a:t>
            </a:r>
            <a:r>
              <a:rPr lang="en-US" altLang="zh-TW" sz="1400" dirty="0" smtClean="0"/>
              <a:t>" type="text/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" /&gt;</a:t>
            </a:r>
          </a:p>
          <a:p>
            <a:r>
              <a:rPr lang="en-US" altLang="zh-TW" sz="1400" dirty="0" smtClean="0"/>
              <a:t>&lt;/</a:t>
            </a:r>
            <a:r>
              <a:rPr lang="en-US" altLang="zh-TW" sz="1400" dirty="0"/>
              <a:t>head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body&gt;  </a:t>
            </a:r>
          </a:p>
          <a:p>
            <a:r>
              <a:rPr lang="en-US" altLang="zh-TW" sz="1400" dirty="0"/>
              <a:t>    &lt;script type="text/template" id</a:t>
            </a:r>
            <a:r>
              <a:rPr lang="en-US" altLang="zh-TW" sz="1400" dirty="0" smtClean="0"/>
              <a:t>=“View-template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 smtClean="0"/>
              <a:t>…</a:t>
            </a:r>
            <a:endParaRPr lang="en-US" altLang="zh-TW" sz="1400" dirty="0"/>
          </a:p>
          <a:p>
            <a:r>
              <a:rPr lang="en-US" altLang="zh-TW" sz="1400" dirty="0"/>
              <a:t>    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/jquery-1.7.2.min.js"&gt;&lt;/script&gt;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/underscore-1.3.1.js"&gt;&lt;/script&gt;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/backbone.localstorage.js"&gt;&lt;/script&gt;</a:t>
            </a:r>
          </a:p>
          <a:p>
            <a:r>
              <a:rPr lang="en-US" altLang="zh-TW" sz="1400" dirty="0"/>
              <a:t>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/app.js"&gt;&lt;/script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639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77281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 = </a:t>
            </a:r>
            <a:r>
              <a:rPr lang="en-US" altLang="zh-TW" dirty="0" err="1"/>
              <a:t>Backbone.Router.extend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routes: {</a:t>
            </a:r>
          </a:p>
          <a:p>
            <a:r>
              <a:rPr lang="en-US" altLang="zh-TW" dirty="0"/>
              <a:t>        '': 'home',</a:t>
            </a:r>
          </a:p>
          <a:p>
            <a:r>
              <a:rPr lang="en-US" altLang="zh-TW" dirty="0"/>
              <a:t>        'add' : '</a:t>
            </a:r>
            <a:r>
              <a:rPr lang="en-US" altLang="zh-TW" dirty="0" err="1"/>
              <a:t>addState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'edit/:name' : '</a:t>
            </a:r>
            <a:r>
              <a:rPr lang="en-US" altLang="zh-TW" dirty="0" err="1"/>
              <a:t>editState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home: function(){</a:t>
            </a:r>
          </a:p>
          <a:p>
            <a:r>
              <a:rPr lang="en-US" altLang="zh-TW" dirty="0"/>
              <a:t>        console.log('home');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addState</a:t>
            </a:r>
            <a:r>
              <a:rPr lang="en-US" altLang="zh-TW" dirty="0"/>
              <a:t>: function(){</a:t>
            </a:r>
          </a:p>
          <a:p>
            <a:r>
              <a:rPr lang="en-US" altLang="zh-TW" dirty="0"/>
              <a:t>        console.log('add');</a:t>
            </a:r>
          </a:p>
          <a:p>
            <a:r>
              <a:rPr lang="en-US" altLang="zh-TW" dirty="0"/>
              <a:t>    },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editState</a:t>
            </a:r>
            <a:r>
              <a:rPr lang="en-US" altLang="zh-TW" dirty="0"/>
              <a:t>: function(id){</a:t>
            </a:r>
          </a:p>
          <a:p>
            <a:r>
              <a:rPr lang="en-US" altLang="zh-TW" dirty="0"/>
              <a:t>         console.log('edit ' + id);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62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348880"/>
            <a:ext cx="5328592" cy="324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TableView</a:t>
            </a:r>
            <a:r>
              <a:rPr lang="en-US" altLang="zh-TW" dirty="0"/>
              <a:t> = </a:t>
            </a:r>
            <a:r>
              <a:rPr lang="en-US" altLang="zh-TW" dirty="0" err="1"/>
              <a:t>Backbone.View.extend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template</a:t>
            </a:r>
            <a:r>
              <a:rPr lang="en-US" altLang="zh-TW" dirty="0"/>
              <a:t>: _.template</a:t>
            </a:r>
            <a:r>
              <a:rPr lang="en-US" altLang="zh-TW" dirty="0" smtClean="0"/>
              <a:t>($("#View-template</a:t>
            </a:r>
            <a:r>
              <a:rPr lang="en-US" altLang="zh-TW" dirty="0"/>
              <a:t>").html()),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render</a:t>
            </a:r>
            <a:r>
              <a:rPr lang="en-US" altLang="zh-TW" dirty="0"/>
              <a:t>: function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    this</a:t>
            </a:r>
            <a:r>
              <a:rPr lang="en-US" altLang="zh-TW" dirty="0"/>
              <a:t>.$</a:t>
            </a:r>
            <a:r>
              <a:rPr lang="en-US" altLang="zh-TW" dirty="0" smtClean="0"/>
              <a:t>el.html(</a:t>
            </a:r>
            <a:r>
              <a:rPr lang="en-US" altLang="zh-TW" dirty="0" err="1" smtClean="0"/>
              <a:t>this.template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this.model.toJSON</a:t>
            </a:r>
            <a:r>
              <a:rPr lang="en-US" altLang="zh-TW" dirty="0" smtClean="0"/>
              <a:t>()));</a:t>
            </a:r>
            <a:endParaRPr lang="en-US" altLang="zh-TW" dirty="0"/>
          </a:p>
          <a:p>
            <a:r>
              <a:rPr lang="en-US" altLang="zh-TW" dirty="0"/>
              <a:t>    return this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},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events: {</a:t>
            </a:r>
          </a:p>
          <a:p>
            <a:r>
              <a:rPr lang="en-US" altLang="zh-TW" dirty="0"/>
              <a:t>    'click #</a:t>
            </a:r>
            <a:r>
              <a:rPr lang="en-US" altLang="zh-TW" dirty="0" err="1"/>
              <a:t>submitBtn</a:t>
            </a:r>
            <a:r>
              <a:rPr lang="en-US" altLang="zh-TW" dirty="0"/>
              <a:t>':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doSomething</a:t>
            </a:r>
            <a:r>
              <a:rPr lang="en-US" altLang="zh-TW" dirty="0" smtClean="0"/>
              <a:t>'</a:t>
            </a:r>
            <a:endParaRPr lang="en-US" altLang="zh-TW" dirty="0"/>
          </a:p>
          <a:p>
            <a:r>
              <a:rPr lang="en-US" altLang="zh-TW" dirty="0"/>
              <a:t>  }, 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/>
              <a:t>doSomething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function(e</a:t>
            </a:r>
            <a:r>
              <a:rPr lang="en-US" altLang="zh-TW" dirty="0" smtClean="0"/>
              <a:t>){ … }</a:t>
            </a:r>
            <a:endParaRPr lang="en-US" altLang="zh-TW" dirty="0"/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703543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$(“&lt;div&gt;&lt;/div&gt;”)</a:t>
            </a:r>
            <a:endParaRPr lang="zh-TW" altLang="en-US" dirty="0"/>
          </a:p>
        </p:txBody>
      </p:sp>
      <p:sp>
        <p:nvSpPr>
          <p:cNvPr id="7" name="弧形 6"/>
          <p:cNvSpPr/>
          <p:nvPr/>
        </p:nvSpPr>
        <p:spPr>
          <a:xfrm rot="11150447">
            <a:off x="1525592" y="1024043"/>
            <a:ext cx="2335762" cy="2364253"/>
          </a:xfrm>
          <a:prstGeom prst="arc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0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471</Words>
  <Application>Microsoft Office PowerPoint</Application>
  <PresentationFormat>如螢幕大小 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Backbone  JS</vt:lpstr>
      <vt:lpstr>Reference</vt:lpstr>
      <vt:lpstr>特色</vt:lpstr>
      <vt:lpstr>類別行為 </vt:lpstr>
      <vt:lpstr>上路</vt:lpstr>
      <vt:lpstr>基本流程 </vt:lpstr>
      <vt:lpstr>程式碼 基本形式 (index.html)</vt:lpstr>
      <vt:lpstr>Router</vt:lpstr>
      <vt:lpstr>View</vt:lpstr>
      <vt:lpstr>Model</vt:lpstr>
      <vt:lpstr>Collection</vt:lpstr>
      <vt:lpstr>Demo</vt:lpstr>
      <vt:lpstr>優點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44</cp:revision>
  <dcterms:created xsi:type="dcterms:W3CDTF">2012-05-22T09:16:00Z</dcterms:created>
  <dcterms:modified xsi:type="dcterms:W3CDTF">2012-05-24T09:07:13Z</dcterms:modified>
</cp:coreProperties>
</file>