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2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5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48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6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7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7C7-DBE0-4380-A593-674328FEE682}" type="datetimeFigureOut">
              <a:rPr lang="zh-TW" altLang="en-US" smtClean="0"/>
              <a:t>2012/2/1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2AB0-3AD1-4EF3-9437-23C753C02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8" y="1082377"/>
            <a:ext cx="6102557" cy="4506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13176"/>
            <a:ext cx="1219189" cy="5760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85" y="1052736"/>
            <a:ext cx="1883481" cy="1389336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404" y="2442073"/>
            <a:ext cx="1908000" cy="16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668404" y="1066801"/>
            <a:ext cx="1895797" cy="154454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07" y="4854618"/>
            <a:ext cx="145567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禁止標誌 4"/>
          <p:cNvSpPr/>
          <p:nvPr/>
        </p:nvSpPr>
        <p:spPr>
          <a:xfrm>
            <a:off x="8247394" y="4695227"/>
            <a:ext cx="432048" cy="413783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1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8</cp:revision>
  <dcterms:created xsi:type="dcterms:W3CDTF">2012-02-01T01:40:29Z</dcterms:created>
  <dcterms:modified xsi:type="dcterms:W3CDTF">2012-02-01T02:27:23Z</dcterms:modified>
</cp:coreProperties>
</file>