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62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2012/5/22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2012/5/22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2012/5/22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2012/5/22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2012/5/22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2012/5/22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2012/5/22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2012/5/22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2012/5/22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2012/5/22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2012/5/22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2012/5/22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OQlAiOOsvcs" TargetMode="External"/><Relationship Id="rId2" Type="http://schemas.openxmlformats.org/officeDocument/2006/relationships/hyperlink" Target="http://documentcloud.github.com/backbone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564904"/>
            <a:ext cx="7772400" cy="1470025"/>
          </a:xfrm>
        </p:spPr>
        <p:txBody>
          <a:bodyPr/>
          <a:lstStyle/>
          <a:p>
            <a:r>
              <a:rPr lang="en-US" altLang="zh-TW" dirty="0" smtClean="0"/>
              <a:t>Backbone  JS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403648" y="4437112"/>
            <a:ext cx="6400800" cy="1752600"/>
          </a:xfrm>
        </p:spPr>
        <p:txBody>
          <a:bodyPr/>
          <a:lstStyle/>
          <a:p>
            <a:pPr algn="l"/>
            <a:r>
              <a:rPr lang="en-US" altLang="zh-TW" dirty="0" smtClean="0"/>
              <a:t>Jose Chang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356278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Model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2286000" y="2204864"/>
            <a:ext cx="4572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 err="1"/>
              <a:t>var</a:t>
            </a:r>
            <a:r>
              <a:rPr lang="en-US" altLang="zh-TW" dirty="0"/>
              <a:t> User = </a:t>
            </a:r>
            <a:r>
              <a:rPr lang="en-US" altLang="zh-TW" dirty="0" err="1"/>
              <a:t>Backbone.Model.extend</a:t>
            </a:r>
            <a:r>
              <a:rPr lang="en-US" altLang="zh-TW" dirty="0"/>
              <a:t>({</a:t>
            </a:r>
          </a:p>
          <a:p>
            <a:r>
              <a:rPr lang="en-US" altLang="zh-TW" dirty="0"/>
              <a:t>    defaults: {</a:t>
            </a:r>
          </a:p>
          <a:p>
            <a:r>
              <a:rPr lang="en-US" altLang="zh-TW" dirty="0"/>
              <a:t>      id: null,</a:t>
            </a:r>
          </a:p>
          <a:p>
            <a:r>
              <a:rPr lang="en-US" altLang="zh-TW" dirty="0"/>
              <a:t>      name: '',</a:t>
            </a:r>
          </a:p>
          <a:p>
            <a:r>
              <a:rPr lang="en-US" altLang="zh-TW" dirty="0"/>
              <a:t>      phone: ''</a:t>
            </a:r>
          </a:p>
          <a:p>
            <a:r>
              <a:rPr lang="en-US" altLang="zh-TW" dirty="0"/>
              <a:t>    </a:t>
            </a:r>
            <a:r>
              <a:rPr lang="en-US" altLang="zh-TW" dirty="0" smtClean="0"/>
              <a:t>},</a:t>
            </a:r>
          </a:p>
          <a:p>
            <a:r>
              <a:rPr lang="en-US" altLang="zh-TW" dirty="0"/>
              <a:t> </a:t>
            </a:r>
            <a:r>
              <a:rPr lang="en-US" altLang="zh-TW" dirty="0" smtClean="0"/>
              <a:t>   </a:t>
            </a:r>
            <a:r>
              <a:rPr lang="en-US" altLang="zh-TW" dirty="0"/>
              <a:t>validate: function(</a:t>
            </a:r>
            <a:r>
              <a:rPr lang="en-US" altLang="zh-TW" dirty="0" err="1"/>
              <a:t>attrs</a:t>
            </a:r>
            <a:r>
              <a:rPr lang="en-US" altLang="zh-TW" dirty="0"/>
              <a:t>) {</a:t>
            </a:r>
          </a:p>
          <a:p>
            <a:r>
              <a:rPr lang="en-US" altLang="zh-TW" dirty="0"/>
              <a:t>      if (attrs.name === '') {</a:t>
            </a:r>
          </a:p>
          <a:p>
            <a:r>
              <a:rPr lang="en-US" altLang="zh-TW" dirty="0"/>
              <a:t>        return "'name' cannot be empty";</a:t>
            </a:r>
          </a:p>
          <a:p>
            <a:r>
              <a:rPr lang="en-US" altLang="zh-TW" dirty="0"/>
              <a:t>      }</a:t>
            </a:r>
          </a:p>
          <a:p>
            <a:r>
              <a:rPr lang="en-US" altLang="zh-TW" dirty="0"/>
              <a:t>    </a:t>
            </a:r>
            <a:r>
              <a:rPr lang="en-US" altLang="zh-TW" dirty="0" smtClean="0"/>
              <a:t>});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415688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Collection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2286000" y="2828836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 err="1"/>
              <a:t>var</a:t>
            </a:r>
            <a:r>
              <a:rPr lang="en-US" altLang="zh-TW" dirty="0"/>
              <a:t> Users = </a:t>
            </a:r>
            <a:r>
              <a:rPr lang="en-US" altLang="zh-TW" dirty="0" err="1"/>
              <a:t>Backbone.Collection.extend</a:t>
            </a:r>
            <a:r>
              <a:rPr lang="en-US" altLang="zh-TW" dirty="0"/>
              <a:t>({</a:t>
            </a:r>
          </a:p>
          <a:p>
            <a:r>
              <a:rPr lang="en-US" altLang="zh-TW" dirty="0"/>
              <a:t>    model: </a:t>
            </a:r>
            <a:r>
              <a:rPr lang="en-US" altLang="zh-TW" dirty="0" smtClean="0"/>
              <a:t>User</a:t>
            </a:r>
          </a:p>
          <a:p>
            <a:r>
              <a:rPr lang="en-US" altLang="zh-TW" dirty="0" smtClean="0"/>
              <a:t>});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493101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Demo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491477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優點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View </a:t>
            </a:r>
            <a:r>
              <a:rPr lang="zh-TW" altLang="en-US" dirty="0" smtClean="0"/>
              <a:t>的切換，支援</a:t>
            </a:r>
            <a:r>
              <a:rPr lang="en-US" altLang="zh-TW" dirty="0" smtClean="0"/>
              <a:t>”</a:t>
            </a:r>
            <a:r>
              <a:rPr lang="zh-TW" altLang="en-US" dirty="0" smtClean="0"/>
              <a:t>上一頁</a:t>
            </a:r>
            <a:r>
              <a:rPr lang="en-US" altLang="zh-TW" dirty="0" smtClean="0"/>
              <a:t>”</a:t>
            </a:r>
            <a:endParaRPr lang="en-US" altLang="zh-TW" dirty="0"/>
          </a:p>
          <a:p>
            <a:r>
              <a:rPr lang="en-US" altLang="zh-TW" dirty="0" smtClean="0"/>
              <a:t>Model</a:t>
            </a:r>
            <a:r>
              <a:rPr lang="zh-TW" altLang="en-US" dirty="0" smtClean="0"/>
              <a:t>的操作與驗證方便</a:t>
            </a:r>
            <a:endParaRPr lang="en-US" altLang="zh-TW" dirty="0" smtClean="0"/>
          </a:p>
          <a:p>
            <a:r>
              <a:rPr lang="zh-TW" altLang="en-US" dirty="0" smtClean="0"/>
              <a:t>使用</a:t>
            </a:r>
            <a:r>
              <a:rPr lang="en-US" altLang="zh-TW" dirty="0" err="1" smtClean="0"/>
              <a:t>localstorage</a:t>
            </a:r>
            <a:r>
              <a:rPr lang="zh-TW" altLang="en-US" dirty="0" smtClean="0"/>
              <a:t>方便前端開發與測試</a:t>
            </a:r>
            <a:endParaRPr lang="en-US" altLang="zh-TW" dirty="0" smtClean="0"/>
          </a:p>
          <a:p>
            <a:r>
              <a:rPr lang="zh-TW" altLang="en-US" dirty="0" smtClean="0"/>
              <a:t>使用</a:t>
            </a:r>
            <a:r>
              <a:rPr lang="en-US" altLang="zh-TW" dirty="0" smtClean="0"/>
              <a:t>template</a:t>
            </a:r>
            <a:r>
              <a:rPr lang="zh-TW" altLang="en-US" dirty="0" smtClean="0"/>
              <a:t>生成</a:t>
            </a:r>
            <a:r>
              <a:rPr lang="en-US" altLang="zh-TW" dirty="0" smtClean="0"/>
              <a:t>Dom Tree</a:t>
            </a:r>
            <a:r>
              <a:rPr lang="zh-TW" altLang="en-US" dirty="0" smtClean="0"/>
              <a:t>簡單快</a:t>
            </a:r>
            <a:r>
              <a:rPr lang="zh-TW" altLang="en-US" dirty="0"/>
              <a:t>速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09102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Reference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http://documentcloud.github.com/backbone</a:t>
            </a:r>
            <a:r>
              <a:rPr lang="en-US" altLang="zh-TW" dirty="0" smtClean="0">
                <a:hlinkClick r:id="rId2"/>
              </a:rPr>
              <a:t>/</a:t>
            </a:r>
            <a:endParaRPr lang="en-US" altLang="zh-TW" dirty="0" smtClean="0"/>
          </a:p>
          <a:p>
            <a:r>
              <a:rPr lang="en-US" altLang="zh-TW" dirty="0">
                <a:hlinkClick r:id="rId3"/>
              </a:rPr>
              <a:t>http://</a:t>
            </a:r>
            <a:r>
              <a:rPr lang="en-US" altLang="zh-TW" dirty="0" smtClean="0">
                <a:hlinkClick r:id="rId3"/>
              </a:rPr>
              <a:t>www.youtube.com/watch?v=OQlAiOOsvcs</a:t>
            </a:r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4" name="Picture 2" descr="http://t.cyol.com/cache/temp/img/2010/12/1000/119/img/img_1293612259_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6324" y="3356992"/>
            <a:ext cx="4325123" cy="2736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481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特</a:t>
            </a:r>
            <a:r>
              <a:rPr lang="zh-TW" altLang="en-US" dirty="0"/>
              <a:t>色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Front-End Framework , not a UI library</a:t>
            </a:r>
          </a:p>
          <a:p>
            <a:r>
              <a:rPr lang="zh-TW" altLang="en-US" dirty="0" smtClean="0"/>
              <a:t>輕巧 </a:t>
            </a:r>
            <a:r>
              <a:rPr lang="en-US" altLang="zh-TW" dirty="0" smtClean="0"/>
              <a:t>5.6kb</a:t>
            </a:r>
          </a:p>
          <a:p>
            <a:r>
              <a:rPr lang="zh-TW" altLang="en-US" dirty="0" smtClean="0"/>
              <a:t>靈活 不需用到所有</a:t>
            </a:r>
            <a:r>
              <a:rPr lang="en-US" altLang="zh-TW" dirty="0" smtClean="0"/>
              <a:t>Backbone</a:t>
            </a:r>
            <a:r>
              <a:rPr lang="zh-TW" altLang="en-US" dirty="0" smtClean="0"/>
              <a:t>類別</a:t>
            </a:r>
            <a:endParaRPr lang="en-US" altLang="zh-TW" dirty="0" smtClean="0"/>
          </a:p>
          <a:p>
            <a:r>
              <a:rPr lang="zh-TW" altLang="en-US" dirty="0" smtClean="0"/>
              <a:t>學習容易 會</a:t>
            </a:r>
            <a:r>
              <a:rPr lang="en-US" altLang="zh-TW" dirty="0" err="1" smtClean="0"/>
              <a:t>jQuery</a:t>
            </a:r>
            <a:r>
              <a:rPr lang="en-US" altLang="zh-TW" dirty="0" smtClean="0"/>
              <a:t> </a:t>
            </a:r>
            <a:r>
              <a:rPr lang="zh-TW" altLang="en-US" dirty="0" smtClean="0"/>
              <a:t>就行了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352626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類別行為</a:t>
            </a:r>
            <a:r>
              <a:rPr lang="en-US" altLang="zh-TW" dirty="0" smtClean="0"/>
              <a:t>	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Event – </a:t>
            </a:r>
            <a:r>
              <a:rPr lang="zh-TW" altLang="en-US" dirty="0" smtClean="0"/>
              <a:t>讓非</a:t>
            </a:r>
            <a:r>
              <a:rPr lang="en-US" altLang="zh-TW" dirty="0" smtClean="0"/>
              <a:t>DOM </a:t>
            </a:r>
            <a:r>
              <a:rPr lang="zh-TW" altLang="en-US" dirty="0" smtClean="0"/>
              <a:t>物件也能有自訂事件</a:t>
            </a:r>
            <a:endParaRPr lang="en-US" altLang="zh-TW" dirty="0" smtClean="0"/>
          </a:p>
          <a:p>
            <a:r>
              <a:rPr lang="en-US" altLang="zh-TW" dirty="0" smtClean="0"/>
              <a:t>Model – </a:t>
            </a:r>
            <a:r>
              <a:rPr lang="zh-TW" altLang="en-US" dirty="0" smtClean="0"/>
              <a:t>存取</a:t>
            </a:r>
            <a:r>
              <a:rPr lang="en-US" altLang="zh-TW" dirty="0" smtClean="0"/>
              <a:t>Data</a:t>
            </a:r>
            <a:r>
              <a:rPr lang="zh-TW" altLang="en-US" dirty="0" smtClean="0"/>
              <a:t>，可用</a:t>
            </a:r>
            <a:r>
              <a:rPr lang="en-US" altLang="zh-TW" dirty="0" smtClean="0"/>
              <a:t>Ajax</a:t>
            </a:r>
            <a:r>
              <a:rPr lang="zh-TW" altLang="en-US" dirty="0" smtClean="0"/>
              <a:t>或</a:t>
            </a:r>
            <a:r>
              <a:rPr lang="en-US" altLang="zh-TW" dirty="0" err="1" smtClean="0"/>
              <a:t>LocalStorage</a:t>
            </a:r>
            <a:endParaRPr lang="en-US" altLang="zh-TW" dirty="0" smtClean="0"/>
          </a:p>
          <a:p>
            <a:r>
              <a:rPr lang="en-US" altLang="zh-TW" dirty="0" smtClean="0"/>
              <a:t>Collection – Model</a:t>
            </a:r>
            <a:r>
              <a:rPr lang="zh-TW" altLang="en-US" dirty="0" smtClean="0"/>
              <a:t>的集合</a:t>
            </a:r>
            <a:endParaRPr lang="en-US" altLang="zh-TW" dirty="0" smtClean="0"/>
          </a:p>
          <a:p>
            <a:r>
              <a:rPr lang="en-US" altLang="zh-TW" dirty="0" smtClean="0"/>
              <a:t>View – </a:t>
            </a:r>
            <a:r>
              <a:rPr lang="zh-TW" altLang="en-US" dirty="0" smtClean="0"/>
              <a:t>接收輸入或更新</a:t>
            </a:r>
            <a:r>
              <a:rPr lang="en-US" altLang="zh-TW" dirty="0" smtClean="0"/>
              <a:t>UI</a:t>
            </a:r>
          </a:p>
          <a:p>
            <a:r>
              <a:rPr lang="en-US" altLang="zh-TW" dirty="0" smtClean="0"/>
              <a:t>Router – </a:t>
            </a:r>
            <a:r>
              <a:rPr lang="zh-TW" altLang="en-US" dirty="0" smtClean="0"/>
              <a:t>控制網址，並處理</a:t>
            </a:r>
            <a:r>
              <a:rPr lang="en-US" altLang="zh-TW" dirty="0" smtClean="0"/>
              <a:t>Model</a:t>
            </a:r>
            <a:r>
              <a:rPr lang="zh-TW" altLang="en-US" dirty="0" smtClean="0"/>
              <a:t>與</a:t>
            </a:r>
            <a:r>
              <a:rPr lang="en-US" altLang="zh-TW" dirty="0" smtClean="0"/>
              <a:t>View</a:t>
            </a:r>
            <a:r>
              <a:rPr lang="zh-TW" altLang="en-US" dirty="0" smtClean="0"/>
              <a:t>的互動</a:t>
            </a:r>
            <a:endParaRPr lang="zh-TW" altLang="en-US" dirty="0"/>
          </a:p>
        </p:txBody>
      </p:sp>
      <p:sp>
        <p:nvSpPr>
          <p:cNvPr id="4" name="橢圓 3"/>
          <p:cNvSpPr/>
          <p:nvPr/>
        </p:nvSpPr>
        <p:spPr>
          <a:xfrm>
            <a:off x="4427984" y="4509120"/>
            <a:ext cx="936104" cy="9361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橢圓 4"/>
          <p:cNvSpPr/>
          <p:nvPr/>
        </p:nvSpPr>
        <p:spPr>
          <a:xfrm>
            <a:off x="3628969" y="5662821"/>
            <a:ext cx="936104" cy="93610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/>
          <p:cNvSpPr/>
          <p:nvPr/>
        </p:nvSpPr>
        <p:spPr>
          <a:xfrm>
            <a:off x="5292080" y="5589240"/>
            <a:ext cx="936104" cy="93610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" name="直線單箭頭接點 7"/>
          <p:cNvCxnSpPr>
            <a:stCxn id="4" idx="3"/>
          </p:cNvCxnSpPr>
          <p:nvPr/>
        </p:nvCxnSpPr>
        <p:spPr>
          <a:xfrm flipH="1">
            <a:off x="4283968" y="5308135"/>
            <a:ext cx="281105" cy="4251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/>
          <p:nvPr/>
        </p:nvCxnSpPr>
        <p:spPr>
          <a:xfrm>
            <a:off x="5220072" y="5244627"/>
            <a:ext cx="353113" cy="4181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/>
          <p:nvPr/>
        </p:nvCxnSpPr>
        <p:spPr>
          <a:xfrm flipH="1">
            <a:off x="4611467" y="6130873"/>
            <a:ext cx="641145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/>
          <p:nvPr/>
        </p:nvCxnSpPr>
        <p:spPr>
          <a:xfrm>
            <a:off x="4618188" y="6265718"/>
            <a:ext cx="64661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4460275" y="4725144"/>
            <a:ext cx="8715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Router </a:t>
            </a:r>
            <a:endParaRPr lang="zh-TW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3779912" y="5946207"/>
            <a:ext cx="7012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View </a:t>
            </a:r>
            <a:endParaRPr lang="zh-TW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5292080" y="5733256"/>
            <a:ext cx="117532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Model or</a:t>
            </a:r>
          </a:p>
          <a:p>
            <a:r>
              <a:rPr lang="en-US" altLang="zh-TW" dirty="0" smtClean="0"/>
              <a:t>Collection </a:t>
            </a:r>
            <a:endParaRPr lang="zh-TW" altLang="en-US" dirty="0"/>
          </a:p>
        </p:txBody>
      </p:sp>
      <p:sp>
        <p:nvSpPr>
          <p:cNvPr id="23" name="橢圓 22"/>
          <p:cNvSpPr/>
          <p:nvPr/>
        </p:nvSpPr>
        <p:spPr>
          <a:xfrm>
            <a:off x="7127244" y="5589240"/>
            <a:ext cx="936104" cy="93610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 23"/>
          <p:cNvSpPr/>
          <p:nvPr/>
        </p:nvSpPr>
        <p:spPr>
          <a:xfrm>
            <a:off x="7261829" y="5827841"/>
            <a:ext cx="8385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Server </a:t>
            </a:r>
            <a:endParaRPr lang="zh-TW" altLang="en-US" dirty="0"/>
          </a:p>
        </p:txBody>
      </p:sp>
      <p:cxnSp>
        <p:nvCxnSpPr>
          <p:cNvPr id="25" name="直線單箭頭接點 24"/>
          <p:cNvCxnSpPr/>
          <p:nvPr/>
        </p:nvCxnSpPr>
        <p:spPr>
          <a:xfrm>
            <a:off x="6372200" y="6093296"/>
            <a:ext cx="65387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/>
          <p:cNvCxnSpPr/>
          <p:nvPr/>
        </p:nvCxnSpPr>
        <p:spPr>
          <a:xfrm flipH="1" flipV="1">
            <a:off x="6404296" y="6231488"/>
            <a:ext cx="621778" cy="58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6279424" y="6200792"/>
            <a:ext cx="6329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Ajax </a:t>
            </a:r>
            <a:endParaRPr lang="zh-TW" altLang="en-US" dirty="0"/>
          </a:p>
        </p:txBody>
      </p:sp>
      <p:sp>
        <p:nvSpPr>
          <p:cNvPr id="33" name="橢圓 32"/>
          <p:cNvSpPr/>
          <p:nvPr/>
        </p:nvSpPr>
        <p:spPr>
          <a:xfrm>
            <a:off x="6444208" y="4653136"/>
            <a:ext cx="936104" cy="93610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矩形 33"/>
          <p:cNvSpPr/>
          <p:nvPr/>
        </p:nvSpPr>
        <p:spPr>
          <a:xfrm>
            <a:off x="6544876" y="4765203"/>
            <a:ext cx="94840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Local</a:t>
            </a:r>
          </a:p>
          <a:p>
            <a:r>
              <a:rPr lang="en-US" altLang="zh-TW" dirty="0" smtClean="0"/>
              <a:t>Storage </a:t>
            </a:r>
            <a:endParaRPr lang="zh-TW" altLang="en-US" dirty="0"/>
          </a:p>
        </p:txBody>
      </p:sp>
      <p:cxnSp>
        <p:nvCxnSpPr>
          <p:cNvPr id="35" name="直線單箭頭接點 34"/>
          <p:cNvCxnSpPr/>
          <p:nvPr/>
        </p:nvCxnSpPr>
        <p:spPr>
          <a:xfrm flipV="1">
            <a:off x="6003729" y="5308136"/>
            <a:ext cx="463673" cy="281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/>
          <p:cNvCxnSpPr/>
          <p:nvPr/>
        </p:nvCxnSpPr>
        <p:spPr>
          <a:xfrm flipH="1">
            <a:off x="6084169" y="5453724"/>
            <a:ext cx="383233" cy="231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2338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上路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載入</a:t>
            </a:r>
            <a:r>
              <a:rPr lang="en-US" altLang="zh-TW" dirty="0" smtClean="0"/>
              <a:t>underscore.js</a:t>
            </a:r>
          </a:p>
          <a:p>
            <a:r>
              <a:rPr lang="zh-TW" altLang="en-US" dirty="0" smtClean="0"/>
              <a:t>可以只用</a:t>
            </a:r>
            <a:r>
              <a:rPr lang="en-US" altLang="zh-TW" dirty="0" smtClean="0"/>
              <a:t>Event, Model</a:t>
            </a:r>
            <a:r>
              <a:rPr lang="zh-TW" altLang="en-US" dirty="0" smtClean="0"/>
              <a:t>或</a:t>
            </a:r>
            <a:r>
              <a:rPr lang="en-US" altLang="zh-TW" dirty="0" smtClean="0"/>
              <a:t>View</a:t>
            </a:r>
          </a:p>
          <a:p>
            <a:r>
              <a:rPr lang="zh-TW" altLang="en-US" dirty="0" smtClean="0"/>
              <a:t>使用</a:t>
            </a:r>
            <a:r>
              <a:rPr lang="en-US" altLang="zh-TW" dirty="0" smtClean="0"/>
              <a:t>View</a:t>
            </a:r>
            <a:r>
              <a:rPr lang="zh-TW" altLang="en-US" dirty="0" smtClean="0"/>
              <a:t>，需搭配</a:t>
            </a:r>
            <a:r>
              <a:rPr lang="en-US" altLang="zh-TW" dirty="0" smtClean="0"/>
              <a:t>Dom Library (</a:t>
            </a:r>
            <a:r>
              <a:rPr lang="en-US" altLang="zh-TW" dirty="0" err="1" smtClean="0"/>
              <a:t>jQuery</a:t>
            </a:r>
            <a:r>
              <a:rPr lang="en-US" altLang="zh-TW" dirty="0" smtClean="0"/>
              <a:t>)</a:t>
            </a:r>
          </a:p>
          <a:p>
            <a:r>
              <a:rPr lang="zh-TW" altLang="en-US" dirty="0" smtClean="0"/>
              <a:t>資料同步不一定要用到</a:t>
            </a:r>
            <a:r>
              <a:rPr lang="en-US" altLang="zh-TW" dirty="0" smtClean="0"/>
              <a:t>Database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10622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基本流程</a:t>
            </a:r>
            <a:r>
              <a:rPr lang="en-US" altLang="zh-TW" dirty="0" smtClean="0"/>
              <a:t>	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定義</a:t>
            </a:r>
            <a:r>
              <a:rPr lang="en-US" altLang="zh-TW" dirty="0" err="1" smtClean="0"/>
              <a:t>ui</a:t>
            </a:r>
            <a:r>
              <a:rPr lang="zh-TW" altLang="en-US" dirty="0" smtClean="0"/>
              <a:t>及</a:t>
            </a:r>
            <a:r>
              <a:rPr lang="en-US" altLang="zh-TW" dirty="0" smtClean="0"/>
              <a:t>Template</a:t>
            </a:r>
          </a:p>
          <a:p>
            <a:r>
              <a:rPr lang="zh-TW" altLang="en-US" dirty="0" smtClean="0"/>
              <a:t>定義</a:t>
            </a:r>
            <a:r>
              <a:rPr lang="en-US" altLang="zh-TW" dirty="0" smtClean="0"/>
              <a:t>Router</a:t>
            </a:r>
          </a:p>
          <a:p>
            <a:r>
              <a:rPr lang="zh-TW" altLang="en-US" dirty="0" smtClean="0"/>
              <a:t>定義</a:t>
            </a:r>
            <a:r>
              <a:rPr lang="en-US" altLang="zh-TW" dirty="0" smtClean="0"/>
              <a:t>View</a:t>
            </a:r>
            <a:r>
              <a:rPr lang="zh-TW" altLang="en-US" dirty="0" smtClean="0"/>
              <a:t>及事件</a:t>
            </a:r>
            <a:endParaRPr lang="en-US" altLang="zh-TW" dirty="0" smtClean="0"/>
          </a:p>
          <a:p>
            <a:r>
              <a:rPr lang="zh-TW" altLang="en-US" dirty="0" smtClean="0"/>
              <a:t>定義</a:t>
            </a:r>
            <a:r>
              <a:rPr lang="en-US" altLang="zh-TW" dirty="0" smtClean="0"/>
              <a:t>Model (Collection)</a:t>
            </a:r>
            <a:endParaRPr lang="en-US" altLang="zh-TW" dirty="0"/>
          </a:p>
          <a:p>
            <a:r>
              <a:rPr lang="zh-TW" altLang="en-US" dirty="0" smtClean="0"/>
              <a:t>整合所有類別</a:t>
            </a:r>
            <a:endParaRPr lang="en-US" altLang="zh-TW" dirty="0" smtClean="0"/>
          </a:p>
          <a:p>
            <a:r>
              <a:rPr lang="zh-TW" altLang="en-US" dirty="0" smtClean="0"/>
              <a:t>執行程</a:t>
            </a:r>
            <a:r>
              <a:rPr lang="zh-TW" altLang="en-US" dirty="0"/>
              <a:t>式</a:t>
            </a:r>
          </a:p>
        </p:txBody>
      </p:sp>
    </p:spTree>
    <p:extLst>
      <p:ext uri="{BB962C8B-B14F-4D97-AF65-F5344CB8AC3E}">
        <p14:creationId xmlns:p14="http://schemas.microsoft.com/office/powerpoint/2010/main" val="3551707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程式碼 基本形式 </a:t>
            </a:r>
            <a:r>
              <a:rPr lang="en-US" altLang="zh-TW" dirty="0" smtClean="0"/>
              <a:t>(index.html)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2051720" y="2060848"/>
            <a:ext cx="5328592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dirty="0"/>
              <a:t>&lt;!DOCTYPE html&gt;</a:t>
            </a:r>
          </a:p>
          <a:p>
            <a:r>
              <a:rPr lang="en-US" altLang="zh-TW" sz="1400" dirty="0"/>
              <a:t>&lt;html&gt;</a:t>
            </a:r>
          </a:p>
          <a:p>
            <a:r>
              <a:rPr lang="en-US" altLang="zh-TW" sz="1400" dirty="0"/>
              <a:t>&lt;head</a:t>
            </a:r>
            <a:r>
              <a:rPr lang="en-US" altLang="zh-TW" sz="1400" dirty="0" smtClean="0"/>
              <a:t>&gt;</a:t>
            </a:r>
          </a:p>
          <a:p>
            <a:r>
              <a:rPr lang="en-US" altLang="zh-TW" sz="1400" dirty="0" smtClean="0"/>
              <a:t>&lt;link </a:t>
            </a:r>
            <a:r>
              <a:rPr lang="en-US" altLang="zh-TW" sz="1400" dirty="0" err="1" smtClean="0"/>
              <a:t>href</a:t>
            </a:r>
            <a:r>
              <a:rPr lang="en-US" altLang="zh-TW" sz="1400" dirty="0" smtClean="0"/>
              <a:t>="</a:t>
            </a:r>
            <a:r>
              <a:rPr lang="en-US" altLang="zh-TW" sz="1400" dirty="0" err="1" smtClean="0"/>
              <a:t>css</a:t>
            </a:r>
            <a:r>
              <a:rPr lang="en-US" altLang="zh-TW" sz="1400" dirty="0" smtClean="0"/>
              <a:t>/style.css" media="screen" </a:t>
            </a:r>
            <a:r>
              <a:rPr lang="en-US" altLang="zh-TW" sz="1400" dirty="0" err="1" smtClean="0"/>
              <a:t>rel</a:t>
            </a:r>
            <a:r>
              <a:rPr lang="en-US" altLang="zh-TW" sz="1400" dirty="0" smtClean="0"/>
              <a:t>="</a:t>
            </a:r>
            <a:r>
              <a:rPr lang="en-US" altLang="zh-TW" sz="1400" dirty="0" err="1" smtClean="0"/>
              <a:t>stylesheet</a:t>
            </a:r>
            <a:r>
              <a:rPr lang="en-US" altLang="zh-TW" sz="1400" dirty="0" smtClean="0"/>
              <a:t>" type="text/</a:t>
            </a:r>
            <a:r>
              <a:rPr lang="en-US" altLang="zh-TW" sz="1400" dirty="0" err="1" smtClean="0"/>
              <a:t>css</a:t>
            </a:r>
            <a:r>
              <a:rPr lang="en-US" altLang="zh-TW" sz="1400" dirty="0" smtClean="0"/>
              <a:t>" /&gt;</a:t>
            </a:r>
          </a:p>
          <a:p>
            <a:r>
              <a:rPr lang="en-US" altLang="zh-TW" sz="1400" dirty="0" smtClean="0"/>
              <a:t>&lt;/</a:t>
            </a:r>
            <a:r>
              <a:rPr lang="en-US" altLang="zh-TW" sz="1400" dirty="0"/>
              <a:t>head</a:t>
            </a:r>
            <a:r>
              <a:rPr lang="en-US" altLang="zh-TW" sz="1400" dirty="0" smtClean="0"/>
              <a:t>&gt;</a:t>
            </a:r>
            <a:endParaRPr lang="en-US" altLang="zh-TW" sz="1400" dirty="0"/>
          </a:p>
          <a:p>
            <a:r>
              <a:rPr lang="en-US" altLang="zh-TW" sz="1400" dirty="0" smtClean="0"/>
              <a:t>&lt;</a:t>
            </a:r>
            <a:r>
              <a:rPr lang="en-US" altLang="zh-TW" sz="1400" dirty="0"/>
              <a:t>body&gt;  </a:t>
            </a:r>
          </a:p>
          <a:p>
            <a:r>
              <a:rPr lang="en-US" altLang="zh-TW" sz="1400" dirty="0"/>
              <a:t>    &lt;script type="text/template" id</a:t>
            </a:r>
            <a:r>
              <a:rPr lang="en-US" altLang="zh-TW" sz="1400" dirty="0" smtClean="0"/>
              <a:t>=“View-template</a:t>
            </a:r>
            <a:r>
              <a:rPr lang="en-US" altLang="zh-TW" sz="1400" dirty="0"/>
              <a:t>"&gt;</a:t>
            </a:r>
          </a:p>
          <a:p>
            <a:r>
              <a:rPr lang="en-US" altLang="zh-TW" sz="1400" dirty="0" smtClean="0"/>
              <a:t>…</a:t>
            </a:r>
            <a:endParaRPr lang="en-US" altLang="zh-TW" sz="1400" dirty="0"/>
          </a:p>
          <a:p>
            <a:r>
              <a:rPr lang="en-US" altLang="zh-TW" sz="1400" dirty="0"/>
              <a:t>    &lt;/script</a:t>
            </a:r>
            <a:r>
              <a:rPr lang="en-US" altLang="zh-TW" sz="1400" dirty="0" smtClean="0"/>
              <a:t>&gt;</a:t>
            </a:r>
          </a:p>
          <a:p>
            <a:endParaRPr lang="en-US" altLang="zh-TW" sz="1400" dirty="0" smtClean="0"/>
          </a:p>
          <a:p>
            <a:r>
              <a:rPr lang="en-US" altLang="zh-TW" sz="1400" dirty="0" smtClean="0"/>
              <a:t>&lt;</a:t>
            </a:r>
            <a:r>
              <a:rPr lang="en-US" altLang="zh-TW" sz="1400" dirty="0"/>
              <a:t>script </a:t>
            </a:r>
            <a:r>
              <a:rPr lang="en-US" altLang="zh-TW" sz="1400" dirty="0" err="1"/>
              <a:t>src</a:t>
            </a:r>
            <a:r>
              <a:rPr lang="en-US" altLang="zh-TW" sz="1400" dirty="0"/>
              <a:t>="</a:t>
            </a:r>
            <a:r>
              <a:rPr lang="en-US" altLang="zh-TW" sz="1400" dirty="0" err="1"/>
              <a:t>js</a:t>
            </a:r>
            <a:r>
              <a:rPr lang="en-US" altLang="zh-TW" sz="1400" dirty="0"/>
              <a:t>/jquery-1.7.2.min.js"&gt;&lt;/script&gt;</a:t>
            </a:r>
          </a:p>
          <a:p>
            <a:r>
              <a:rPr lang="en-US" altLang="zh-TW" sz="1400" dirty="0" smtClean="0"/>
              <a:t>&lt;</a:t>
            </a:r>
            <a:r>
              <a:rPr lang="en-US" altLang="zh-TW" sz="1400" dirty="0"/>
              <a:t>script </a:t>
            </a:r>
            <a:r>
              <a:rPr lang="en-US" altLang="zh-TW" sz="1400" dirty="0" err="1"/>
              <a:t>src</a:t>
            </a:r>
            <a:r>
              <a:rPr lang="en-US" altLang="zh-TW" sz="1400" dirty="0"/>
              <a:t>="</a:t>
            </a:r>
            <a:r>
              <a:rPr lang="en-US" altLang="zh-TW" sz="1400" dirty="0" err="1"/>
              <a:t>js</a:t>
            </a:r>
            <a:r>
              <a:rPr lang="en-US" altLang="zh-TW" sz="1400" dirty="0"/>
              <a:t>/underscore-1.3.1.js"&gt;&lt;/script&gt;</a:t>
            </a:r>
          </a:p>
          <a:p>
            <a:r>
              <a:rPr lang="en-US" altLang="zh-TW" sz="1400" dirty="0" smtClean="0"/>
              <a:t>&lt;</a:t>
            </a:r>
            <a:r>
              <a:rPr lang="en-US" altLang="zh-TW" sz="1400" dirty="0"/>
              <a:t>script </a:t>
            </a:r>
            <a:r>
              <a:rPr lang="en-US" altLang="zh-TW" sz="1400" dirty="0" err="1"/>
              <a:t>src</a:t>
            </a:r>
            <a:r>
              <a:rPr lang="en-US" altLang="zh-TW" sz="1400" dirty="0"/>
              <a:t>="</a:t>
            </a:r>
            <a:r>
              <a:rPr lang="en-US" altLang="zh-TW" sz="1400" dirty="0" err="1"/>
              <a:t>js</a:t>
            </a:r>
            <a:r>
              <a:rPr lang="en-US" altLang="zh-TW" sz="1400" dirty="0"/>
              <a:t>/backbone.js"&gt;&lt;/script&gt;</a:t>
            </a:r>
          </a:p>
          <a:p>
            <a:r>
              <a:rPr lang="en-US" altLang="zh-TW" sz="1400" dirty="0" smtClean="0"/>
              <a:t>&lt;</a:t>
            </a:r>
            <a:r>
              <a:rPr lang="en-US" altLang="zh-TW" sz="1400" dirty="0"/>
              <a:t>script </a:t>
            </a:r>
            <a:r>
              <a:rPr lang="en-US" altLang="zh-TW" sz="1400" dirty="0" err="1"/>
              <a:t>src</a:t>
            </a:r>
            <a:r>
              <a:rPr lang="en-US" altLang="zh-TW" sz="1400" dirty="0"/>
              <a:t>="</a:t>
            </a:r>
            <a:r>
              <a:rPr lang="en-US" altLang="zh-TW" sz="1400" dirty="0" err="1"/>
              <a:t>js</a:t>
            </a:r>
            <a:r>
              <a:rPr lang="en-US" altLang="zh-TW" sz="1400" dirty="0"/>
              <a:t>/backbone.localstorage.js"&gt;&lt;/script&gt;</a:t>
            </a:r>
          </a:p>
          <a:p>
            <a:r>
              <a:rPr lang="en-US" altLang="zh-TW" sz="1400" dirty="0"/>
              <a:t>&lt;script </a:t>
            </a:r>
            <a:r>
              <a:rPr lang="en-US" altLang="zh-TW" sz="1400" dirty="0" err="1"/>
              <a:t>src</a:t>
            </a:r>
            <a:r>
              <a:rPr lang="en-US" altLang="zh-TW" sz="1400" dirty="0"/>
              <a:t>="</a:t>
            </a:r>
            <a:r>
              <a:rPr lang="en-US" altLang="zh-TW" sz="1400" dirty="0" err="1"/>
              <a:t>js</a:t>
            </a:r>
            <a:r>
              <a:rPr lang="en-US" altLang="zh-TW" sz="1400" dirty="0"/>
              <a:t>/app.js"&gt;&lt;/script</a:t>
            </a:r>
            <a:r>
              <a:rPr lang="en-US" altLang="zh-TW" sz="1400" dirty="0" smtClean="0"/>
              <a:t>&gt;</a:t>
            </a:r>
          </a:p>
          <a:p>
            <a:endParaRPr lang="en-US" altLang="zh-TW" sz="1400" dirty="0"/>
          </a:p>
          <a:p>
            <a:r>
              <a:rPr lang="en-US" altLang="zh-TW" sz="1400" dirty="0"/>
              <a:t>&lt;/body&gt;</a:t>
            </a:r>
          </a:p>
          <a:p>
            <a:r>
              <a:rPr lang="en-US" altLang="zh-TW" sz="1400" dirty="0"/>
              <a:t>&lt;/html&gt;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5063937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Router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2123728" y="1772816"/>
            <a:ext cx="4572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 err="1"/>
              <a:t>var</a:t>
            </a:r>
            <a:r>
              <a:rPr lang="en-US" altLang="zh-TW" dirty="0"/>
              <a:t> App = </a:t>
            </a:r>
            <a:r>
              <a:rPr lang="en-US" altLang="zh-TW" dirty="0" err="1"/>
              <a:t>Backbone.Router.extend</a:t>
            </a:r>
            <a:r>
              <a:rPr lang="en-US" altLang="zh-TW" dirty="0"/>
              <a:t>({</a:t>
            </a:r>
          </a:p>
          <a:p>
            <a:r>
              <a:rPr lang="en-US" altLang="zh-TW" dirty="0"/>
              <a:t>    routes: {</a:t>
            </a:r>
          </a:p>
          <a:p>
            <a:r>
              <a:rPr lang="en-US" altLang="zh-TW" dirty="0"/>
              <a:t>        '': 'home',</a:t>
            </a:r>
          </a:p>
          <a:p>
            <a:r>
              <a:rPr lang="en-US" altLang="zh-TW" dirty="0"/>
              <a:t>        'add' : '</a:t>
            </a:r>
            <a:r>
              <a:rPr lang="en-US" altLang="zh-TW" dirty="0" err="1"/>
              <a:t>addState</a:t>
            </a:r>
            <a:r>
              <a:rPr lang="en-US" altLang="zh-TW" dirty="0"/>
              <a:t>',</a:t>
            </a:r>
          </a:p>
          <a:p>
            <a:r>
              <a:rPr lang="en-US" altLang="zh-TW" dirty="0"/>
              <a:t>        'edit/:name' : '</a:t>
            </a:r>
            <a:r>
              <a:rPr lang="en-US" altLang="zh-TW" dirty="0" err="1"/>
              <a:t>editState</a:t>
            </a:r>
            <a:r>
              <a:rPr lang="en-US" altLang="zh-TW" dirty="0"/>
              <a:t>'</a:t>
            </a:r>
          </a:p>
          <a:p>
            <a:r>
              <a:rPr lang="en-US" altLang="zh-TW" dirty="0"/>
              <a:t>    },</a:t>
            </a:r>
          </a:p>
          <a:p>
            <a:r>
              <a:rPr lang="en-US" altLang="zh-TW" dirty="0"/>
              <a:t>    home: function(){</a:t>
            </a:r>
          </a:p>
          <a:p>
            <a:r>
              <a:rPr lang="en-US" altLang="zh-TW" dirty="0"/>
              <a:t>        console.log('home');</a:t>
            </a:r>
          </a:p>
          <a:p>
            <a:r>
              <a:rPr lang="en-US" altLang="zh-TW" dirty="0"/>
              <a:t>    },</a:t>
            </a:r>
          </a:p>
          <a:p>
            <a:r>
              <a:rPr lang="en-US" altLang="zh-TW" dirty="0"/>
              <a:t>    </a:t>
            </a:r>
            <a:r>
              <a:rPr lang="en-US" altLang="zh-TW" dirty="0" err="1"/>
              <a:t>addState</a:t>
            </a:r>
            <a:r>
              <a:rPr lang="en-US" altLang="zh-TW" dirty="0"/>
              <a:t>: function(){</a:t>
            </a:r>
          </a:p>
          <a:p>
            <a:r>
              <a:rPr lang="en-US" altLang="zh-TW" dirty="0"/>
              <a:t>        console.log('add');</a:t>
            </a:r>
          </a:p>
          <a:p>
            <a:r>
              <a:rPr lang="en-US" altLang="zh-TW" dirty="0"/>
              <a:t>    }, </a:t>
            </a:r>
          </a:p>
          <a:p>
            <a:r>
              <a:rPr lang="en-US" altLang="zh-TW" dirty="0"/>
              <a:t>    </a:t>
            </a:r>
            <a:r>
              <a:rPr lang="en-US" altLang="zh-TW" dirty="0" err="1"/>
              <a:t>editState</a:t>
            </a:r>
            <a:r>
              <a:rPr lang="en-US" altLang="zh-TW" dirty="0"/>
              <a:t>: function(id){</a:t>
            </a:r>
          </a:p>
          <a:p>
            <a:r>
              <a:rPr lang="en-US" altLang="zh-TW" dirty="0"/>
              <a:t>         console.log('edit ' + id);</a:t>
            </a:r>
          </a:p>
          <a:p>
            <a:r>
              <a:rPr lang="en-US" altLang="zh-TW" dirty="0"/>
              <a:t>    }</a:t>
            </a:r>
          </a:p>
          <a:p>
            <a:r>
              <a:rPr lang="en-US" altLang="zh-TW" dirty="0"/>
              <a:t>});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586253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View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907704" y="2348880"/>
            <a:ext cx="5328592" cy="32403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err="1"/>
              <a:t>var</a:t>
            </a:r>
            <a:r>
              <a:rPr lang="en-US" altLang="zh-TW" dirty="0"/>
              <a:t> </a:t>
            </a:r>
            <a:r>
              <a:rPr lang="en-US" altLang="zh-TW" dirty="0" err="1"/>
              <a:t>TableView</a:t>
            </a:r>
            <a:r>
              <a:rPr lang="en-US" altLang="zh-TW" dirty="0"/>
              <a:t> = </a:t>
            </a:r>
            <a:r>
              <a:rPr lang="en-US" altLang="zh-TW" dirty="0" err="1"/>
              <a:t>Backbone.View.extend</a:t>
            </a:r>
            <a:r>
              <a:rPr lang="en-US" altLang="zh-TW" dirty="0"/>
              <a:t>({</a:t>
            </a:r>
          </a:p>
          <a:p>
            <a:r>
              <a:rPr lang="en-US" altLang="zh-TW" dirty="0"/>
              <a:t> </a:t>
            </a:r>
            <a:r>
              <a:rPr lang="en-US" altLang="zh-TW" dirty="0" smtClean="0"/>
              <a:t>template</a:t>
            </a:r>
            <a:r>
              <a:rPr lang="en-US" altLang="zh-TW" dirty="0"/>
              <a:t>: _.template</a:t>
            </a:r>
            <a:r>
              <a:rPr lang="en-US" altLang="zh-TW" dirty="0" smtClean="0"/>
              <a:t>($("#View-template</a:t>
            </a:r>
            <a:r>
              <a:rPr lang="en-US" altLang="zh-TW" dirty="0"/>
              <a:t>").html()),</a:t>
            </a:r>
          </a:p>
          <a:p>
            <a:r>
              <a:rPr lang="en-US" altLang="zh-TW" dirty="0"/>
              <a:t> </a:t>
            </a:r>
            <a:r>
              <a:rPr lang="en-US" altLang="zh-TW" dirty="0" smtClean="0"/>
              <a:t>render</a:t>
            </a:r>
            <a:r>
              <a:rPr lang="en-US" altLang="zh-TW" dirty="0"/>
              <a:t>: function</a:t>
            </a:r>
            <a:r>
              <a:rPr lang="en-US" altLang="zh-TW" dirty="0" smtClean="0"/>
              <a:t>(){</a:t>
            </a:r>
          </a:p>
          <a:p>
            <a:r>
              <a:rPr lang="en-US" altLang="zh-TW" dirty="0" smtClean="0"/>
              <a:t>    this</a:t>
            </a:r>
            <a:r>
              <a:rPr lang="en-US" altLang="zh-TW" dirty="0"/>
              <a:t>.$</a:t>
            </a:r>
            <a:r>
              <a:rPr lang="en-US" altLang="zh-TW" dirty="0" smtClean="0"/>
              <a:t>el.html(</a:t>
            </a:r>
            <a:r>
              <a:rPr lang="en-US" altLang="zh-TW" dirty="0" err="1" smtClean="0"/>
              <a:t>this.template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this.model.toJSON</a:t>
            </a:r>
            <a:r>
              <a:rPr lang="en-US" altLang="zh-TW" dirty="0" smtClean="0"/>
              <a:t>()));</a:t>
            </a:r>
            <a:endParaRPr lang="en-US" altLang="zh-TW" dirty="0"/>
          </a:p>
          <a:p>
            <a:r>
              <a:rPr lang="en-US" altLang="zh-TW" dirty="0"/>
              <a:t>    return this</a:t>
            </a:r>
            <a:r>
              <a:rPr lang="en-US" altLang="zh-TW" dirty="0" smtClean="0"/>
              <a:t>;</a:t>
            </a:r>
          </a:p>
          <a:p>
            <a:r>
              <a:rPr lang="en-US" altLang="zh-TW" dirty="0"/>
              <a:t>  </a:t>
            </a:r>
            <a:r>
              <a:rPr lang="en-US" altLang="zh-TW" dirty="0" smtClean="0"/>
              <a:t>},</a:t>
            </a:r>
          </a:p>
          <a:p>
            <a:r>
              <a:rPr lang="en-US" altLang="zh-TW" dirty="0" smtClean="0"/>
              <a:t> </a:t>
            </a:r>
            <a:r>
              <a:rPr lang="en-US" altLang="zh-TW" dirty="0"/>
              <a:t>events: {</a:t>
            </a:r>
          </a:p>
          <a:p>
            <a:r>
              <a:rPr lang="en-US" altLang="zh-TW" dirty="0"/>
              <a:t>    'click #</a:t>
            </a:r>
            <a:r>
              <a:rPr lang="en-US" altLang="zh-TW" dirty="0" err="1"/>
              <a:t>submitBtn</a:t>
            </a:r>
            <a:r>
              <a:rPr lang="en-US" altLang="zh-TW" dirty="0"/>
              <a:t>': </a:t>
            </a:r>
            <a:r>
              <a:rPr lang="en-US" altLang="zh-TW" dirty="0" smtClean="0"/>
              <a:t>‘</a:t>
            </a:r>
            <a:r>
              <a:rPr lang="en-US" altLang="zh-TW" dirty="0" err="1" smtClean="0"/>
              <a:t>doSomething</a:t>
            </a:r>
            <a:r>
              <a:rPr lang="en-US" altLang="zh-TW" dirty="0" smtClean="0"/>
              <a:t>'</a:t>
            </a:r>
            <a:endParaRPr lang="en-US" altLang="zh-TW" dirty="0"/>
          </a:p>
          <a:p>
            <a:r>
              <a:rPr lang="en-US" altLang="zh-TW" dirty="0"/>
              <a:t>  }, </a:t>
            </a:r>
          </a:p>
          <a:p>
            <a:r>
              <a:rPr lang="en-US" altLang="zh-TW" dirty="0" smtClean="0"/>
              <a:t>  </a:t>
            </a:r>
            <a:r>
              <a:rPr lang="en-US" altLang="zh-TW" dirty="0" err="1"/>
              <a:t>doSomething</a:t>
            </a:r>
            <a:r>
              <a:rPr lang="en-US" altLang="zh-TW" dirty="0"/>
              <a:t> </a:t>
            </a:r>
            <a:r>
              <a:rPr lang="en-US" altLang="zh-TW" dirty="0" smtClean="0"/>
              <a:t>: </a:t>
            </a:r>
            <a:r>
              <a:rPr lang="en-US" altLang="zh-TW" dirty="0"/>
              <a:t>function(e</a:t>
            </a:r>
            <a:r>
              <a:rPr lang="en-US" altLang="zh-TW" dirty="0" smtClean="0"/>
              <a:t>){ … }</a:t>
            </a:r>
            <a:endParaRPr lang="en-US" altLang="zh-TW" dirty="0"/>
          </a:p>
          <a:p>
            <a:r>
              <a:rPr lang="en-US" altLang="zh-TW" dirty="0"/>
              <a:t>});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467544" y="1703543"/>
            <a:ext cx="180020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dirty="0" smtClean="0"/>
              <a:t>$(“&lt;div&gt;&lt;/div&gt;”)</a:t>
            </a:r>
            <a:endParaRPr lang="zh-TW" altLang="en-US" dirty="0"/>
          </a:p>
        </p:txBody>
      </p:sp>
      <p:sp>
        <p:nvSpPr>
          <p:cNvPr id="7" name="弧形 6"/>
          <p:cNvSpPr/>
          <p:nvPr/>
        </p:nvSpPr>
        <p:spPr>
          <a:xfrm rot="11150447">
            <a:off x="1525592" y="1024043"/>
            <a:ext cx="2335762" cy="2364253"/>
          </a:xfrm>
          <a:prstGeom prst="arc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60589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1034</TotalTime>
  <Words>468</Words>
  <Application>Microsoft Office PowerPoint</Application>
  <PresentationFormat>如螢幕大小 (4:3)</PresentationFormat>
  <Paragraphs>107</Paragraphs>
  <Slides>13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4" baseType="lpstr">
      <vt:lpstr>Office 佈景主題</vt:lpstr>
      <vt:lpstr>Backbone  JS</vt:lpstr>
      <vt:lpstr>Reference</vt:lpstr>
      <vt:lpstr>特色</vt:lpstr>
      <vt:lpstr>類別行為 </vt:lpstr>
      <vt:lpstr>上路</vt:lpstr>
      <vt:lpstr>基本流程 </vt:lpstr>
      <vt:lpstr>程式碼 基本形式 (index.html)</vt:lpstr>
      <vt:lpstr>Router</vt:lpstr>
      <vt:lpstr>View</vt:lpstr>
      <vt:lpstr>Model</vt:lpstr>
      <vt:lpstr>Collection</vt:lpstr>
      <vt:lpstr>Demo</vt:lpstr>
      <vt:lpstr>優點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張煜志</dc:creator>
  <cp:lastModifiedBy>張煜志</cp:lastModifiedBy>
  <cp:revision>41</cp:revision>
  <dcterms:created xsi:type="dcterms:W3CDTF">2012-05-22T09:16:00Z</dcterms:created>
  <dcterms:modified xsi:type="dcterms:W3CDTF">2012-05-23T03:15:57Z</dcterms:modified>
</cp:coreProperties>
</file>