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03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3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33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33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02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79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9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4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3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5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4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069A-6C78-47E0-B868-4A8405BB51B0}" type="datetimeFigureOut">
              <a:rPr lang="zh-TW" altLang="en-US" smtClean="0"/>
              <a:t>2012/5/4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0543-E9F3-4761-8F4C-9F62CBB0B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89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8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5695">
            <a:off x="3332711" y="1155338"/>
            <a:ext cx="1631705" cy="147524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4311">
            <a:off x="842603" y="1258160"/>
            <a:ext cx="1008112" cy="1533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4909">
            <a:off x="911379" y="4386709"/>
            <a:ext cx="1629371" cy="14731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梯形 4"/>
          <p:cNvSpPr/>
          <p:nvPr/>
        </p:nvSpPr>
        <p:spPr>
          <a:xfrm rot="10800000">
            <a:off x="898966" y="2709618"/>
            <a:ext cx="1254173" cy="1080118"/>
          </a:xfrm>
          <a:prstGeom prst="trapezoi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46659" y="3006824"/>
            <a:ext cx="19492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itriCSSJsonParser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 flipH="1">
            <a:off x="791580" y="3880936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747592" y="3820292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984993" y="3820292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梯形 15"/>
          <p:cNvSpPr/>
          <p:nvPr/>
        </p:nvSpPr>
        <p:spPr>
          <a:xfrm rot="10800000">
            <a:off x="3635895" y="2705977"/>
            <a:ext cx="1254173" cy="1080118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0683">
            <a:off x="3685635" y="4343059"/>
            <a:ext cx="1637717" cy="14854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接點 18"/>
          <p:cNvCxnSpPr/>
          <p:nvPr/>
        </p:nvCxnSpPr>
        <p:spPr>
          <a:xfrm flipH="1">
            <a:off x="3491880" y="3861048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404508" y="3868096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641909" y="3868096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67944" y="3036588"/>
            <a:ext cx="13910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tablesorter</a:t>
            </a:r>
            <a:endParaRPr lang="zh-TW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6271">
            <a:off x="6611419" y="1236990"/>
            <a:ext cx="1631705" cy="147524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梯形 24"/>
          <p:cNvSpPr/>
          <p:nvPr/>
        </p:nvSpPr>
        <p:spPr>
          <a:xfrm rot="10800000">
            <a:off x="6564854" y="2708313"/>
            <a:ext cx="1254173" cy="1080118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444208" y="3861048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333467" y="3870432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570868" y="3870432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047486" y="3068960"/>
            <a:ext cx="17729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itriFileBrowser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600">
            <a:off x="6534023" y="4366802"/>
            <a:ext cx="1836288" cy="15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1286859" y="971436"/>
            <a:ext cx="1124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JsonData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5867980"/>
            <a:ext cx="13962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211960" y="946912"/>
            <a:ext cx="13962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946544" y="980728"/>
            <a:ext cx="13962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923928" y="5767554"/>
            <a:ext cx="154019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 + Sortable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67431" y="5661248"/>
            <a:ext cx="157538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 +</a:t>
            </a:r>
          </a:p>
          <a:p>
            <a:r>
              <a:rPr lang="en-US" altLang="zh-TW" dirty="0" smtClean="0"/>
              <a:t>Selectable +</a:t>
            </a:r>
          </a:p>
          <a:p>
            <a:r>
              <a:rPr lang="en-US" altLang="zh-TW" dirty="0" err="1" smtClean="0"/>
              <a:t>Draggable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1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135">
            <a:off x="3557727" y="4629934"/>
            <a:ext cx="2269385" cy="192074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4311">
            <a:off x="3447346" y="627813"/>
            <a:ext cx="1247988" cy="1898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文字方塊 7"/>
          <p:cNvSpPr txBox="1"/>
          <p:nvPr/>
        </p:nvSpPr>
        <p:spPr>
          <a:xfrm>
            <a:off x="4599227" y="1045392"/>
            <a:ext cx="1124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JsonData</a:t>
            </a:r>
            <a:endParaRPr lang="zh-TW" altLang="en-US" dirty="0"/>
          </a:p>
        </p:txBody>
      </p:sp>
      <p:sp>
        <p:nvSpPr>
          <p:cNvPr id="4" name="梯形 3"/>
          <p:cNvSpPr/>
          <p:nvPr/>
        </p:nvSpPr>
        <p:spPr>
          <a:xfrm rot="10362310">
            <a:off x="3563890" y="2536415"/>
            <a:ext cx="1254173" cy="1080118"/>
          </a:xfrm>
          <a:prstGeom prst="trapezoi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梯形 4"/>
          <p:cNvSpPr/>
          <p:nvPr/>
        </p:nvSpPr>
        <p:spPr>
          <a:xfrm rot="10800000">
            <a:off x="3530971" y="2852937"/>
            <a:ext cx="1254173" cy="1080118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梯形 5"/>
          <p:cNvSpPr/>
          <p:nvPr/>
        </p:nvSpPr>
        <p:spPr>
          <a:xfrm rot="10537895">
            <a:off x="3563889" y="3166782"/>
            <a:ext cx="1254173" cy="1080118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3376641" y="4293096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332653" y="4365104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595748" y="4293096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141281" y="4941168"/>
            <a:ext cx="288032" cy="14401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843808" y="5373216"/>
            <a:ext cx="297473" cy="365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108531" y="5697252"/>
            <a:ext cx="288032" cy="21602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5940152" y="4437112"/>
            <a:ext cx="288032" cy="2520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218743" y="5013176"/>
            <a:ext cx="36948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55691" y="5373216"/>
            <a:ext cx="288031" cy="16076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512736" y="5517232"/>
            <a:ext cx="194769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 +</a:t>
            </a:r>
          </a:p>
          <a:p>
            <a:r>
              <a:rPr lang="en-US" altLang="zh-TW" dirty="0" smtClean="0"/>
              <a:t>Sortable + Selectable + </a:t>
            </a:r>
          </a:p>
          <a:p>
            <a:r>
              <a:rPr lang="en-US" altLang="zh-TW" dirty="0" err="1" smtClean="0"/>
              <a:t>Draggable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41154" y="2347172"/>
            <a:ext cx="19492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itriCSSJsonParser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41154" y="2860638"/>
            <a:ext cx="13910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tablesorter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41154" y="3356992"/>
            <a:ext cx="17729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itriFileBrowser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63126"/>
            <a:ext cx="2165381" cy="1621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7524328" y="5291916"/>
            <a:ext cx="1080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File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5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713">
            <a:off x="3272674" y="4317736"/>
            <a:ext cx="2305094" cy="209074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4311">
            <a:off x="3010151" y="470317"/>
            <a:ext cx="1247988" cy="1898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2" name="文字方塊 21"/>
          <p:cNvSpPr txBox="1"/>
          <p:nvPr/>
        </p:nvSpPr>
        <p:spPr>
          <a:xfrm>
            <a:off x="4162032" y="887896"/>
            <a:ext cx="1124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JsonData</a:t>
            </a:r>
            <a:endParaRPr lang="zh-TW" altLang="en-US" dirty="0"/>
          </a:p>
        </p:txBody>
      </p:sp>
      <p:sp>
        <p:nvSpPr>
          <p:cNvPr id="4" name="梯形 3"/>
          <p:cNvSpPr/>
          <p:nvPr/>
        </p:nvSpPr>
        <p:spPr>
          <a:xfrm rot="10362310">
            <a:off x="3339355" y="2352126"/>
            <a:ext cx="1254173" cy="108011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梯形 4"/>
          <p:cNvSpPr/>
          <p:nvPr/>
        </p:nvSpPr>
        <p:spPr>
          <a:xfrm rot="10800000">
            <a:off x="3317827" y="2780929"/>
            <a:ext cx="1254173" cy="1080118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04048" y="2420888"/>
            <a:ext cx="1405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JsonParser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048" y="3076296"/>
            <a:ext cx="13910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tablesorter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3088609" y="3888432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044621" y="3960440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307716" y="3888432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853249" y="4536504"/>
            <a:ext cx="288032" cy="14401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555776" y="4968552"/>
            <a:ext cx="297473" cy="365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2820499" y="5292588"/>
            <a:ext cx="288032" cy="21602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5652120" y="4032448"/>
            <a:ext cx="288032" cy="2520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930711" y="4608512"/>
            <a:ext cx="36948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767659" y="4968552"/>
            <a:ext cx="288031" cy="16076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07133" y="5614883"/>
            <a:ext cx="121114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 +</a:t>
            </a:r>
          </a:p>
          <a:p>
            <a:r>
              <a:rPr lang="en-US" altLang="zh-TW" dirty="0" smtClean="0"/>
              <a:t>Sortable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020272" y="5086925"/>
            <a:ext cx="18002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Event List and Account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03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</Words>
  <Application>Microsoft Office PowerPoint</Application>
  <PresentationFormat>如螢幕大小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36</cp:revision>
  <dcterms:created xsi:type="dcterms:W3CDTF">2012-05-04T03:32:51Z</dcterms:created>
  <dcterms:modified xsi:type="dcterms:W3CDTF">2012-05-04T06:15:10Z</dcterms:modified>
</cp:coreProperties>
</file>