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r.com/tools/backbone/backbone.js.html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youtube.com/watch?v=OQlAiOOsv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5567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10328"/>
              </p:ext>
            </p:extLst>
          </p:nvPr>
        </p:nvGraphicFramePr>
        <p:xfrm>
          <a:off x="4788024" y="4509120"/>
          <a:ext cx="41044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 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Backbone method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fetch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destroy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5445224"/>
            <a:ext cx="2596352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user = User({“</a:t>
            </a:r>
            <a:r>
              <a:rPr lang="en-US" altLang="zh-TW" dirty="0" err="1" smtClean="0"/>
              <a:t>aa</a:t>
            </a:r>
            <a:r>
              <a:rPr lang="en-US" altLang="zh-TW" dirty="0" smtClean="0"/>
              <a:t>”: 1});</a:t>
            </a:r>
          </a:p>
          <a:p>
            <a:r>
              <a:rPr lang="en-US" altLang="zh-TW" dirty="0" err="1" smtClean="0"/>
              <a:t>url.save</a:t>
            </a:r>
            <a:r>
              <a:rPr lang="en-US" altLang="zh-TW" dirty="0" smtClean="0"/>
              <a:t>();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2732727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你要經常想著，那個最終維護你代碼的人可能將是一個有暴力傾向的瘋子，並且他還知道你住在哪裡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。</a:t>
            </a:r>
            <a:endParaRPr lang="en-US" altLang="zh-TW" dirty="0" smtClean="0">
              <a:latin typeface="Adobe 宋体 Std L" pitchFamily="18" charset="-128"/>
              <a:ea typeface="Adobe 宋体 Std L" pitchFamily="18" charset="-128"/>
            </a:endParaRPr>
          </a:p>
          <a:p>
            <a:endParaRPr lang="en-US" altLang="zh-TW" dirty="0">
              <a:latin typeface="Adobe 宋体 Std L" pitchFamily="18" charset="-128"/>
              <a:ea typeface="Adobe 宋体 Std L" pitchFamily="18" charset="-128"/>
            </a:endParaRPr>
          </a:p>
          <a:p>
            <a:pPr algn="r"/>
            <a:r>
              <a:rPr lang="en-US" altLang="zh-TW" dirty="0" smtClean="0">
                <a:latin typeface="Adobe 宋体 Std L" pitchFamily="18" charset="-128"/>
                <a:ea typeface="Adobe 宋体 Std L" pitchFamily="18" charset="-128"/>
              </a:rPr>
              <a:t>— </a:t>
            </a:r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裡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克</a:t>
            </a:r>
            <a:r>
              <a:rPr lang="en-US" altLang="zh-TW" dirty="0" smtClean="0">
                <a:latin typeface="Adobe 宋体 Std L" pitchFamily="18" charset="-128"/>
                <a:ea typeface="Adobe 宋体 Std L" pitchFamily="18" charset="-128"/>
              </a:rPr>
              <a:t>.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奧</a:t>
            </a:r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斯本</a:t>
            </a:r>
          </a:p>
        </p:txBody>
      </p:sp>
    </p:spTree>
    <p:extLst>
      <p:ext uri="{BB962C8B-B14F-4D97-AF65-F5344CB8AC3E}">
        <p14:creationId xmlns:p14="http://schemas.microsoft.com/office/powerpoint/2010/main" val="2981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www.csser.com/tools/backbone/backbone.js.html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427984" y="5452152"/>
            <a:ext cx="234821" cy="42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538</Words>
  <Application>Microsoft Office PowerPoint</Application>
  <PresentationFormat>如螢幕大小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Backbone  JS</vt:lpstr>
      <vt:lpstr>PowerPoint 簡報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46</cp:revision>
  <dcterms:created xsi:type="dcterms:W3CDTF">2012-05-22T09:16:00Z</dcterms:created>
  <dcterms:modified xsi:type="dcterms:W3CDTF">2012-05-25T01:14:59Z</dcterms:modified>
</cp:coreProperties>
</file>