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62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Backbone.js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http://documentcloud.github.com/backbone/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48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26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</Words>
  <Application>Microsoft Office PowerPoint</Application>
  <PresentationFormat>如螢幕大小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Backbone.js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張煜志</dc:creator>
  <cp:lastModifiedBy>張煜志</cp:lastModifiedBy>
  <cp:revision>2</cp:revision>
  <dcterms:created xsi:type="dcterms:W3CDTF">2012-05-22T09:16:00Z</dcterms:created>
  <dcterms:modified xsi:type="dcterms:W3CDTF">2012-05-22T09:35:47Z</dcterms:modified>
</cp:coreProperties>
</file>