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2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069A-6C78-47E0-B868-4A8405BB51B0}" type="datetimeFigureOut">
              <a:rPr lang="zh-TW" altLang="en-US" smtClean="0"/>
              <a:pPr/>
              <a:t>2012/5/8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0543-E9F3-4761-8F4C-9F62CBB0B0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6303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069A-6C78-47E0-B868-4A8405BB51B0}" type="datetimeFigureOut">
              <a:rPr lang="zh-TW" altLang="en-US" smtClean="0"/>
              <a:pPr/>
              <a:t>2012/5/8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0543-E9F3-4761-8F4C-9F62CBB0B0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6533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069A-6C78-47E0-B868-4A8405BB51B0}" type="datetimeFigureOut">
              <a:rPr lang="zh-TW" altLang="en-US" smtClean="0"/>
              <a:pPr/>
              <a:t>2012/5/8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0543-E9F3-4761-8F4C-9F62CBB0B0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8633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069A-6C78-47E0-B868-4A8405BB51B0}" type="datetimeFigureOut">
              <a:rPr lang="zh-TW" altLang="en-US" smtClean="0"/>
              <a:pPr/>
              <a:t>2012/5/8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0543-E9F3-4761-8F4C-9F62CBB0B0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9033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069A-6C78-47E0-B868-4A8405BB51B0}" type="datetimeFigureOut">
              <a:rPr lang="zh-TW" altLang="en-US" smtClean="0"/>
              <a:pPr/>
              <a:t>2012/5/8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0543-E9F3-4761-8F4C-9F62CBB0B0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0902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069A-6C78-47E0-B868-4A8405BB51B0}" type="datetimeFigureOut">
              <a:rPr lang="zh-TW" altLang="en-US" smtClean="0"/>
              <a:pPr/>
              <a:t>2012/5/8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0543-E9F3-4761-8F4C-9F62CBB0B0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6279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069A-6C78-47E0-B868-4A8405BB51B0}" type="datetimeFigureOut">
              <a:rPr lang="zh-TW" altLang="en-US" smtClean="0"/>
              <a:pPr/>
              <a:t>2012/5/8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0543-E9F3-4761-8F4C-9F62CBB0B0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6589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069A-6C78-47E0-B868-4A8405BB51B0}" type="datetimeFigureOut">
              <a:rPr lang="zh-TW" altLang="en-US" smtClean="0"/>
              <a:pPr/>
              <a:t>2012/5/8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0543-E9F3-4761-8F4C-9F62CBB0B0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5140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069A-6C78-47E0-B868-4A8405BB51B0}" type="datetimeFigureOut">
              <a:rPr lang="zh-TW" altLang="en-US" smtClean="0"/>
              <a:pPr/>
              <a:t>2012/5/8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0543-E9F3-4761-8F4C-9F62CBB0B0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3033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069A-6C78-47E0-B868-4A8405BB51B0}" type="datetimeFigureOut">
              <a:rPr lang="zh-TW" altLang="en-US" smtClean="0"/>
              <a:pPr/>
              <a:t>2012/5/8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0543-E9F3-4761-8F4C-9F62CBB0B0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1858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069A-6C78-47E0-B868-4A8405BB51B0}" type="datetimeFigureOut">
              <a:rPr lang="zh-TW" altLang="en-US" smtClean="0"/>
              <a:pPr/>
              <a:t>2012/5/8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0543-E9F3-4761-8F4C-9F62CBB0B0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8044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C069A-6C78-47E0-B868-4A8405BB51B0}" type="datetimeFigureOut">
              <a:rPr lang="zh-TW" altLang="en-US" smtClean="0"/>
              <a:pPr/>
              <a:t>2012/5/8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0543-E9F3-4761-8F4C-9F62CBB0B0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6289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File Browser </a:t>
            </a:r>
            <a:r>
              <a:rPr lang="en-US" altLang="zh-TW" dirty="0" err="1" smtClean="0"/>
              <a:t>Plugin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Jose Chang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188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plugin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1520" y="2348880"/>
            <a:ext cx="295232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/>
              <a:t>$.pluginType1(…);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491880" y="2348880"/>
            <a:ext cx="432048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/>
              <a:t>$(“#</a:t>
            </a:r>
            <a:r>
              <a:rPr lang="en-US" altLang="zh-TW" sz="2800" dirty="0" smtClean="0"/>
              <a:t> panel</a:t>
            </a:r>
            <a:r>
              <a:rPr lang="en-US" altLang="zh-TW" sz="2800" dirty="0" smtClean="0"/>
              <a:t>”).pluginType2(…);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491880" y="1702549"/>
            <a:ext cx="3528392" cy="646331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Html: </a:t>
            </a:r>
          </a:p>
          <a:p>
            <a:r>
              <a:rPr lang="en-US" altLang="zh-TW" dirty="0" smtClean="0"/>
              <a:t>&lt;div id=‘panel’&gt;&lt;div&gt;</a:t>
            </a:r>
            <a:endParaRPr lang="zh-TW" altLang="en-US" dirty="0"/>
          </a:p>
        </p:txBody>
      </p:sp>
      <p:sp>
        <p:nvSpPr>
          <p:cNvPr id="9" name="弧形 8"/>
          <p:cNvSpPr/>
          <p:nvPr/>
        </p:nvSpPr>
        <p:spPr>
          <a:xfrm rot="11486555">
            <a:off x="2548986" y="2069150"/>
            <a:ext cx="2461850" cy="1999620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弧形 9"/>
          <p:cNvSpPr/>
          <p:nvPr/>
        </p:nvSpPr>
        <p:spPr>
          <a:xfrm rot="10997366" flipH="1">
            <a:off x="2773948" y="1278442"/>
            <a:ext cx="4604216" cy="2716938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347864" y="3861048"/>
            <a:ext cx="172819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/>
              <a:t>arg1, arg2, …</a:t>
            </a:r>
            <a:endParaRPr lang="en-US" altLang="zh-TW" dirty="0" smtClean="0"/>
          </a:p>
        </p:txBody>
      </p:sp>
      <p:sp>
        <p:nvSpPr>
          <p:cNvPr id="12" name="弧形 11"/>
          <p:cNvSpPr/>
          <p:nvPr/>
        </p:nvSpPr>
        <p:spPr>
          <a:xfrm rot="11486555">
            <a:off x="3638105" y="3599134"/>
            <a:ext cx="3349396" cy="1819972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004048" y="4437112"/>
            <a:ext cx="2664296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/>
              <a:t>{</a:t>
            </a:r>
          </a:p>
          <a:p>
            <a:pPr lvl="1"/>
            <a:r>
              <a:rPr lang="en-US" altLang="zh-TW" dirty="0" smtClean="0"/>
              <a:t>option1</a:t>
            </a:r>
            <a:r>
              <a:rPr lang="en-US" altLang="zh-TW" dirty="0" smtClean="0"/>
              <a:t>: “XXX”,</a:t>
            </a:r>
          </a:p>
          <a:p>
            <a:pPr lvl="1"/>
            <a:r>
              <a:rPr lang="en-US" altLang="zh-TW" dirty="0" smtClean="0"/>
              <a:t>option2: “OOO”,</a:t>
            </a:r>
          </a:p>
          <a:p>
            <a:pPr lvl="1"/>
            <a:r>
              <a:rPr lang="en-US" altLang="zh-TW" dirty="0" smtClean="0"/>
              <a:t>callback1: function(){ },</a:t>
            </a:r>
          </a:p>
          <a:p>
            <a:pPr lvl="1"/>
            <a:r>
              <a:rPr lang="en-US" altLang="zh-TW" dirty="0" smtClean="0"/>
              <a:t>callback2: function(){}</a:t>
            </a:r>
          </a:p>
          <a:p>
            <a:r>
              <a:rPr lang="en-US" altLang="zh-TW" dirty="0" smtClean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835696" y="1682805"/>
            <a:ext cx="3256020" cy="954107"/>
          </a:xfrm>
          <a:prstGeom prst="rect">
            <a:avLst/>
          </a:prstGeom>
          <a:ln>
            <a:prstDash val="dash"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Html: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 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&lt;div id=</a:t>
            </a: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“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dialog</a:t>
            </a:r>
            <a:r>
              <a:rPr kumimoji="1" lang="en-US" altLang="zh-TW" sz="1400" dirty="0" smtClean="0">
                <a:solidFill>
                  <a:schemeClr val="tx1"/>
                </a:solidFill>
                <a:latin typeface="Arial Unicode MS" pitchFamily="34" charset="-120"/>
                <a:ea typeface="新細明體" pitchFamily="18" charset="-120"/>
              </a:rPr>
              <a:t>” style='</a:t>
            </a:r>
            <a:r>
              <a:rPr kumimoji="1" lang="en-US" altLang="zh-TW" sz="1400" dirty="0" err="1" smtClean="0">
                <a:solidFill>
                  <a:schemeClr val="tx1"/>
                </a:solidFill>
                <a:latin typeface="Arial Unicode MS" pitchFamily="34" charset="-120"/>
                <a:ea typeface="新細明體" pitchFamily="18" charset="-120"/>
              </a:rPr>
              <a:t>display:none</a:t>
            </a:r>
            <a:r>
              <a:rPr kumimoji="1" lang="en-US" altLang="zh-TW" sz="1400" dirty="0" smtClean="0">
                <a:solidFill>
                  <a:schemeClr val="tx1"/>
                </a:solidFill>
                <a:latin typeface="Arial Unicode MS" pitchFamily="34" charset="-120"/>
                <a:ea typeface="新細明體" pitchFamily="18" charset="-120"/>
              </a:rPr>
              <a:t>;'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&gt; </a:t>
            </a:r>
            <a:endParaRPr kumimoji="1" lang="en-US" altLang="zh-TW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    Hello world !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0"/>
                <a:ea typeface="新細明體" pitchFamily="18" charset="-120"/>
              </a:rPr>
              <a:t>&lt;/div&gt;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rPr>
              <a:t> 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835696" y="2636912"/>
            <a:ext cx="6145978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$( "#dialog" ).dialog(</a:t>
            </a:r>
            <a:r>
              <a:rPr kumimoji="1" lang="en-US" altLang="zh-TW" sz="2800" dirty="0" smtClean="0">
                <a:solidFill>
                  <a:schemeClr val="tx1"/>
                </a:solidFill>
                <a:ea typeface="新細明體" pitchFamily="18" charset="-120"/>
              </a:rPr>
              <a:t>{title: "my dialog"}</a:t>
            </a:r>
            <a:r>
              <a:rPr kumimoji="1" lang="zh-TW" altLang="zh-TW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); 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861048"/>
            <a:ext cx="3686175" cy="2143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795695">
            <a:off x="3332711" y="1155338"/>
            <a:ext cx="1631705" cy="147524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904311">
            <a:off x="842603" y="1258160"/>
            <a:ext cx="1008112" cy="15338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194909">
            <a:off x="911379" y="4386709"/>
            <a:ext cx="1629371" cy="147313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梯形 4"/>
          <p:cNvSpPr/>
          <p:nvPr/>
        </p:nvSpPr>
        <p:spPr>
          <a:xfrm rot="10800000">
            <a:off x="898966" y="2709618"/>
            <a:ext cx="1254173" cy="1080118"/>
          </a:xfrm>
          <a:prstGeom prst="trapezoi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46659" y="3006824"/>
            <a:ext cx="19492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 smtClean="0"/>
              <a:t>$.</a:t>
            </a:r>
            <a:r>
              <a:rPr lang="en-US" altLang="zh-TW" dirty="0" err="1" smtClean="0"/>
              <a:t>itriCSSJsonParser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 flipH="1">
            <a:off x="791580" y="3880936"/>
            <a:ext cx="360040" cy="3600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747592" y="3820292"/>
            <a:ext cx="237401" cy="4206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984993" y="3820292"/>
            <a:ext cx="336292" cy="2406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梯形 15"/>
          <p:cNvSpPr/>
          <p:nvPr/>
        </p:nvSpPr>
        <p:spPr>
          <a:xfrm rot="10800000">
            <a:off x="3635895" y="2705977"/>
            <a:ext cx="1254173" cy="1080118"/>
          </a:xfrm>
          <a:prstGeom prst="trapezoi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80683">
            <a:off x="3685635" y="4343059"/>
            <a:ext cx="1637717" cy="148543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直線接點 18"/>
          <p:cNvCxnSpPr/>
          <p:nvPr/>
        </p:nvCxnSpPr>
        <p:spPr>
          <a:xfrm flipH="1">
            <a:off x="3491880" y="3861048"/>
            <a:ext cx="360040" cy="3600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4404508" y="3868096"/>
            <a:ext cx="237401" cy="4206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641909" y="3868096"/>
            <a:ext cx="336292" cy="2406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067944" y="3036588"/>
            <a:ext cx="13910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 smtClean="0"/>
              <a:t>$.</a:t>
            </a:r>
            <a:r>
              <a:rPr lang="en-US" altLang="zh-TW" dirty="0" err="1" smtClean="0"/>
              <a:t>tablesorter</a:t>
            </a:r>
            <a:endParaRPr lang="zh-TW" altLang="en-US" dirty="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656271">
            <a:off x="6611419" y="1236990"/>
            <a:ext cx="1631705" cy="147524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梯形 24"/>
          <p:cNvSpPr/>
          <p:nvPr/>
        </p:nvSpPr>
        <p:spPr>
          <a:xfrm rot="10800000">
            <a:off x="6564854" y="2708313"/>
            <a:ext cx="1254173" cy="1080118"/>
          </a:xfrm>
          <a:prstGeom prst="trapezoi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/>
          <p:nvPr/>
        </p:nvCxnSpPr>
        <p:spPr>
          <a:xfrm flipH="1">
            <a:off x="6444208" y="3861048"/>
            <a:ext cx="360040" cy="3600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7333467" y="3870432"/>
            <a:ext cx="237401" cy="4206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7570868" y="3870432"/>
            <a:ext cx="336292" cy="2406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047486" y="3068960"/>
            <a:ext cx="17729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 smtClean="0"/>
              <a:t>$.</a:t>
            </a:r>
            <a:r>
              <a:rPr lang="en-US" altLang="zh-TW" dirty="0" err="1" smtClean="0"/>
              <a:t>itriFileBrowser</a:t>
            </a:r>
            <a:endParaRPr lang="zh-TW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352600">
            <a:off x="6534023" y="4366802"/>
            <a:ext cx="1836288" cy="155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1286859" y="971436"/>
            <a:ext cx="11249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/>
              <a:t>JsonData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259632" y="5867980"/>
            <a:ext cx="139626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211960" y="946912"/>
            <a:ext cx="139626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946544" y="980728"/>
            <a:ext cx="139626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923928" y="5767554"/>
            <a:ext cx="154019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Table + Sortable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767431" y="5661248"/>
            <a:ext cx="157538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Table +</a:t>
            </a:r>
          </a:p>
          <a:p>
            <a:r>
              <a:rPr lang="en-US" altLang="zh-TW" dirty="0" smtClean="0"/>
              <a:t>Selectable +</a:t>
            </a:r>
          </a:p>
          <a:p>
            <a:r>
              <a:rPr lang="en-US" altLang="zh-TW" dirty="0" err="1" smtClean="0"/>
              <a:t>Draggable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7415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798135">
            <a:off x="3557727" y="4629934"/>
            <a:ext cx="2269385" cy="1920745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904311">
            <a:off x="3447346" y="627813"/>
            <a:ext cx="1247988" cy="1898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8" name="文字方塊 7"/>
          <p:cNvSpPr txBox="1"/>
          <p:nvPr/>
        </p:nvSpPr>
        <p:spPr>
          <a:xfrm>
            <a:off x="4599227" y="1045392"/>
            <a:ext cx="11249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/>
              <a:t>JsonData</a:t>
            </a:r>
            <a:endParaRPr lang="zh-TW" altLang="en-US" dirty="0"/>
          </a:p>
        </p:txBody>
      </p:sp>
      <p:sp>
        <p:nvSpPr>
          <p:cNvPr id="4" name="梯形 3"/>
          <p:cNvSpPr/>
          <p:nvPr/>
        </p:nvSpPr>
        <p:spPr>
          <a:xfrm rot="10362310">
            <a:off x="3563890" y="2536415"/>
            <a:ext cx="1254173" cy="1080118"/>
          </a:xfrm>
          <a:prstGeom prst="trapezoi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梯形 4"/>
          <p:cNvSpPr/>
          <p:nvPr/>
        </p:nvSpPr>
        <p:spPr>
          <a:xfrm rot="10800000">
            <a:off x="3530971" y="2852937"/>
            <a:ext cx="1254173" cy="1080118"/>
          </a:xfrm>
          <a:prstGeom prst="trapezoi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梯形 5"/>
          <p:cNvSpPr/>
          <p:nvPr/>
        </p:nvSpPr>
        <p:spPr>
          <a:xfrm rot="10537895">
            <a:off x="3563889" y="3166782"/>
            <a:ext cx="1254173" cy="1080118"/>
          </a:xfrm>
          <a:prstGeom prst="trapezoi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3376641" y="4293096"/>
            <a:ext cx="360040" cy="3600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332653" y="4365104"/>
            <a:ext cx="237401" cy="4206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4595748" y="4293096"/>
            <a:ext cx="336292" cy="2406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141281" y="4941168"/>
            <a:ext cx="288032" cy="144016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843808" y="5373216"/>
            <a:ext cx="297473" cy="3659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3108531" y="5697252"/>
            <a:ext cx="288032" cy="21602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5940152" y="4437112"/>
            <a:ext cx="288032" cy="25202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218743" y="5013176"/>
            <a:ext cx="369481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6055691" y="5373216"/>
            <a:ext cx="288031" cy="16076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6512736" y="5517232"/>
            <a:ext cx="1947696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Table +</a:t>
            </a:r>
          </a:p>
          <a:p>
            <a:r>
              <a:rPr lang="en-US" altLang="zh-TW" dirty="0" smtClean="0"/>
              <a:t>Sortable + Selectable + </a:t>
            </a:r>
          </a:p>
          <a:p>
            <a:r>
              <a:rPr lang="en-US" altLang="zh-TW" dirty="0" err="1" smtClean="0"/>
              <a:t>Draggable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341154" y="2347172"/>
            <a:ext cx="19492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 smtClean="0"/>
              <a:t>$.</a:t>
            </a:r>
            <a:r>
              <a:rPr lang="en-US" altLang="zh-TW" dirty="0" err="1" smtClean="0"/>
              <a:t>itriCSSJsonParser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341154" y="2860638"/>
            <a:ext cx="13910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 smtClean="0"/>
              <a:t>$.</a:t>
            </a:r>
            <a:r>
              <a:rPr lang="en-US" altLang="zh-TW" dirty="0" err="1" smtClean="0"/>
              <a:t>tablesorter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41154" y="3356992"/>
            <a:ext cx="17729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 smtClean="0"/>
              <a:t>$.</a:t>
            </a:r>
            <a:r>
              <a:rPr lang="en-US" altLang="zh-TW" dirty="0" err="1" smtClean="0"/>
              <a:t>itriFileBrowser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63126"/>
            <a:ext cx="2165381" cy="16213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文字方塊 29"/>
          <p:cNvSpPr txBox="1"/>
          <p:nvPr/>
        </p:nvSpPr>
        <p:spPr>
          <a:xfrm>
            <a:off x="7524328" y="5291916"/>
            <a:ext cx="108012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File 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755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468713">
            <a:off x="3272674" y="4317736"/>
            <a:ext cx="2305094" cy="2090748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9904311">
            <a:off x="3010151" y="470317"/>
            <a:ext cx="1247988" cy="1898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2" name="文字方塊 21"/>
          <p:cNvSpPr txBox="1"/>
          <p:nvPr/>
        </p:nvSpPr>
        <p:spPr>
          <a:xfrm>
            <a:off x="4162032" y="887896"/>
            <a:ext cx="11249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/>
              <a:t>JsonData</a:t>
            </a:r>
            <a:endParaRPr lang="zh-TW" altLang="en-US" dirty="0"/>
          </a:p>
        </p:txBody>
      </p:sp>
      <p:sp>
        <p:nvSpPr>
          <p:cNvPr id="4" name="梯形 3"/>
          <p:cNvSpPr/>
          <p:nvPr/>
        </p:nvSpPr>
        <p:spPr>
          <a:xfrm rot="10362310">
            <a:off x="3339355" y="2352126"/>
            <a:ext cx="1254173" cy="1080118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梯形 4"/>
          <p:cNvSpPr/>
          <p:nvPr/>
        </p:nvSpPr>
        <p:spPr>
          <a:xfrm rot="10800000">
            <a:off x="3317827" y="2780929"/>
            <a:ext cx="1254173" cy="1080118"/>
          </a:xfrm>
          <a:prstGeom prst="trapezoi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004048" y="2420888"/>
            <a:ext cx="140525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 smtClean="0"/>
              <a:t>$.</a:t>
            </a:r>
            <a:r>
              <a:rPr lang="en-US" altLang="zh-TW" dirty="0" err="1" smtClean="0"/>
              <a:t>JsonParser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04048" y="3076296"/>
            <a:ext cx="13910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 smtClean="0"/>
              <a:t>$.</a:t>
            </a:r>
            <a:r>
              <a:rPr lang="en-US" altLang="zh-TW" dirty="0" err="1" smtClean="0"/>
              <a:t>tablesorter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3088609" y="3888432"/>
            <a:ext cx="360040" cy="3600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4044621" y="3960440"/>
            <a:ext cx="237401" cy="4206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4307716" y="3888432"/>
            <a:ext cx="336292" cy="2406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853249" y="4536504"/>
            <a:ext cx="288032" cy="144016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555776" y="4968552"/>
            <a:ext cx="297473" cy="3659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V="1">
            <a:off x="2820499" y="5292588"/>
            <a:ext cx="288032" cy="21602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5652120" y="4032448"/>
            <a:ext cx="288032" cy="25202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5930711" y="4608512"/>
            <a:ext cx="369481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767659" y="4968552"/>
            <a:ext cx="288031" cy="16076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107133" y="5614883"/>
            <a:ext cx="121114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Table +</a:t>
            </a:r>
          </a:p>
          <a:p>
            <a:r>
              <a:rPr lang="en-US" altLang="zh-TW" dirty="0" smtClean="0"/>
              <a:t>Sortable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020272" y="5086925"/>
            <a:ext cx="18002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Event List and Account 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0032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Thanks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137</Words>
  <Application>Microsoft Office PowerPoint</Application>
  <PresentationFormat>如螢幕大小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File Browser Plugin</vt:lpstr>
      <vt:lpstr>jQuery plugin</vt:lpstr>
      <vt:lpstr>投影片 3</vt:lpstr>
      <vt:lpstr>投影片 4</vt:lpstr>
      <vt:lpstr>投影片 5</vt:lpstr>
      <vt:lpstr>投影片 6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張煜志</dc:creator>
  <cp:lastModifiedBy>caa</cp:lastModifiedBy>
  <cp:revision>54</cp:revision>
  <dcterms:created xsi:type="dcterms:W3CDTF">2012-05-04T03:32:51Z</dcterms:created>
  <dcterms:modified xsi:type="dcterms:W3CDTF">2012-05-08T13:50:09Z</dcterms:modified>
</cp:coreProperties>
</file>