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Backbone.js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http://documentcloud.github.com/backbone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http://documentcloud.github.com/backbone/#Router</a:t>
            </a:r>
          </a:p>
          <a:p>
            <a:endParaRPr lang="en-US" altLang="zh-TW" dirty="0" smtClean="0"/>
          </a:p>
          <a:p>
            <a:r>
              <a:rPr lang="en-US" altLang="zh-TW" dirty="0"/>
              <a:t>http://www.youtube.com/watch?v=OQlAiOOsvcs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輕巧 </a:t>
            </a:r>
            <a:r>
              <a:rPr lang="en-US" altLang="zh-TW" dirty="0" smtClean="0"/>
              <a:t>5.6kb</a:t>
            </a:r>
          </a:p>
          <a:p>
            <a:r>
              <a:rPr lang="zh-TW" altLang="en-US" dirty="0" smtClean="0"/>
              <a:t>靈活 不需用到所有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學習容易 會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類別行為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 – </a:t>
            </a:r>
            <a:r>
              <a:rPr lang="zh-TW" altLang="en-US" dirty="0" smtClean="0"/>
              <a:t>讓非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物件也能有自訂事件</a:t>
            </a:r>
            <a:endParaRPr lang="en-US" altLang="zh-TW" dirty="0" smtClean="0"/>
          </a:p>
          <a:p>
            <a:r>
              <a:rPr lang="en-US" altLang="zh-TW" dirty="0" smtClean="0"/>
              <a:t>Model – </a:t>
            </a:r>
            <a:r>
              <a:rPr lang="zh-TW" altLang="en-US" dirty="0" smtClean="0"/>
              <a:t>存取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，可用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LocalStorage</a:t>
            </a:r>
            <a:endParaRPr lang="en-US" altLang="zh-TW" dirty="0" smtClean="0"/>
          </a:p>
          <a:p>
            <a:r>
              <a:rPr lang="en-US" altLang="zh-TW" dirty="0" smtClean="0"/>
              <a:t>Collection – Model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r>
              <a:rPr lang="en-US" altLang="zh-TW" dirty="0" smtClean="0"/>
              <a:t>View – </a:t>
            </a:r>
            <a:r>
              <a:rPr lang="zh-TW" altLang="en-US" dirty="0" smtClean="0"/>
              <a:t>接收輸入或更新</a:t>
            </a:r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Router – </a:t>
            </a:r>
            <a:r>
              <a:rPr lang="zh-TW" altLang="en-US" dirty="0" smtClean="0"/>
              <a:t>控制網址，並處理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的互動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233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underscore.js</a:t>
            </a:r>
          </a:p>
          <a:p>
            <a:r>
              <a:rPr lang="zh-TW" altLang="en-US" dirty="0" smtClean="0"/>
              <a:t>可以只用</a:t>
            </a:r>
            <a:r>
              <a:rPr lang="en-US" altLang="zh-TW" dirty="0" smtClean="0"/>
              <a:t>Event, Model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，需搭配</a:t>
            </a:r>
            <a:r>
              <a:rPr lang="en-US" altLang="zh-TW" dirty="0" smtClean="0"/>
              <a:t>Dom Library</a:t>
            </a:r>
          </a:p>
          <a:p>
            <a:r>
              <a:rPr lang="zh-TW" altLang="en-US" dirty="0" smtClean="0"/>
              <a:t>資料同步不一定要用到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6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及事件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Model (Collection)</a:t>
            </a:r>
            <a:endParaRPr lang="en-US" altLang="zh-TW" dirty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App Router</a:t>
            </a:r>
          </a:p>
          <a:p>
            <a:r>
              <a:rPr lang="zh-TW" altLang="en-US" dirty="0" smtClean="0"/>
              <a:t>整合所有類別</a:t>
            </a:r>
            <a:endParaRPr lang="en-US" altLang="zh-TW" dirty="0" smtClean="0"/>
          </a:p>
          <a:p>
            <a:r>
              <a:rPr lang="zh-TW" altLang="en-US" dirty="0" smtClean="0"/>
              <a:t>執行程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35517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基本形式 </a:t>
            </a:r>
            <a:r>
              <a:rPr lang="en-US" altLang="zh-TW" dirty="0" smtClean="0"/>
              <a:t>(index.html)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&lt;head&gt;</a:t>
            </a:r>
          </a:p>
          <a:p>
            <a:r>
              <a:rPr lang="en-US" altLang="zh-TW" dirty="0" smtClean="0"/>
              <a:t>…</a:t>
            </a:r>
            <a:endParaRPr lang="en-US" altLang="zh-TW" dirty="0"/>
          </a:p>
          <a:p>
            <a:r>
              <a:rPr lang="en-US" altLang="zh-TW" dirty="0"/>
              <a:t>&lt;/head&gt;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r>
              <a:rPr lang="en-US" altLang="zh-TW" dirty="0" smtClean="0"/>
              <a:t> &lt;script type=“text/template” id=“view-</a:t>
            </a:r>
            <a:r>
              <a:rPr lang="en-US" altLang="zh-TW" dirty="0" err="1" smtClean="0"/>
              <a:t>templage</a:t>
            </a:r>
            <a:r>
              <a:rPr lang="en-US" altLang="zh-TW" dirty="0" smtClean="0"/>
              <a:t>”&gt;</a:t>
            </a:r>
          </a:p>
          <a:p>
            <a:r>
              <a:rPr lang="en-US" altLang="zh-TW" dirty="0" smtClean="0"/>
              <a:t>  …</a:t>
            </a:r>
            <a:endParaRPr lang="en-US" altLang="zh-TW" dirty="0"/>
          </a:p>
          <a:p>
            <a:r>
              <a:rPr lang="en-US" altLang="zh-TW" dirty="0" smtClean="0"/>
              <a:t>&lt;/</a:t>
            </a:r>
            <a:r>
              <a:rPr lang="en-US" altLang="zh-TW" dirty="0"/>
              <a:t>script&gt;</a:t>
            </a:r>
          </a:p>
          <a:p>
            <a:r>
              <a:rPr lang="en-US" altLang="zh-TW" dirty="0"/>
              <a:t>    &lt;script </a:t>
            </a:r>
            <a:r>
              <a:rPr lang="en-US" altLang="zh-TW" dirty="0" err="1"/>
              <a:t>src</a:t>
            </a:r>
            <a:r>
              <a:rPr lang="en-US" altLang="zh-TW" dirty="0"/>
              <a:t>="jquery-1.7.2.min.js"&gt;&lt;/script&gt;</a:t>
            </a:r>
          </a:p>
          <a:p>
            <a:r>
              <a:rPr lang="en-US" altLang="zh-TW" dirty="0"/>
              <a:t>    &lt;script </a:t>
            </a:r>
            <a:r>
              <a:rPr lang="en-US" altLang="zh-TW" dirty="0" err="1"/>
              <a:t>src</a:t>
            </a:r>
            <a:r>
              <a:rPr lang="en-US" altLang="zh-TW" dirty="0"/>
              <a:t>="underscore-1.3.1.js"&gt;&lt;/script&gt;</a:t>
            </a:r>
          </a:p>
          <a:p>
            <a:r>
              <a:rPr lang="en-US" altLang="zh-TW" dirty="0"/>
              <a:t>    &lt;script </a:t>
            </a:r>
            <a:r>
              <a:rPr lang="en-US" altLang="zh-TW" dirty="0" err="1"/>
              <a:t>src</a:t>
            </a:r>
            <a:r>
              <a:rPr lang="en-US" altLang="zh-TW" dirty="0"/>
              <a:t>="backbone.js"&gt;&lt;/script&gt;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&lt;</a:t>
            </a:r>
            <a:r>
              <a:rPr lang="en-US" altLang="zh-TW" dirty="0"/>
              <a:t>script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 smtClean="0"/>
              <a:t>backbone.localstorage.js</a:t>
            </a:r>
            <a:r>
              <a:rPr lang="en-US" altLang="zh-TW" dirty="0"/>
              <a:t>"&gt;&lt;/script&gt;</a:t>
            </a:r>
          </a:p>
          <a:p>
            <a:r>
              <a:rPr lang="en-US" altLang="zh-TW" dirty="0"/>
              <a:t> &lt;script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…</a:t>
            </a:r>
            <a:endParaRPr lang="en-US" altLang="zh-TW" dirty="0"/>
          </a:p>
          <a:p>
            <a:r>
              <a:rPr lang="en-US" altLang="zh-TW" dirty="0" smtClean="0"/>
              <a:t>&lt;/</a:t>
            </a:r>
            <a:r>
              <a:rPr lang="en-US" altLang="zh-TW" dirty="0"/>
              <a:t>script&gt;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39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 (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/app.js)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02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47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218</Words>
  <Application>Microsoft Office PowerPoint</Application>
  <PresentationFormat>如螢幕大小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Backbone.js</vt:lpstr>
      <vt:lpstr>PowerPoint 簡報</vt:lpstr>
      <vt:lpstr>類別行為 </vt:lpstr>
      <vt:lpstr>上路</vt:lpstr>
      <vt:lpstr>基本流程 </vt:lpstr>
      <vt:lpstr>程式碼 基本形式 (index.html)</vt:lpstr>
      <vt:lpstr>Router (js/app.js)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17</cp:revision>
  <dcterms:created xsi:type="dcterms:W3CDTF">2012-05-22T09:16:00Z</dcterms:created>
  <dcterms:modified xsi:type="dcterms:W3CDTF">2012-05-22T11:31:50Z</dcterms:modified>
</cp:coreProperties>
</file>