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6" r:id="rId33"/>
    <p:sldId id="399" r:id="rId34"/>
    <p:sldId id="400" r:id="rId35"/>
    <p:sldId id="401" r:id="rId36"/>
    <p:sldId id="406" r:id="rId37"/>
    <p:sldId id="402" r:id="rId38"/>
    <p:sldId id="403" r:id="rId39"/>
    <p:sldId id="404" r:id="rId40"/>
    <p:sldId id="407" r:id="rId41"/>
    <p:sldId id="385" r:id="rId42"/>
    <p:sldId id="379" r:id="rId43"/>
    <p:sldId id="405" r:id="rId44"/>
    <p:sldId id="398" r:id="rId4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30 </a:t>
            </a:r>
            <a:r>
              <a:rPr lang="en-US" altLang="zh-TW" dirty="0" err="1" smtClean="0"/>
              <a:t>Cubemap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00225"/>
            <a:ext cx="5819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4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37246</TotalTime>
  <Words>656</Words>
  <Application>Microsoft Office PowerPoint</Application>
  <PresentationFormat>如螢幕大小 (4:3)</PresentationFormat>
  <Paragraphs>109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28  Normal map</vt:lpstr>
      <vt:lpstr>Tuts 29  Bump map</vt:lpstr>
      <vt:lpstr>PowerPoint 簡報</vt:lpstr>
      <vt:lpstr>Tuts 30 Cubemap</vt:lpstr>
      <vt:lpstr>Booking system</vt:lpstr>
      <vt:lpstr>Noise stuff</vt:lpstr>
      <vt:lpstr>http://alteredqualia.com/three/examples/webgl_shader_slime.html 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212</cp:revision>
  <cp:lastPrinted>2014-12-03T09:45:55Z</cp:lastPrinted>
  <dcterms:created xsi:type="dcterms:W3CDTF">2014-10-12T07:27:50Z</dcterms:created>
  <dcterms:modified xsi:type="dcterms:W3CDTF">2014-12-29T15:02:17Z</dcterms:modified>
</cp:coreProperties>
</file>