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5" r:id="rId27"/>
    <p:sldId id="306" r:id="rId28"/>
    <p:sldId id="307" r:id="rId29"/>
    <p:sldId id="308" r:id="rId30"/>
    <p:sldId id="303" r:id="rId31"/>
    <p:sldId id="260" r:id="rId32"/>
    <p:sldId id="261" r:id="rId33"/>
    <p:sldId id="296" r:id="rId34"/>
    <p:sldId id="297" r:id="rId35"/>
    <p:sldId id="298" r:id="rId36"/>
    <p:sldId id="262" r:id="rId37"/>
    <p:sldId id="304" r:id="rId38"/>
    <p:sldId id="309" r:id="rId39"/>
    <p:sldId id="310" r:id="rId40"/>
    <p:sldId id="311" r:id="rId4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clicktorelease.com/code/spherical-environment-mappin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deferred_arealights.html" TargetMode="External"/><Relationship Id="rId2" Type="http://schemas.openxmlformats.org/officeDocument/2006/relationships/hyperlink" Target="http://gamedevelopment.tutsplus.com/articles/forward-rendering-vs-deferred-rendering--gamedev-1234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0GiS0/Yvgc2/" TargetMode="External"/><Relationship Id="rId2" Type="http://schemas.openxmlformats.org/officeDocument/2006/relationships/hyperlink" Target="http://jsfiddle.net/u4vF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tightinteractive.com/demos/js/shaders/preview/" TargetMode="External"/><Relationship Id="rId2" Type="http://schemas.openxmlformats.org/officeDocument/2006/relationships/hyperlink" Target="http://www.airtightinteractive.com/2013/02/intro-to-pixel-shaders-in-thre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teredqualia.com/three/examples/webgl_postprocessing_ssao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</a:t>
            </a:r>
            <a:r>
              <a:rPr lang="en-US" altLang="zh-TW" dirty="0"/>
              <a:t>S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166" y="5831457"/>
            <a:ext cx="7850038" cy="7019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-2 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-3 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-4 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S-5 Mosaic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85888"/>
            <a:ext cx="5705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85800"/>
            <a:ext cx="6086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4" y="1027907"/>
            <a:ext cx="877306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915837"/>
            <a:ext cx="875581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S-0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like </a:t>
            </a:r>
            <a:r>
              <a:rPr lang="en-US" altLang="zh-TW" dirty="0"/>
              <a:t>this html: </a:t>
            </a:r>
            <a:r>
              <a:rPr lang="en-US" altLang="zh-TW" dirty="0">
                <a:hlinkClick r:id="rId2"/>
              </a:rPr>
              <a:t>http://www.clicktorelease.com/code/spherical-environment-mapping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06" y="1451843"/>
            <a:ext cx="5695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3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Deferred Lighting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Gamedev</a:t>
            </a:r>
            <a:r>
              <a:rPr lang="en-US" altLang="zh-TW" dirty="0"/>
              <a:t> reference: </a:t>
            </a:r>
            <a:r>
              <a:rPr lang="en-US" altLang="zh-TW" dirty="0">
                <a:hlinkClick r:id="rId2"/>
              </a:rPr>
              <a:t>http://gamedevelopment.tutsplus.com/articles/forward-rendering-vs-deferred-rendering--</a:t>
            </a:r>
            <a:r>
              <a:rPr lang="en-US" altLang="zh-TW" dirty="0" smtClean="0">
                <a:hlinkClick r:id="rId2"/>
              </a:rPr>
              <a:t>gamedev-12342</a:t>
            </a:r>
            <a:endParaRPr lang="en-US" altLang="zh-TW" dirty="0" smtClean="0"/>
          </a:p>
          <a:p>
            <a:r>
              <a:rPr lang="en-US" altLang="zh-TW" dirty="0" smtClean="0"/>
              <a:t>Area light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threejs.org/examples/webgldeferred_arealights.html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396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http://jsfiddle.net/u4vFe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http://jsfiddle.net/0GiS0/Yvgc2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THREE. </a:t>
            </a:r>
            <a:r>
              <a:rPr lang="en-US" altLang="zh-TW" dirty="0" err="1" smtClean="0"/>
              <a:t>effectComposer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shaderpass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renderpass</a:t>
            </a:r>
            <a:r>
              <a:rPr lang="en-US" altLang="zh-TW" dirty="0" smtClean="0"/>
              <a:t>,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Pixel </a:t>
            </a:r>
            <a:r>
              <a:rPr lang="en-US" altLang="zh-TW" dirty="0" err="1" smtClean="0"/>
              <a:t>shaders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http://www.airtightinteractive.com/2013/02/intro-to-pixel-shaders-in-three-js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http://www.airtightinteractive.com/demos/js/shaders/preview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Ssao</a:t>
            </a:r>
            <a:r>
              <a:rPr lang="en-US" altLang="zh-TW" dirty="0" smtClean="0"/>
              <a:t>: </a:t>
            </a: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alteredqualia.com/three/examples/webgl_postprocessing_ssao.html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3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42208</TotalTime>
  <Words>432</Words>
  <Application>Microsoft Office PowerPoint</Application>
  <PresentationFormat>如螢幕大小 (4:3)</PresentationFormat>
  <Paragraphs>74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Three.js Tutorials Part 4 (S- shader)</vt:lpstr>
      <vt:lpstr>Shader Topics to Cover</vt:lpstr>
      <vt:lpstr>Tuts S-0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S-1 Toon Shading</vt:lpstr>
      <vt:lpstr>PowerPoint 簡報</vt:lpstr>
      <vt:lpstr>Tuts S-2 (GLSL: Multitexture)</vt:lpstr>
      <vt:lpstr>PowerPoint 簡報</vt:lpstr>
      <vt:lpstr>PowerPoint 簡報</vt:lpstr>
      <vt:lpstr>PowerPoint 簡報</vt:lpstr>
      <vt:lpstr>Tuts S-3 Filter</vt:lpstr>
      <vt:lpstr>Fragment Shader</vt:lpstr>
      <vt:lpstr>PowerPoint 簡報</vt:lpstr>
      <vt:lpstr>PowerPoint 簡報</vt:lpstr>
      <vt:lpstr>Tuts S-4 RTT (url)</vt:lpstr>
      <vt:lpstr>PowerPoint 簡報</vt:lpstr>
      <vt:lpstr>PowerPoint 簡報</vt:lpstr>
      <vt:lpstr>S-5 Mosaic</vt:lpstr>
      <vt:lpstr>PowerPoint 簡報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  <vt:lpstr>Environment</vt:lpstr>
      <vt:lpstr>Deferred Lighting</vt:lpstr>
      <vt:lpstr>File reader</vt:lpstr>
      <vt:lpstr>THREE. effectComposer, shaderpass, renderpass,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Microsoft</cp:lastModifiedBy>
  <cp:revision>230</cp:revision>
  <cp:lastPrinted>2014-12-03T09:45:55Z</cp:lastPrinted>
  <dcterms:created xsi:type="dcterms:W3CDTF">2014-10-12T07:27:50Z</dcterms:created>
  <dcterms:modified xsi:type="dcterms:W3CDTF">2015-01-05T05:00:09Z</dcterms:modified>
</cp:coreProperties>
</file>