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0GiS0/Yvgc2/" TargetMode="External"/><Relationship Id="rId2" Type="http://schemas.openxmlformats.org/officeDocument/2006/relationships/hyperlink" Target="http://jsfiddle.net/u4vF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(31~)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feature: </a:t>
            </a:r>
            <a:r>
              <a:rPr lang="en-US" altLang="zh-TW" dirty="0" err="1" smtClean="0"/>
              <a:t>FileReader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1387115"/>
            <a:ext cx="8798943" cy="1066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15" y="2382998"/>
            <a:ext cx="6548167" cy="44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" y="1219995"/>
            <a:ext cx="9410700" cy="10763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" y="2545558"/>
            <a:ext cx="9105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5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http://jsfiddle.net/u4vFe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http://jsfiddle.net/0GiS0/Yvgc2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2" y="194364"/>
            <a:ext cx="6534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document.createElement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17440"/>
            <a:ext cx="82677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40240</TotalTime>
  <Words>23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Three.js Tutorials Part 4 (31~)</vt:lpstr>
      <vt:lpstr>Javascript feature: FileReader</vt:lpstr>
      <vt:lpstr>PowerPoint 簡報</vt:lpstr>
      <vt:lpstr>File reader</vt:lpstr>
      <vt:lpstr>PowerPoint 簡報</vt:lpstr>
      <vt:lpstr>document.createElement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Microsoft</cp:lastModifiedBy>
  <cp:revision>222</cp:revision>
  <cp:lastPrinted>2014-12-03T09:45:55Z</cp:lastPrinted>
  <dcterms:created xsi:type="dcterms:W3CDTF">2014-10-12T07:27:50Z</dcterms:created>
  <dcterms:modified xsi:type="dcterms:W3CDTF">2015-01-07T03:34:05Z</dcterms:modified>
</cp:coreProperties>
</file>