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1" r:id="rId3"/>
    <p:sldId id="322" r:id="rId4"/>
    <p:sldId id="364" r:id="rId5"/>
    <p:sldId id="324" r:id="rId6"/>
    <p:sldId id="382" r:id="rId7"/>
    <p:sldId id="333" r:id="rId8"/>
    <p:sldId id="378" r:id="rId9"/>
    <p:sldId id="380" r:id="rId10"/>
    <p:sldId id="336" r:id="rId11"/>
    <p:sldId id="337" r:id="rId12"/>
    <p:sldId id="338" r:id="rId13"/>
    <p:sldId id="339" r:id="rId14"/>
    <p:sldId id="340" r:id="rId15"/>
    <p:sldId id="362" r:id="rId16"/>
    <p:sldId id="389" r:id="rId17"/>
    <p:sldId id="390" r:id="rId18"/>
    <p:sldId id="392" r:id="rId19"/>
    <p:sldId id="397" r:id="rId20"/>
    <p:sldId id="393" r:id="rId21"/>
    <p:sldId id="280" r:id="rId22"/>
    <p:sldId id="384" r:id="rId23"/>
    <p:sldId id="363" r:id="rId24"/>
    <p:sldId id="367" r:id="rId25"/>
    <p:sldId id="369" r:id="rId26"/>
    <p:sldId id="370" r:id="rId27"/>
    <p:sldId id="371" r:id="rId28"/>
    <p:sldId id="372" r:id="rId29"/>
    <p:sldId id="373" r:id="rId30"/>
    <p:sldId id="394" r:id="rId31"/>
    <p:sldId id="395" r:id="rId32"/>
    <p:sldId id="396" r:id="rId33"/>
    <p:sldId id="399" r:id="rId34"/>
    <p:sldId id="400" r:id="rId35"/>
    <p:sldId id="401" r:id="rId36"/>
    <p:sldId id="406" r:id="rId37"/>
    <p:sldId id="402" r:id="rId38"/>
    <p:sldId id="403" r:id="rId39"/>
    <p:sldId id="404" r:id="rId40"/>
    <p:sldId id="407" r:id="rId41"/>
    <p:sldId id="408" r:id="rId42"/>
    <p:sldId id="409" r:id="rId43"/>
    <p:sldId id="385" r:id="rId44"/>
    <p:sldId id="379" r:id="rId45"/>
    <p:sldId id="405" r:id="rId46"/>
    <p:sldId id="398" r:id="rId47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dlerprall/Physijs/wiki/Basic-Setup" TargetMode="External"/><Relationship Id="rId2" Type="http://schemas.openxmlformats.org/officeDocument/2006/relationships/hyperlink" Target="http://chandlerprall.github.io/Physi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-th.github.io/Oimo.j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w3schools.com/js/js_strict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omanliutikov.com/post/58831695072/physics-in-three-js-with-physijs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ndlerprall.com/2012/06/requestanimationframe-is-not-your-logics-friend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mmikkelsen3d.blogspot.sk/2011/07/derivative-map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07543/what-is-the-symbol-used-for-in-javascript" TargetMode="External"/><Relationship Id="rId2" Type="http://schemas.openxmlformats.org/officeDocument/2006/relationships/hyperlink" Target="http://jsfiddle.net/caa1211/1fd8dyhs/20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alteredqualia.com/three/examples/webgl_terrain_dynamic.html" TargetMode="External"/><Relationship Id="rId7" Type="http://schemas.openxmlformats.org/officeDocument/2006/relationships/hyperlink" Target="http://math.hws.edu/eck/cs424/" TargetMode="External"/><Relationship Id="rId2" Type="http://schemas.openxmlformats.org/officeDocument/2006/relationships/hyperlink" Target="http://www.clicktorelease.com/blog/experiments-with-perlin-noi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perf.com/simplex-noise-comparison" TargetMode="External"/><Relationship Id="rId5" Type="http://schemas.openxmlformats.org/officeDocument/2006/relationships/hyperlink" Target="http://grahamweldon.com/posts/view/3d-terrain-generation-with-three-js" TargetMode="External"/><Relationship Id="rId4" Type="http://schemas.openxmlformats.org/officeDocument/2006/relationships/hyperlink" Target="https://github.com/ashima/webgl-noise/wiki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://alteredqualia.com/three/examples/webgl_shader_slime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mhilton.com/hubo-js/examples/sliders/slider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s.com/js/js_object_definition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3 (20~29)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20 &amp;20-1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498599"/>
            <a:ext cx="5027613" cy="48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3" y="266700"/>
            <a:ext cx="8803621" cy="62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" y="825500"/>
            <a:ext cx="8496300" cy="47323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54250" y="179169"/>
            <a:ext cx="512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http://archive3d.net/?a=download&amp;id=66ced0dc</a:t>
            </a:r>
          </a:p>
        </p:txBody>
      </p:sp>
    </p:spTree>
    <p:extLst>
      <p:ext uri="{BB962C8B-B14F-4D97-AF65-F5344CB8AC3E}">
        <p14:creationId xmlns:p14="http://schemas.microsoft.com/office/powerpoint/2010/main" val="174831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460375"/>
            <a:ext cx="8220075" cy="58864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" y="4865688"/>
            <a:ext cx="9088999" cy="17859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001" y="6466960"/>
            <a:ext cx="9621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http://stackoverflow.com/questions/7931039/import-model-from-3dstudiomax-into-three-js</a:t>
            </a:r>
          </a:p>
        </p:txBody>
      </p:sp>
    </p:spTree>
    <p:extLst>
      <p:ext uri="{BB962C8B-B14F-4D97-AF65-F5344CB8AC3E}">
        <p14:creationId xmlns:p14="http://schemas.microsoft.com/office/powerpoint/2010/main" val="5881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90512"/>
            <a:ext cx="2324100" cy="36861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-90488"/>
            <a:ext cx="4429125" cy="5362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7" y="3724275"/>
            <a:ext cx="5457825" cy="28384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11226" y="1632228"/>
            <a:ext cx="252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R63 works, but r69 failed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21	</a:t>
            </a:r>
            <a:r>
              <a:rPr lang="en-US" altLang="zh-TW" dirty="0" err="1" smtClean="0"/>
              <a:t>ScalarInterpolator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keyframe</a:t>
            </a:r>
            <a:r>
              <a:rPr lang="en-US" altLang="zh-TW" dirty="0" smtClean="0"/>
              <a:t> interpolation (PER </a:t>
            </a:r>
            <a:r>
              <a:rPr lang="zh-TW" altLang="en-US" dirty="0" smtClean="0"/>
              <a:t>吳岱融 </a:t>
            </a:r>
            <a:r>
              <a:rPr lang="en-US" altLang="zh-TW" dirty="0" smtClean="0"/>
              <a:t>REQUEST)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" y="2410723"/>
            <a:ext cx="8801100" cy="2933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04" y="2410723"/>
            <a:ext cx="3609858" cy="435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44" y="47625"/>
            <a:ext cx="4067175" cy="2209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44" y="2257424"/>
            <a:ext cx="6019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5" y="2713892"/>
            <a:ext cx="8655474" cy="1085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5" y="3995619"/>
            <a:ext cx="7381875" cy="2619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85" y="1192106"/>
            <a:ext cx="5191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3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22: Texture Map (REPLACE)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52" y="1583781"/>
            <a:ext cx="5386772" cy="446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44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3" y="1806515"/>
            <a:ext cx="8641512" cy="374889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104845" y="5943600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Hw</a:t>
            </a:r>
            <a:r>
              <a:rPr lang="en-US" altLang="zh-TW" dirty="0" smtClean="0"/>
              <a:t>: physics + dice for games!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68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Graphics Topics to Cover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Geometry type: buffer geometry, fan, strip, …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Line style (line stipple)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Point style; point sprite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Depth buffer setting (linear vs logarithmic style?!)</a:t>
            </a:r>
          </a:p>
          <a:p>
            <a:r>
              <a:rPr lang="en-US" altLang="zh-TW" dirty="0" smtClean="0"/>
              <a:t>Viewport animation</a:t>
            </a:r>
          </a:p>
          <a:p>
            <a:r>
              <a:rPr lang="en-US" altLang="zh-TW" dirty="0" err="1" smtClean="0"/>
              <a:t>glClipPlane</a:t>
            </a:r>
            <a:endParaRPr lang="en-US" altLang="zh-TW" dirty="0" smtClean="0"/>
          </a:p>
          <a:p>
            <a:r>
              <a:rPr lang="en-US" altLang="zh-TW" dirty="0" err="1" smtClean="0"/>
              <a:t>Rgb</a:t>
            </a:r>
            <a:r>
              <a:rPr lang="en-US" altLang="zh-TW" dirty="0" smtClean="0"/>
              <a:t> vs. </a:t>
            </a:r>
            <a:r>
              <a:rPr lang="en-US" altLang="zh-TW" dirty="0" err="1" smtClean="0"/>
              <a:t>hsv</a:t>
            </a:r>
            <a:r>
              <a:rPr lang="en-US" altLang="zh-TW" dirty="0" smtClean="0"/>
              <a:t>; conversion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Blending</a:t>
            </a:r>
          </a:p>
          <a:p>
            <a:r>
              <a:rPr lang="en-US" altLang="zh-TW" dirty="0" smtClean="0"/>
              <a:t>Polygon offset</a:t>
            </a:r>
          </a:p>
          <a:p>
            <a:r>
              <a:rPr lang="en-US" altLang="zh-TW" dirty="0" smtClean="0"/>
              <a:t>Fog (in progress)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Embedded Html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As static texture (not so great)</a:t>
            </a:r>
          </a:p>
          <a:p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Multitexture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(GLSL)</a:t>
            </a:r>
          </a:p>
          <a:p>
            <a:r>
              <a:rPr lang="en-US" altLang="zh-TW" dirty="0" smtClean="0"/>
              <a:t>Texture environment, filters, </a:t>
            </a:r>
            <a:r>
              <a:rPr lang="en-US" altLang="zh-TW" dirty="0" err="1" smtClean="0"/>
              <a:t>mipmap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texgen</a:t>
            </a:r>
            <a:endParaRPr lang="en-US" altLang="zh-TW" dirty="0" smtClean="0"/>
          </a:p>
          <a:p>
            <a:r>
              <a:rPr lang="en-US" altLang="zh-TW" dirty="0" smtClean="0"/>
              <a:t>Environment map, </a:t>
            </a:r>
            <a:r>
              <a:rPr lang="en-US" altLang="zh-TW" dirty="0" err="1" smtClean="0"/>
              <a:t>cubemap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Picking (CPU version: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raytest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altLang="zh-TW" dirty="0" smtClean="0"/>
              <a:t>Refraction, reflection</a:t>
            </a:r>
          </a:p>
        </p:txBody>
      </p:sp>
    </p:spTree>
    <p:extLst>
      <p:ext uri="{BB962C8B-B14F-4D97-AF65-F5344CB8AC3E}">
        <p14:creationId xmlns:p14="http://schemas.microsoft.com/office/powerpoint/2010/main" val="182324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Tuts</a:t>
            </a:r>
            <a:r>
              <a:rPr lang="en-US" altLang="zh-TW" sz="4000" dirty="0" smtClean="0"/>
              <a:t> 22-1 Texture Map (MODULATE)</a:t>
            </a:r>
            <a:endParaRPr lang="zh-TW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798" y="1600199"/>
            <a:ext cx="3808933" cy="421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14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23: Physics engine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Physijs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2"/>
              </a:rPr>
              <a:t>http://chandlerprall.github.io/Physijs/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Documentation: </a:t>
            </a:r>
            <a:r>
              <a:rPr lang="en-US" altLang="zh-TW" dirty="0" smtClean="0">
                <a:hlinkClick r:id="rId3"/>
              </a:rPr>
              <a:t>https://github.com/chandlerprall/Physijs/wiki/Basic-Setup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Other alternative:</a:t>
            </a:r>
          </a:p>
          <a:p>
            <a:pPr lvl="1"/>
            <a:r>
              <a:rPr lang="en-US" altLang="zh-TW" dirty="0" smtClean="0"/>
              <a:t>Oimo.js</a:t>
            </a:r>
            <a:r>
              <a:rPr lang="en-US" altLang="zh-TW" dirty="0"/>
              <a:t>: </a:t>
            </a:r>
            <a:r>
              <a:rPr lang="en-US" altLang="zh-TW" dirty="0">
                <a:hlinkClick r:id="rId4"/>
              </a:rPr>
              <a:t>http://lo-th.github.io/Oimo.js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83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8" y="1928902"/>
            <a:ext cx="3067050" cy="3638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79" y="1928902"/>
            <a:ext cx="3733800" cy="36385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06158" y="5745202"/>
            <a:ext cx="27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&lt;audio&gt;: background music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77379" y="5745202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Alter scene parameters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4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5772"/>
            <a:ext cx="5724525" cy="1133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0" y="2636432"/>
            <a:ext cx="6208683" cy="43282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59308" y="80697"/>
            <a:ext cx="4224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http://www.w3schools.com/js/js_strict</a:t>
            </a:r>
            <a:r>
              <a:rPr lang="zh-TW" altLang="en-US" dirty="0" smtClean="0">
                <a:hlinkClick r:id="rId4"/>
              </a:rPr>
              <a:t>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85392" y="450029"/>
            <a:ext cx="5829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makes it easier to write "secure" JavaScript.</a:t>
            </a:r>
          </a:p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changes previously accepted "bad syntax" into real errors.</a:t>
            </a:r>
            <a:endParaRPr lang="en-US" altLang="zh-TW" sz="1400" b="0" i="0" dirty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0" y="1118773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The "use strict" directive is only recognized at the </a:t>
            </a:r>
            <a:r>
              <a:rPr lang="en-US" altLang="zh-TW" sz="1200" b="1" dirty="0">
                <a:solidFill>
                  <a:srgbClr val="404040"/>
                </a:solidFill>
                <a:latin typeface="verdana" panose="020B0604030504040204" pitchFamily="34" charset="0"/>
              </a:rPr>
              <a:t>beginning</a:t>
            </a:r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 of a script or a function.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6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690689"/>
            <a:ext cx="6772275" cy="4581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 (</a:t>
            </a:r>
            <a:r>
              <a:rPr lang="en-US" altLang="zh-TW" dirty="0" err="1" smtClean="0">
                <a:hlinkClick r:id="rId3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07" y="149465"/>
            <a:ext cx="3601094" cy="23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614362"/>
            <a:ext cx="7953375" cy="56292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419600" y="1321357"/>
            <a:ext cx="22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// </a:t>
            </a:r>
            <a:r>
              <a:rPr lang="en-US" altLang="zh-TW" dirty="0" err="1" smtClean="0">
                <a:solidFill>
                  <a:srgbClr val="FF0000"/>
                </a:solidFill>
              </a:rPr>
              <a:t>timeStep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maxSteps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8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5" y="230063"/>
            <a:ext cx="5315054" cy="29212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2890839"/>
            <a:ext cx="4592856" cy="37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39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65048"/>
            <a:ext cx="6276975" cy="67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7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78585"/>
            <a:ext cx="6105525" cy="3609975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47675" y="2078585"/>
            <a:ext cx="2133600" cy="512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1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5737"/>
            <a:ext cx="7858125" cy="47720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460520" y="508958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Cp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setTimeout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259" y="5805489"/>
            <a:ext cx="869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http://www.chandlerprall.com/2012/06/requestanimationframe-is-not-your-logics-friend</a:t>
            </a:r>
            <a:r>
              <a:rPr lang="zh-TW" altLang="en-US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51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Animated models: md2</a:t>
            </a:r>
          </a:p>
          <a:p>
            <a:r>
              <a:rPr lang="en-US" altLang="zh-TW" dirty="0" smtClean="0"/>
              <a:t>Steer; agent “class”</a:t>
            </a:r>
          </a:p>
          <a:p>
            <a:r>
              <a:rPr lang="en-US" altLang="zh-TW" dirty="0" err="1" smtClean="0"/>
              <a:t>Perlin</a:t>
            </a:r>
            <a:r>
              <a:rPr lang="en-US" altLang="zh-TW" dirty="0" smtClean="0"/>
              <a:t>/simplex noise</a:t>
            </a:r>
          </a:p>
          <a:p>
            <a:r>
              <a:rPr lang="en-US" altLang="zh-TW" dirty="0" err="1"/>
              <a:t>Leapmotion</a:t>
            </a:r>
            <a:r>
              <a:rPr lang="en-US" altLang="zh-TW" dirty="0"/>
              <a:t>, </a:t>
            </a:r>
            <a:r>
              <a:rPr lang="en-US" altLang="zh-TW" dirty="0" err="1"/>
              <a:t>kinect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5257800" y="1825625"/>
            <a:ext cx="3886200" cy="4351338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3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 Point Sprite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72" y="1650171"/>
            <a:ext cx="3952946" cy="397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446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24-2 Particle Engine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20" y="1676472"/>
            <a:ext cx="4945686" cy="40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673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Particle Suite (</a:t>
            </a:r>
            <a:r>
              <a:rPr lang="en-US" altLang="zh-TW" dirty="0" err="1" smtClean="0"/>
              <a:t>Stemkoski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sprite,</a:t>
            </a:r>
          </a:p>
          <a:p>
            <a:r>
              <a:rPr lang="en-US" altLang="zh-TW" dirty="0" smtClean="0"/>
              <a:t>Dynamic attributes with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Particle engine (smoke, fire, …)</a:t>
            </a:r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 err="1" smtClean="0"/>
              <a:t>THREE.PointCloud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68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25: Fog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659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26: Agent (</a:t>
            </a:r>
            <a:r>
              <a:rPr lang="en-US" altLang="zh-TW" dirty="0" err="1" smtClean="0"/>
              <a:t>Seek,Arrival,Collision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2340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27</a:t>
            </a:r>
            <a:br>
              <a:rPr lang="en-US" altLang="zh-TW" dirty="0" smtClean="0"/>
            </a:br>
            <a:r>
              <a:rPr lang="en-US" altLang="zh-TW" dirty="0" smtClean="0"/>
              <a:t>MD2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98" y="365126"/>
            <a:ext cx="57054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3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MorphAnimMesh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39" y="1690689"/>
            <a:ext cx="2724150" cy="81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880" y="2723669"/>
            <a:ext cx="2228850" cy="76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13" y="2771775"/>
            <a:ext cx="1676400" cy="552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880" y="3658707"/>
            <a:ext cx="1876425" cy="533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880" y="4239732"/>
            <a:ext cx="1933575" cy="6286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051" y="4946170"/>
            <a:ext cx="1914525" cy="5238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270" y="3744584"/>
            <a:ext cx="1362075" cy="561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745" y="4279420"/>
            <a:ext cx="1371600" cy="5619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39" y="4841395"/>
            <a:ext cx="12477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18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28 </a:t>
            </a:r>
            <a:br>
              <a:rPr lang="en-US" altLang="zh-TW" dirty="0" smtClean="0"/>
            </a:br>
            <a:r>
              <a:rPr lang="en-US" altLang="zh-TW" dirty="0" smtClean="0"/>
              <a:t>Normal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THREE.ShaderLib</a:t>
            </a:r>
            <a:r>
              <a:rPr lang="en-US" altLang="zh-TW" dirty="0" smtClean="0"/>
              <a:t> [ “</a:t>
            </a:r>
            <a:r>
              <a:rPr lang="en-US" altLang="zh-TW" dirty="0" err="1" smtClean="0"/>
              <a:t>normalmap</a:t>
            </a:r>
            <a:r>
              <a:rPr lang="en-US" altLang="zh-TW" dirty="0" smtClean="0"/>
              <a:t>” ]</a:t>
            </a:r>
          </a:p>
          <a:p>
            <a:r>
              <a:rPr lang="en-US" altLang="zh-TW" dirty="0" smtClean="0"/>
              <a:t>Own geometry?!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2718146"/>
            <a:ext cx="6939771" cy="40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29 </a:t>
            </a:r>
            <a:br>
              <a:rPr lang="en-US" altLang="zh-TW" dirty="0" smtClean="0"/>
            </a:br>
            <a:r>
              <a:rPr lang="en-US" altLang="zh-TW" dirty="0" smtClean="0"/>
              <a:t>Bump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Wonder how the </a:t>
            </a:r>
            <a:r>
              <a:rPr lang="en-US" altLang="zh-TW" dirty="0" err="1" smtClean="0"/>
              <a:t>bumpmap</a:t>
            </a:r>
            <a:r>
              <a:rPr lang="en-US" altLang="zh-TW" dirty="0" smtClean="0"/>
              <a:t> is done 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49574"/>
            <a:ext cx="76200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83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url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6" y="2558360"/>
            <a:ext cx="5362575" cy="2638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16" y="472282"/>
            <a:ext cx="7343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Ongoing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Seat booking system</a:t>
            </a:r>
          </a:p>
          <a:p>
            <a:r>
              <a:rPr lang="en-US" altLang="zh-TW" dirty="0" smtClean="0"/>
              <a:t>HTML Template for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+ notes</a:t>
            </a:r>
          </a:p>
          <a:p>
            <a:r>
              <a:rPr lang="en-US" altLang="zh-TW" dirty="0" smtClean="0"/>
              <a:t>What’s in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but NOT in OpenGL </a:t>
            </a:r>
          </a:p>
          <a:p>
            <a:pPr lvl="1"/>
            <a:r>
              <a:rPr lang="en-US" altLang="zh-TW" dirty="0" smtClean="0"/>
              <a:t>CSS, HTML5, …</a:t>
            </a:r>
          </a:p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jquey-ui</a:t>
            </a:r>
            <a:endParaRPr lang="en-US" altLang="zh-TW" dirty="0" smtClean="0"/>
          </a:p>
          <a:p>
            <a:r>
              <a:rPr lang="en-US" altLang="zh-TW" dirty="0" smtClean="0"/>
              <a:t>Role of &lt;div&gt; in 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7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30 </a:t>
            </a:r>
            <a:r>
              <a:rPr lang="en-US" altLang="zh-TW" dirty="0" err="1" smtClean="0"/>
              <a:t>Cubemap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800225"/>
            <a:ext cx="58197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4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1"/>
            <a:ext cx="5033513" cy="25847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43" y="2949903"/>
            <a:ext cx="50863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49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946096"/>
            <a:ext cx="8820150" cy="523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916747"/>
            <a:ext cx="6096000" cy="223837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28650" y="3433313"/>
            <a:ext cx="898225" cy="2760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384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Booking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http://jsfiddle.net/caa1211/1fd8dyhs/20/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stackoverflow.com/questions/3107543/what-is-the-symbol-used-for-in-javascript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Noise stuff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www.clicktorelease.com/blog/experiments-with-perlin-noise</a:t>
            </a:r>
            <a:endParaRPr lang="en-US" altLang="zh-TW" dirty="0" smtClean="0"/>
          </a:p>
          <a:p>
            <a:r>
              <a:rPr lang="en-US" altLang="zh-TW" dirty="0" err="1" smtClean="0"/>
              <a:t>Ashima</a:t>
            </a:r>
            <a:r>
              <a:rPr lang="en-US" altLang="zh-TW" dirty="0" smtClean="0"/>
              <a:t> noise (follows simplex noise)</a:t>
            </a:r>
          </a:p>
          <a:p>
            <a:pPr marL="457200" lvl="1" indent="0">
              <a:buNone/>
            </a:pP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alteredqualia.com/three/examples/webgl_terrain_dynamic.html</a:t>
            </a:r>
            <a:r>
              <a:rPr lang="en-US" altLang="zh-TW" dirty="0" smtClean="0"/>
              <a:t> (already in </a:t>
            </a:r>
            <a:r>
              <a:rPr lang="en-US" altLang="zh-TW" dirty="0" err="1" smtClean="0"/>
              <a:t>shaderLib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github.com/ashima/webgl-noise/wiki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http://www.clicktorelease.com/blog/vertex-displacement-noise-3d-webgl-glsl-three-js</a:t>
            </a:r>
          </a:p>
          <a:p>
            <a:r>
              <a:rPr lang="en-US" altLang="zh-TW" dirty="0" smtClean="0">
                <a:hlinkClick r:id="rId5"/>
              </a:rPr>
              <a:t>http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grahamweldon.com/posts/view/3d-terrain-generation-with-three-js</a:t>
            </a:r>
            <a:r>
              <a:rPr lang="en-US" altLang="zh-TW" dirty="0" smtClean="0"/>
              <a:t> (error)</a:t>
            </a:r>
          </a:p>
          <a:p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jsperf.com/simplex-noise-comparison</a:t>
            </a:r>
            <a:r>
              <a:rPr lang="en-US" altLang="zh-TW" dirty="0" smtClean="0"/>
              <a:t> (error)</a:t>
            </a:r>
          </a:p>
          <a:p>
            <a:r>
              <a:rPr lang="en-US" altLang="zh-TW" dirty="0" smtClean="0"/>
              <a:t>Course with </a:t>
            </a:r>
            <a:r>
              <a:rPr lang="en-US" altLang="zh-TW" dirty="0" err="1" smtClean="0"/>
              <a:t>threejs</a:t>
            </a:r>
            <a:r>
              <a:rPr lang="en-US" altLang="zh-TW" dirty="0"/>
              <a:t>: </a:t>
            </a:r>
            <a:r>
              <a:rPr lang="en-US" altLang="zh-TW" dirty="0">
                <a:hlinkClick r:id="rId7"/>
              </a:rPr>
              <a:t>http://math.hws.edu/eck/cs424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5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alteredqualia.com/three/examples/webgl_shader_slime.html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See how this page is done: </a:t>
            </a:r>
          </a:p>
          <a:p>
            <a:pPr lvl="1"/>
            <a:r>
              <a:rPr lang="en-US" altLang="zh-TW" dirty="0" smtClean="0"/>
              <a:t>Noise stuff; 3D &amp; 4 2D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7" y="2596552"/>
            <a:ext cx="7938917" cy="40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Developing codes using </a:t>
            </a:r>
            <a:r>
              <a:rPr lang="en-US" altLang="zh-TW" dirty="0" err="1" smtClean="0"/>
              <a:t>jsFiddle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Testing pieces of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72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Robot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0" y="1514475"/>
            <a:ext cx="7602584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29691" y="157653"/>
            <a:ext cx="6230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wmhilton.com/hubo-js/examples/sliders/sliders.html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570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69881"/>
            <a:ext cx="5276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6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debugging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F12 to bring up console</a:t>
            </a:r>
          </a:p>
          <a:p>
            <a:r>
              <a:rPr lang="en-US" altLang="zh-TW" dirty="0" smtClean="0"/>
              <a:t>Console.log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” counterpart</a:t>
            </a:r>
          </a:p>
          <a:p>
            <a:r>
              <a:rPr lang="en-US" altLang="zh-TW" dirty="0" smtClean="0"/>
              <a:t>Debugger</a:t>
            </a:r>
          </a:p>
          <a:p>
            <a:pPr lvl="1"/>
            <a:r>
              <a:rPr lang="en-US" altLang="zh-TW" dirty="0" smtClean="0"/>
              <a:t>Set up break point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“Object” 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Like class/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in C/C++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51969"/>
            <a:ext cx="2095500" cy="1419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371" y="2451969"/>
            <a:ext cx="2238375" cy="1276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128728"/>
            <a:ext cx="4705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7572"/>
            <a:ext cx="6677025" cy="504825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92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40166</TotalTime>
  <Words>656</Words>
  <Application>Microsoft Office PowerPoint</Application>
  <PresentationFormat>如螢幕大小 (4:3)</PresentationFormat>
  <Paragraphs>109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2" baseType="lpstr">
      <vt:lpstr>新細明體</vt:lpstr>
      <vt:lpstr>Arial</vt:lpstr>
      <vt:lpstr>Calibri</vt:lpstr>
      <vt:lpstr>Calibri Light</vt:lpstr>
      <vt:lpstr>verdana</vt:lpstr>
      <vt:lpstr>Office 佈景主題</vt:lpstr>
      <vt:lpstr>Three.js Tutorials Part 3 (20~29)</vt:lpstr>
      <vt:lpstr>Graphics Topics to Cover</vt:lpstr>
      <vt:lpstr>Future Works</vt:lpstr>
      <vt:lpstr>Ongoing</vt:lpstr>
      <vt:lpstr>Robot example</vt:lpstr>
      <vt:lpstr>PowerPoint 簡報</vt:lpstr>
      <vt:lpstr>Javascript debugging</vt:lpstr>
      <vt:lpstr>Javascript “Object” (ref)</vt:lpstr>
      <vt:lpstr>PowerPoint 簡報</vt:lpstr>
      <vt:lpstr>Tuts 20 &amp;20-1</vt:lpstr>
      <vt:lpstr>PowerPoint 簡報</vt:lpstr>
      <vt:lpstr>PowerPoint 簡報</vt:lpstr>
      <vt:lpstr>PowerPoint 簡報</vt:lpstr>
      <vt:lpstr>PowerPoint 簡報</vt:lpstr>
      <vt:lpstr>Tuts 21 ScalarInterpolator</vt:lpstr>
      <vt:lpstr>PowerPoint 簡報</vt:lpstr>
      <vt:lpstr>PowerPoint 簡報</vt:lpstr>
      <vt:lpstr>Tuts 22: Texture Map (REPLACE)</vt:lpstr>
      <vt:lpstr>PowerPoint 簡報</vt:lpstr>
      <vt:lpstr>Tuts 22-1 Texture Map (MODULATE)</vt:lpstr>
      <vt:lpstr>Tuts 23: Physics engine</vt:lpstr>
      <vt:lpstr>PowerPoint 簡報</vt:lpstr>
      <vt:lpstr>details</vt:lpstr>
      <vt:lpstr>Case study (url)</vt:lpstr>
      <vt:lpstr>PowerPoint 簡報</vt:lpstr>
      <vt:lpstr>PowerPoint 簡報</vt:lpstr>
      <vt:lpstr>PowerPoint 簡報</vt:lpstr>
      <vt:lpstr>PowerPoint 簡報</vt:lpstr>
      <vt:lpstr>PowerPoint 簡報</vt:lpstr>
      <vt:lpstr>Tuts 24 Point Sprite</vt:lpstr>
      <vt:lpstr>Tuts 24-2 Particle Engine</vt:lpstr>
      <vt:lpstr>Particle Suite (Stemkoski)</vt:lpstr>
      <vt:lpstr>Tuts 25: Fog</vt:lpstr>
      <vt:lpstr>Tuts 26: Agent (Seek,Arrival,Collision)</vt:lpstr>
      <vt:lpstr>Tuts 27 MD2</vt:lpstr>
      <vt:lpstr>MorphAnimMesh</vt:lpstr>
      <vt:lpstr>Tuts 28  Normal map</vt:lpstr>
      <vt:lpstr>Tuts 29  Bump map</vt:lpstr>
      <vt:lpstr>PowerPoint 簡報</vt:lpstr>
      <vt:lpstr>Tuts 30 Cubemap</vt:lpstr>
      <vt:lpstr>PowerPoint 簡報</vt:lpstr>
      <vt:lpstr>PowerPoint 簡報</vt:lpstr>
      <vt:lpstr>Booking system</vt:lpstr>
      <vt:lpstr>Noise stuff</vt:lpstr>
      <vt:lpstr>http://alteredqualia.com/three/examples/webgl_shader_slime.html </vt:lpstr>
      <vt:lpstr>Developing codes using jsFiddle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jmchen</cp:lastModifiedBy>
  <cp:revision>215</cp:revision>
  <cp:lastPrinted>2014-12-03T09:45:55Z</cp:lastPrinted>
  <dcterms:created xsi:type="dcterms:W3CDTF">2014-10-12T07:27:50Z</dcterms:created>
  <dcterms:modified xsi:type="dcterms:W3CDTF">2015-01-02T13:37:49Z</dcterms:modified>
</cp:coreProperties>
</file>