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4" r:id="rId13"/>
    <p:sldId id="293" r:id="rId14"/>
    <p:sldId id="295" r:id="rId15"/>
    <p:sldId id="289" r:id="rId16"/>
    <p:sldId id="290" r:id="rId17"/>
    <p:sldId id="291" r:id="rId18"/>
    <p:sldId id="292" r:id="rId19"/>
    <p:sldId id="299" r:id="rId20"/>
    <p:sldId id="300" r:id="rId21"/>
    <p:sldId id="301" r:id="rId22"/>
    <p:sldId id="302" r:id="rId23"/>
    <p:sldId id="286" r:id="rId24"/>
    <p:sldId id="287" r:id="rId25"/>
    <p:sldId id="288" r:id="rId26"/>
    <p:sldId id="305" r:id="rId27"/>
    <p:sldId id="306" r:id="rId28"/>
    <p:sldId id="307" r:id="rId29"/>
    <p:sldId id="308" r:id="rId30"/>
    <p:sldId id="303" r:id="rId31"/>
    <p:sldId id="260" r:id="rId32"/>
    <p:sldId id="261" r:id="rId33"/>
    <p:sldId id="296" r:id="rId34"/>
    <p:sldId id="297" r:id="rId35"/>
    <p:sldId id="298" r:id="rId36"/>
    <p:sldId id="262" r:id="rId37"/>
    <p:sldId id="304" r:id="rId38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threejs.org/examples/#webgl_rt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erich/udacity/exercises/unit3_toon_solution.html" TargetMode="External"/><Relationship Id="rId2" Type="http://schemas.openxmlformats.org/officeDocument/2006/relationships/hyperlink" Target="http://joshondesign.com/p/books/canvasdeepdive/chapter10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eb3d2013.org/program.html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media.journalism.berkeley.edu/tutorials/html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learningthreejs.com/blog/2013/04/30/closing-the-gap-between-html-and-webg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0703212/recommended-way-to-make-a-2d-hud-in-webgl" TargetMode="External"/><Relationship Id="rId2" Type="http://schemas.openxmlformats.org/officeDocument/2006/relationships/hyperlink" Target="http://www.slideshare.net/auradeluxe/web-gl-its-go-tim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www.clicktorelease.com/code/spherical-environment-mapp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rdoob/three.js/wiki/Uniforms-typ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4 </a:t>
            </a:r>
            <a:r>
              <a:rPr lang="en-US" altLang="zh-TW" dirty="0" smtClean="0"/>
              <a:t>(</a:t>
            </a:r>
            <a:r>
              <a:rPr lang="en-US" altLang="zh-TW" dirty="0"/>
              <a:t>S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2" y="124903"/>
            <a:ext cx="3886200" cy="2381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" y="2506153"/>
            <a:ext cx="92964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0" y="70644"/>
            <a:ext cx="2990850" cy="19145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159299"/>
            <a:ext cx="9029700" cy="3143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20574" y="1846057"/>
            <a:ext cx="18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wavy animation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897811" y="6107502"/>
            <a:ext cx="3634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Shadermaterial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LambertMaterial</a:t>
            </a:r>
            <a:r>
              <a:rPr lang="en-US" altLang="zh-TW" dirty="0" smtClean="0"/>
              <a:t>??</a:t>
            </a:r>
          </a:p>
          <a:p>
            <a:r>
              <a:rPr lang="en-US" altLang="zh-TW" dirty="0" smtClean="0"/>
              <a:t>Modulate: </a:t>
            </a:r>
            <a:r>
              <a:rPr lang="en-US" altLang="zh-TW" dirty="0" err="1" smtClean="0"/>
              <a:t>dat-gui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752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1600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8743950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18" y="5091114"/>
            <a:ext cx="7553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-1 </a:t>
            </a:r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690689"/>
            <a:ext cx="8010525" cy="3400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5276132"/>
            <a:ext cx="7543800" cy="1257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143" y="157656"/>
            <a:ext cx="2109608" cy="197821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0166" y="5831457"/>
            <a:ext cx="7850038" cy="7019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407"/>
            <a:ext cx="8382000" cy="65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8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-2 </a:t>
            </a:r>
            <a:r>
              <a:rPr lang="en-US" altLang="zh-TW" dirty="0" smtClean="0"/>
              <a:t>(GLSL: </a:t>
            </a:r>
            <a:r>
              <a:rPr lang="en-US" altLang="zh-TW" dirty="0" err="1" smtClean="0"/>
              <a:t>Multitexture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01" y="2074922"/>
            <a:ext cx="38195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6" y="709613"/>
            <a:ext cx="8764528" cy="5467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44" y="2622430"/>
            <a:ext cx="4103515" cy="21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0" y="500333"/>
            <a:ext cx="8823732" cy="51899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61" y="890139"/>
            <a:ext cx="2876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241540"/>
            <a:ext cx="8963025" cy="60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1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-3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6" y="1883243"/>
            <a:ext cx="3784824" cy="40646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84" y="172572"/>
            <a:ext cx="3775316" cy="30362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34528"/>
            <a:ext cx="4381231" cy="31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Filter</a:t>
            </a:r>
          </a:p>
          <a:p>
            <a:r>
              <a:rPr lang="en-US" altLang="zh-TW" dirty="0" err="1" smtClean="0"/>
              <a:t>Bumpmap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RTT</a:t>
            </a:r>
            <a:r>
              <a:rPr lang="en-US" altLang="zh-TW" dirty="0" smtClean="0"/>
              <a:t> and mosaic</a:t>
            </a:r>
          </a:p>
          <a:p>
            <a:r>
              <a:rPr lang="en-US" altLang="zh-TW" dirty="0" smtClean="0"/>
              <a:t>Per pixel shading</a:t>
            </a:r>
          </a:p>
          <a:p>
            <a:r>
              <a:rPr lang="en-US" altLang="zh-TW" dirty="0" smtClean="0"/>
              <a:t>Ambient occlusion</a:t>
            </a:r>
          </a:p>
          <a:p>
            <a:pPr lvl="1"/>
            <a:r>
              <a:rPr lang="en-US" altLang="zh-TW" dirty="0" smtClean="0"/>
              <a:t>Depth texture output (RTT)?!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74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2" y="1825625"/>
            <a:ext cx="4105382" cy="4028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24" y="1825625"/>
            <a:ext cx="4176164" cy="35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3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133475"/>
            <a:ext cx="8943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6" y="175493"/>
            <a:ext cx="5686425" cy="4143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6" y="4508501"/>
            <a:ext cx="6153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5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-4 </a:t>
            </a:r>
            <a:r>
              <a:rPr lang="en-US" altLang="zh-TW" dirty="0" smtClean="0"/>
              <a:t>RTT (</a:t>
            </a:r>
            <a:r>
              <a:rPr lang="en-US" altLang="zh-TW" dirty="0" err="1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0" y="2180415"/>
            <a:ext cx="8438432" cy="4067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262" y="109807"/>
            <a:ext cx="3276600" cy="33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6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62284"/>
            <a:ext cx="8572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8" y="856711"/>
            <a:ext cx="60388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S-5 Mosaic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385888"/>
            <a:ext cx="57054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91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685800"/>
            <a:ext cx="6134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4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7213" y="971550"/>
            <a:ext cx="102584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1550" y="838200"/>
            <a:ext cx="11087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 smtClean="0"/>
              <a:t>S-0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version: 150?! (still </a:t>
            </a:r>
            <a:r>
              <a:rPr lang="en-US" altLang="zh-TW" dirty="0" err="1" smtClean="0"/>
              <a:t>oldschool</a:t>
            </a:r>
            <a:r>
              <a:rPr lang="en-US" altLang="zh-TW" dirty="0" smtClean="0"/>
              <a:t>, with some modification towards 330)</a:t>
            </a:r>
          </a:p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material</a:t>
            </a:r>
          </a:p>
          <a:p>
            <a:r>
              <a:rPr lang="en-US" altLang="zh-TW" dirty="0" err="1" smtClean="0"/>
              <a:t>Toon</a:t>
            </a:r>
            <a:r>
              <a:rPr lang="en-US" altLang="zh-TW" dirty="0" smtClean="0"/>
              <a:t> shading</a:t>
            </a:r>
          </a:p>
          <a:p>
            <a:r>
              <a:rPr lang="en-US" altLang="zh-TW" dirty="0" smtClean="0"/>
              <a:t>Teapots, some JSON models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6300" y="4591735"/>
            <a:ext cx="675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u="sng" dirty="0" smtClean="0">
                <a:hlinkClick r:id="rId2"/>
              </a:rPr>
              <a:t>Contains some </a:t>
            </a:r>
            <a:r>
              <a:rPr lang="en-US" altLang="zh-TW" u="sng" dirty="0" err="1" smtClean="0">
                <a:hlinkClick r:id="rId2"/>
              </a:rPr>
              <a:t>shader</a:t>
            </a:r>
            <a:r>
              <a:rPr lang="en-US" altLang="zh-TW" u="sng" dirty="0" smtClean="0">
                <a:hlinkClick r:id="rId2"/>
              </a:rPr>
              <a:t> passes (</a:t>
            </a:r>
            <a:r>
              <a:rPr lang="en-US" altLang="zh-TW" u="sng" dirty="0" err="1" smtClean="0">
                <a:hlinkClick r:id="rId2"/>
              </a:rPr>
              <a:t>js</a:t>
            </a:r>
            <a:r>
              <a:rPr lang="en-US" altLang="zh-TW" u="sng" dirty="0" smtClean="0">
                <a:hlinkClick r:id="rId2"/>
              </a:rPr>
              <a:t>):</a:t>
            </a:r>
          </a:p>
          <a:p>
            <a:r>
              <a:rPr lang="zh-TW" altLang="en-US" dirty="0" smtClean="0">
                <a:hlinkClick r:id="rId2"/>
              </a:rPr>
              <a:t>http</a:t>
            </a:r>
            <a:r>
              <a:rPr lang="zh-TW" altLang="en-US" dirty="0">
                <a:hlinkClick r:id="rId2"/>
              </a:rPr>
              <a:t>://joshondesign.com/p/books/canvasdeepdive/chapter10</a:t>
            </a:r>
            <a:r>
              <a:rPr lang="zh-TW" altLang="en-US" dirty="0" smtClean="0">
                <a:hlinkClick r:id="rId2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5524967"/>
            <a:ext cx="82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http://www.realtimerendering.com/erich/udacity/exercises/unit3_toon_solution</a:t>
            </a:r>
            <a:r>
              <a:rPr lang="zh-TW" altLang="en-US" dirty="0" smtClean="0">
                <a:hlinkClick r:id="rId3"/>
              </a:rPr>
              <a:t>.html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2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implements bump map?</a:t>
            </a:r>
          </a:p>
          <a:p>
            <a:pPr lvl="1"/>
            <a:r>
              <a:rPr lang="en-US" altLang="zh-TW" dirty="0" smtClean="0"/>
              <a:t>Pretty good outcome, </a:t>
            </a:r>
            <a:r>
              <a:rPr lang="en-US" altLang="zh-TW" dirty="0" err="1" smtClean="0"/>
              <a:t>rgb</a:t>
            </a:r>
            <a:r>
              <a:rPr lang="en-US" altLang="zh-TW" dirty="0" smtClean="0"/>
              <a:t> map,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70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web3D killer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initially the idea to fully display and navigate Web sites using </a:t>
            </a:r>
            <a:r>
              <a:rPr lang="en-US" altLang="zh-TW" dirty="0" smtClean="0"/>
              <a:t>3D</a:t>
            </a:r>
          </a:p>
          <a:p>
            <a:r>
              <a:rPr lang="en-US" altLang="zh-TW" dirty="0"/>
              <a:t>now refers to all interactive 3D content which are embedded into web pages </a:t>
            </a:r>
            <a:r>
              <a:rPr lang="en-US" altLang="zh-TW" dirty="0">
                <a:hlinkClick r:id="rId2" tooltip="Html"/>
              </a:rPr>
              <a:t>html</a:t>
            </a:r>
            <a:r>
              <a:rPr lang="en-US" altLang="zh-TW" dirty="0"/>
              <a:t>, and that we can see </a:t>
            </a:r>
            <a:r>
              <a:rPr lang="en-US" altLang="zh-TW" dirty="0" smtClean="0"/>
              <a:t>through </a:t>
            </a:r>
            <a:r>
              <a:rPr lang="en-US" altLang="zh-TW" dirty="0"/>
              <a:t>a web </a:t>
            </a:r>
            <a:r>
              <a:rPr lang="en-US" altLang="zh-TW" dirty="0" smtClean="0"/>
              <a:t>browser</a:t>
            </a:r>
          </a:p>
          <a:p>
            <a:r>
              <a:rPr lang="en-US" altLang="zh-TW" dirty="0"/>
              <a:t>Web3d consortium: </a:t>
            </a: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web3d2013.org/program.html</a:t>
            </a:r>
            <a:endParaRPr lang="en-US" altLang="zh-TW" dirty="0" smtClean="0"/>
          </a:p>
          <a:p>
            <a:r>
              <a:rPr lang="en-US" altLang="zh-TW" dirty="0" smtClean="0"/>
              <a:t>X3d, </a:t>
            </a:r>
            <a:r>
              <a:rPr lang="en-US" altLang="zh-TW" dirty="0" err="1" smtClean="0"/>
              <a:t>webgl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205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Vrml</a:t>
            </a:r>
            <a:r>
              <a:rPr lang="en-US" altLang="zh-TW" dirty="0" smtClean="0"/>
              <a:t>-&gt;x3d-&gt;x3dom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47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Ray caster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Picking</a:t>
            </a:r>
          </a:p>
          <a:p>
            <a:r>
              <a:rPr lang="en-US" altLang="zh-TW" dirty="0" smtClean="0"/>
              <a:t>Collision detection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0" y="3160503"/>
            <a:ext cx="8450473" cy="1485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4" y="234171"/>
            <a:ext cx="2663585" cy="261260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882547" y="36512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No-hit bug!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127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Q: html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Body.append</a:t>
            </a:r>
            <a:endParaRPr lang="en-US" altLang="zh-TW" dirty="0" smtClean="0"/>
          </a:p>
          <a:p>
            <a:r>
              <a:rPr lang="en-US" altLang="zh-TW" dirty="0" smtClean="0"/>
              <a:t>Container …</a:t>
            </a:r>
          </a:p>
          <a:p>
            <a:r>
              <a:rPr lang="en-US" altLang="zh-TW" dirty="0" smtClean="0"/>
              <a:t>(tuts25)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556259"/>
            <a:ext cx="4667250" cy="3400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640" y="5374582"/>
            <a:ext cx="7159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http://multimedia.journalism.berkeley.edu/tutorials/html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1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Embedded html (not very interesting, not interactive-able)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http://learningthreejs.com/blog/2013/04/30/closing-the-gap-between-html-and-webgl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79" y="3008527"/>
            <a:ext cx="6866540" cy="34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Webgl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3D concept + new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Web3d: data/info visualization</a:t>
            </a:r>
          </a:p>
          <a:p>
            <a:r>
              <a:rPr lang="en-US" altLang="zh-TW" dirty="0" smtClean="0"/>
              <a:t>(compared with x3d)</a:t>
            </a:r>
            <a:r>
              <a:rPr lang="zh-TW" altLang="en-US" dirty="0" smtClean="0"/>
              <a:t> </a:t>
            </a:r>
            <a:r>
              <a:rPr lang="en-US" altLang="zh-TW" dirty="0" smtClean="0"/>
              <a:t>no file format, no markup language, no DOM</a:t>
            </a:r>
          </a:p>
          <a:p>
            <a:r>
              <a:rPr lang="en-US" altLang="zh-TW" dirty="0" err="1" smtClean="0"/>
              <a:t>Threejs</a:t>
            </a:r>
            <a:r>
              <a:rPr lang="en-US" altLang="zh-TW" dirty="0" smtClean="0"/>
              <a:t>: the most popular </a:t>
            </a:r>
            <a:r>
              <a:rPr lang="en-US" altLang="zh-TW" dirty="0" err="1" smtClean="0"/>
              <a:t>webgl</a:t>
            </a:r>
            <a:r>
              <a:rPr lang="en-US" altLang="zh-TW" dirty="0" smtClean="0"/>
              <a:t> library.</a:t>
            </a:r>
          </a:p>
          <a:p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www.slideshare.net/auradeluxe/web-gl-its-go-time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HUD: use html</a:t>
            </a:r>
          </a:p>
          <a:p>
            <a:pPr lvl="1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stackoverflow.com/questions/10703212/recommended-way-to-make-a-2d-hud-in-webgl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https://github.com/mrdoob/three.js/issues/1959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61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 like </a:t>
            </a:r>
            <a:r>
              <a:rPr lang="en-US" altLang="zh-TW" dirty="0"/>
              <a:t>this html: </a:t>
            </a:r>
            <a:r>
              <a:rPr lang="en-US" altLang="zh-TW" dirty="0">
                <a:hlinkClick r:id="rId2"/>
              </a:rPr>
              <a:t>http://www.clicktorelease.com/code/spherical-environment-mapping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406" y="1451843"/>
            <a:ext cx="5695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6" y="178509"/>
            <a:ext cx="8577263" cy="64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 smtClean="0"/>
              <a:t>Shader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template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1" y="377054"/>
            <a:ext cx="56959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8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r>
              <a:rPr lang="en-US" altLang="zh-TW" dirty="0" smtClean="0"/>
              <a:t> Uniforms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3139"/>
            <a:ext cx="2649202" cy="1745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4" y="3232299"/>
            <a:ext cx="6410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Uniform data type (</a:t>
            </a:r>
            <a:r>
              <a:rPr lang="en-US" altLang="zh-TW" dirty="0" err="1" smtClean="0">
                <a:hlinkClick r:id="rId2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685925"/>
            <a:ext cx="7258050" cy="34861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70" y="5172075"/>
            <a:ext cx="6629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005012"/>
            <a:ext cx="8867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0" y="212426"/>
            <a:ext cx="3295650" cy="21717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781"/>
            <a:ext cx="9182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39643</TotalTime>
  <Words>380</Words>
  <Application>Microsoft Office PowerPoint</Application>
  <PresentationFormat>如螢幕大小 (4:3)</PresentationFormat>
  <Paragraphs>61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Office 佈景主題</vt:lpstr>
      <vt:lpstr>Three.js Tutorials Part 4 (S- shader)</vt:lpstr>
      <vt:lpstr>Shader Topics to Cover</vt:lpstr>
      <vt:lpstr>Tuts S-0</vt:lpstr>
      <vt:lpstr>PowerPoint 簡報</vt:lpstr>
      <vt:lpstr>Shader  template</vt:lpstr>
      <vt:lpstr>Shader Uniforms</vt:lpstr>
      <vt:lpstr>Uniform data type (url)</vt:lpstr>
      <vt:lpstr>PowerPoint 簡報</vt:lpstr>
      <vt:lpstr>PowerPoint 簡報</vt:lpstr>
      <vt:lpstr>PowerPoint 簡報</vt:lpstr>
      <vt:lpstr>PowerPoint 簡報</vt:lpstr>
      <vt:lpstr>PowerPoint 簡報</vt:lpstr>
      <vt:lpstr>Tuts S-1 Toon Shading</vt:lpstr>
      <vt:lpstr>PowerPoint 簡報</vt:lpstr>
      <vt:lpstr>Tuts S-2 (GLSL: Multitexture)</vt:lpstr>
      <vt:lpstr>PowerPoint 簡報</vt:lpstr>
      <vt:lpstr>PowerPoint 簡報</vt:lpstr>
      <vt:lpstr>PowerPoint 簡報</vt:lpstr>
      <vt:lpstr>Tuts S-3 Filter</vt:lpstr>
      <vt:lpstr>Fragment Shader</vt:lpstr>
      <vt:lpstr>PowerPoint 簡報</vt:lpstr>
      <vt:lpstr>PowerPoint 簡報</vt:lpstr>
      <vt:lpstr>Tuts S-4 RTT (url)</vt:lpstr>
      <vt:lpstr>PowerPoint 簡報</vt:lpstr>
      <vt:lpstr>PowerPoint 簡報</vt:lpstr>
      <vt:lpstr>S-5 Mosaic</vt:lpstr>
      <vt:lpstr>PowerPoint 簡報</vt:lpstr>
      <vt:lpstr>PowerPoint 簡報</vt:lpstr>
      <vt:lpstr>PowerPoint 簡報</vt:lpstr>
      <vt:lpstr>Bump map</vt:lpstr>
      <vt:lpstr>web3D killer application</vt:lpstr>
      <vt:lpstr>PowerPoint 簡報</vt:lpstr>
      <vt:lpstr>Ray caster</vt:lpstr>
      <vt:lpstr>Q: html structure</vt:lpstr>
      <vt:lpstr>Embedded html (not very interesting, not interactive-able)</vt:lpstr>
      <vt:lpstr>Webgl </vt:lpstr>
      <vt:lpstr>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224</cp:revision>
  <cp:lastPrinted>2014-12-03T09:45:55Z</cp:lastPrinted>
  <dcterms:created xsi:type="dcterms:W3CDTF">2014-10-12T07:27:50Z</dcterms:created>
  <dcterms:modified xsi:type="dcterms:W3CDTF">2015-01-02T13:37:41Z</dcterms:modified>
</cp:coreProperties>
</file>