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36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4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6A49-BA8E-464B-A1B0-31643BCE068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0GiS0/Yvgc2/" TargetMode="External"/><Relationship Id="rId2" Type="http://schemas.openxmlformats.org/officeDocument/2006/relationships/hyperlink" Target="http://jsfiddle.net/u4vF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Three.js Tutorials</a:t>
            </a:r>
            <a:br>
              <a:rPr lang="en-US" altLang="zh-TW" dirty="0" smtClean="0"/>
            </a:br>
            <a:r>
              <a:rPr lang="en-US" altLang="zh-TW" dirty="0" smtClean="0"/>
              <a:t>Part 4 (31~)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References: 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://threejs.org/examples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6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628650" y="111498"/>
            <a:ext cx="5353050" cy="3889796"/>
            <a:chOff x="628650" y="264694"/>
            <a:chExt cx="5353050" cy="388979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264694"/>
              <a:ext cx="5353050" cy="123825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1468440"/>
              <a:ext cx="5353050" cy="2686050"/>
            </a:xfrm>
            <a:prstGeom prst="rect">
              <a:avLst/>
            </a:prstGeom>
          </p:spPr>
        </p:pic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001294"/>
            <a:ext cx="5886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feature: </a:t>
            </a:r>
            <a:r>
              <a:rPr lang="en-US" altLang="zh-TW" dirty="0" err="1" smtClean="0"/>
              <a:t>FileReader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8" y="1387115"/>
            <a:ext cx="8798943" cy="1066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15" y="2382998"/>
            <a:ext cx="6548167" cy="44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3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8" y="1219995"/>
            <a:ext cx="9410700" cy="10763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8" y="2545558"/>
            <a:ext cx="9105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5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reader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http://jsfiddle.net/u4vFe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http://jsfiddle.net/0GiS0/Yvgc2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07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82" y="194364"/>
            <a:ext cx="65341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1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document.createElement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517440"/>
            <a:ext cx="82677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5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smtClean="0"/>
              <a:t> 32: Video </a:t>
            </a:r>
            <a:r>
              <a:rPr lang="en-US" altLang="zh-TW" dirty="0" smtClean="0"/>
              <a:t>Texture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28" y="2305117"/>
            <a:ext cx="6322264" cy="422364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201728" y="4339087"/>
            <a:ext cx="1362974" cy="2674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96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13393"/>
            <a:ext cx="6076950" cy="5619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58515"/>
            <a:ext cx="6076950" cy="742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384612"/>
            <a:ext cx="79438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3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22561"/>
            <a:ext cx="7886700" cy="1800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5"/>
            <a:ext cx="52006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7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40282</TotalTime>
  <Words>28</Words>
  <Application>Microsoft Office PowerPoint</Application>
  <PresentationFormat>如螢幕大小 (4:3)</PresentationFormat>
  <Paragraphs>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Three.js Tutorials Part 4 (31~)</vt:lpstr>
      <vt:lpstr>Javascript feature: FileReader</vt:lpstr>
      <vt:lpstr>PowerPoint 簡報</vt:lpstr>
      <vt:lpstr>File reader</vt:lpstr>
      <vt:lpstr>PowerPoint 簡報</vt:lpstr>
      <vt:lpstr>document.createElement</vt:lpstr>
      <vt:lpstr>Tuts 32: Video Texture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jmchen</dc:creator>
  <cp:lastModifiedBy>jmchen</cp:lastModifiedBy>
  <cp:revision>225</cp:revision>
  <cp:lastPrinted>2014-12-03T09:45:55Z</cp:lastPrinted>
  <dcterms:created xsi:type="dcterms:W3CDTF">2014-10-12T07:27:50Z</dcterms:created>
  <dcterms:modified xsi:type="dcterms:W3CDTF">2015-01-12T12:47:54Z</dcterms:modified>
</cp:coreProperties>
</file>