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2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59"/>
    <p:restoredTop sz="94679"/>
  </p:normalViewPr>
  <p:slideViewPr>
    <p:cSldViewPr snapToGrid="0" snapToObjects="1">
      <p:cViewPr varScale="1">
        <p:scale>
          <a:sx n="101" d="100"/>
          <a:sy n="101" d="100"/>
        </p:scale>
        <p:origin x="23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48BE3-6FCD-FC47-BC66-A7BF79B780EF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5742D-D606-6E49-B029-F2D667961DF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609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CA25AA-CBD6-B04A-BBB3-5CBF0AAA6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6E6B89-88A7-794B-8834-83081393E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DB59F8-C2E2-BD4C-A339-FFC3E15A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E755-A6E7-EF48-B503-D696DEE3AB61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DD2A80-9DFA-F24A-84B4-A6751E69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575F09-4DEB-AB4D-AB09-2828AF1B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38E0-AE34-4B4E-AC87-DF4310418FE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297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1E470E-EF55-9747-AC07-286C4415D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55A587-D78C-0B41-BE41-BC257F6BD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3A89C8-638C-5F4B-9C54-D137D2D34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E755-A6E7-EF48-B503-D696DEE3AB61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E88463-7513-1241-BA9A-B765DEB6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3382CF-34F0-AE41-92CD-A84F703A2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38E0-AE34-4B4E-AC87-DF4310418FE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709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D043F93-C130-8244-97F5-B4F3EA17CE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660E840-86C1-1147-8914-78AF339DD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AE70F3-D52C-644A-BBD8-2A2F2AC17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E755-A6E7-EF48-B503-D696DEE3AB61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CA203D-06F0-0445-A17E-68F2F1F30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FC7ABC-95A0-E946-96A0-1C0FE9F44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38E0-AE34-4B4E-AC87-DF4310418FE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55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89A284-144E-1A4C-AA7B-43486AF65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371387-71F2-2D44-9B53-49C729D22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189618-7825-FB42-B76F-CE6DE93E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E755-A6E7-EF48-B503-D696DEE3AB61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632483-7865-0B40-9BC4-EB5E5BD62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F808E9-C1DE-2B44-9CFD-89517BC11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38E0-AE34-4B4E-AC87-DF4310418FE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056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6894ED-4740-B24D-A366-0CFB7C24E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276DD7-D597-0644-96E7-A411A60C4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864DD9-7AD9-2549-A7B1-A16F464B2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E755-A6E7-EF48-B503-D696DEE3AB61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837F42-6799-9049-A227-EC2960A23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1FD14A-B761-064D-9EF9-04FB6997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38E0-AE34-4B4E-AC87-DF4310418FE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32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56486E-533F-E144-842D-5A0642284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AE9012-B11D-0840-BB4B-618A2BB41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6FFF38C-A097-E145-8F3F-2A4373147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52A17D-3F68-4849-B92E-BE5BB3BC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E755-A6E7-EF48-B503-D696DEE3AB61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62B3E6-1865-9243-BDD2-EF08A566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D6EDB6-ED4E-9D4F-B552-C787822C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38E0-AE34-4B4E-AC87-DF4310418FE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9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154748-A86C-0841-9635-E247049A9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C56E2E-FFAE-5640-9338-D52C7C9D7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31A148-DE1B-DD4E-A065-493D8FF84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9222A7F-64C5-D141-8D78-F587E5CFC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59F0DE3-8AB1-8A4A-AE70-2A3459947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AD989E4-908A-BB4D-BBB5-3217C4110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E755-A6E7-EF48-B503-D696DEE3AB61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79BE503-B74A-BE4F-A6C3-9110A9322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E30E8C0-51DD-9F42-BC65-4E404EAF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38E0-AE34-4B4E-AC87-DF4310418FE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00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725479-FEC1-5242-8B13-DFCC56D8A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996AD0-9343-B644-B47F-893AA7FB9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E755-A6E7-EF48-B503-D696DEE3AB61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80D20FB-156E-3540-ACA1-96190A7B0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9898B1-439B-8044-BC58-6544D65AB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38E0-AE34-4B4E-AC87-DF4310418FE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797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C58FDF6-1376-7345-AF6A-D35E7673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E755-A6E7-EF48-B503-D696DEE3AB61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A825B0-42FE-284C-A2FF-8E4A62156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39A34A-AA2F-7249-86F9-675701EF9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38E0-AE34-4B4E-AC87-DF4310418FE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69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10689C-C35F-B948-BCE8-609C412E5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F21DC3-F26E-2C45-92F9-5F3C942F1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4F97A8-BBA3-DD42-8957-9B2B48C3A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AAB833-155E-5D42-B3C5-5BE37BF81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E755-A6E7-EF48-B503-D696DEE3AB61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F5667A-6640-AA46-8B95-AD6D04EF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EBAD34-128C-784B-A500-F53B5E80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38E0-AE34-4B4E-AC87-DF4310418FE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56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EBC4B3-A397-594C-8B97-CCE6F8976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4498A36-3C72-7B40-B137-A0E1B0705B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0B743F-8E8A-8B44-BA95-C55055C8C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144216-B754-BC49-819F-FE693895D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E755-A6E7-EF48-B503-D696DEE3AB61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23DE0A-34A3-FA4C-8F51-F37003FCB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C279BF-FAFD-7E49-ADF6-762FC988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38E0-AE34-4B4E-AC87-DF4310418FE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255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www.google.com/url?sa=i&amp;url=https%3A%2F%2Fwww.barbanews.com%2Fculture%2Fspotify-les-artistes-sont-completement-furieux-suite-aux-dernieres-annonces-de-la-plateforme-qui-veut-reduire-leurs-remunerations%2F&amp;psig=AOvVaw1SPmE7Oe-wM44vHKqlTunr&amp;ust=1614431789726000&amp;source=images&amp;cd=vfe&amp;ved=0CAIQjRxqFwoTCIiWx6nRh-8CFQAAAAAdAAAAABAJ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Spotify : les artistes sont complètement furieux suite aux dernières  annonces de la plateforme qui veut réduire leurs rémunérations !">
            <a:hlinkClick r:id="rId13"/>
            <a:extLst>
              <a:ext uri="{FF2B5EF4-FFF2-40B4-BE49-F238E27FC236}">
                <a16:creationId xmlns:a16="http://schemas.microsoft.com/office/drawing/2014/main" id="{0B4C096E-FAC7-7D44-8F06-B26F5385070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48" r="-1" b="4335"/>
          <a:stretch/>
        </p:blipFill>
        <p:spPr bwMode="auto">
          <a:xfrm>
            <a:off x="-276147" y="0"/>
            <a:ext cx="1274429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291A2B0-8156-FE41-BE9D-AA83869D0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6E74C0-015C-C441-B58C-0145D93E3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F0C918-F364-AA4D-B172-296F0F121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5E755-A6E7-EF48-B503-D696DEE3AB61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29A124-1C04-8F4D-AE54-85E39D9D6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C46EAB-3923-3643-82F5-35DBEC2E1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038E0-AE34-4B4E-AC87-DF4310418FE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994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google.com/url?sa=i&amp;url=https%3A%2F%2Fwww.barbanews.com%2Fculture%2Fspotify-les-artistes-sont-completement-furieux-suite-aux-dernieres-annonces-de-la-plateforme-qui-veut-reduire-leurs-remunerations%2F&amp;psig=AOvVaw1SPmE7Oe-wM44vHKqlTunr&amp;ust=1614431789726000&amp;source=images&amp;cd=vfe&amp;ved=0CAIQjRxqFwoTCIiWx6nRh-8CFQAAAAAdAAAAABAJ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8936743-C696-8D49-A43A-C86E25C475D7}"/>
              </a:ext>
            </a:extLst>
          </p:cNvPr>
          <p:cNvSpPr/>
          <p:nvPr/>
        </p:nvSpPr>
        <p:spPr>
          <a:xfrm>
            <a:off x="552450" y="3829889"/>
            <a:ext cx="110871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000" b="1" dirty="0">
                <a:latin typeface="Arial" panose="020B0604020202020204" pitchFamily="34" charset="0"/>
                <a:cs typeface="Arial" panose="020B0604020202020204" pitchFamily="34" charset="0"/>
              </a:rPr>
              <a:t>YOUR NEW FAVORITE SONG</a:t>
            </a:r>
          </a:p>
        </p:txBody>
      </p:sp>
    </p:spTree>
    <p:extLst>
      <p:ext uri="{BB962C8B-B14F-4D97-AF65-F5344CB8AC3E}">
        <p14:creationId xmlns:p14="http://schemas.microsoft.com/office/powerpoint/2010/main" val="1053105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AE7A1DE-D1F8-A445-AF6F-A41357F56ED3}"/>
              </a:ext>
            </a:extLst>
          </p:cNvPr>
          <p:cNvSpPr/>
          <p:nvPr/>
        </p:nvSpPr>
        <p:spPr>
          <a:xfrm>
            <a:off x="0" y="1964635"/>
            <a:ext cx="12205252" cy="292873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0ADBDA5-1105-E740-8943-C77CB3F69607}"/>
              </a:ext>
            </a:extLst>
          </p:cNvPr>
          <p:cNvSpPr/>
          <p:nvPr/>
        </p:nvSpPr>
        <p:spPr>
          <a:xfrm>
            <a:off x="225284" y="3021496"/>
            <a:ext cx="2093843" cy="808383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INPUT SONG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4C57E1B-7FCE-5546-B432-676932F0FEE3}"/>
              </a:ext>
            </a:extLst>
          </p:cNvPr>
          <p:cNvSpPr/>
          <p:nvPr/>
        </p:nvSpPr>
        <p:spPr>
          <a:xfrm>
            <a:off x="3138213" y="3677479"/>
            <a:ext cx="2093843" cy="808383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TOP 100 BILLBOARD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6918F52-ECE6-0A46-96B1-92E584452C67}"/>
              </a:ext>
            </a:extLst>
          </p:cNvPr>
          <p:cNvSpPr/>
          <p:nvPr/>
        </p:nvSpPr>
        <p:spPr>
          <a:xfrm>
            <a:off x="4707193" y="341244"/>
            <a:ext cx="2093844" cy="808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160k SPOTIFY DATABASE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2035DA0-043A-A94D-ACC9-4CCA90FE7B52}"/>
              </a:ext>
            </a:extLst>
          </p:cNvPr>
          <p:cNvSpPr/>
          <p:nvPr/>
        </p:nvSpPr>
        <p:spPr>
          <a:xfrm>
            <a:off x="7138843" y="3677479"/>
            <a:ext cx="1227355" cy="808383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SONG</a:t>
            </a:r>
          </a:p>
        </p:txBody>
      </p:sp>
      <p:pic>
        <p:nvPicPr>
          <p:cNvPr id="3074" name="Picture 2" descr="Examining Billboard Hot 100 Lyrics from 1987 - 2016 | Data Science Blog">
            <a:extLst>
              <a:ext uri="{FF2B5EF4-FFF2-40B4-BE49-F238E27FC236}">
                <a16:creationId xmlns:a16="http://schemas.microsoft.com/office/drawing/2014/main" id="{C45F76C2-5E80-4D4D-801C-3D152F290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404" y="3677479"/>
            <a:ext cx="897707" cy="80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2E5B3240-E559-604D-9A5E-2366F23323AB}"/>
              </a:ext>
            </a:extLst>
          </p:cNvPr>
          <p:cNvSpPr/>
          <p:nvPr/>
        </p:nvSpPr>
        <p:spPr>
          <a:xfrm>
            <a:off x="3138212" y="2213113"/>
            <a:ext cx="2093843" cy="808383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SONG</a:t>
            </a:r>
          </a:p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E6F4FFF-134D-C048-8845-620D7F85E707}"/>
              </a:ext>
            </a:extLst>
          </p:cNvPr>
          <p:cNvSpPr/>
          <p:nvPr/>
        </p:nvSpPr>
        <p:spPr>
          <a:xfrm>
            <a:off x="6330712" y="2213113"/>
            <a:ext cx="2093843" cy="808383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SONG</a:t>
            </a:r>
          </a:p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D50511A-D0E9-124F-AA4C-49C3FD1138FE}"/>
              </a:ext>
            </a:extLst>
          </p:cNvPr>
          <p:cNvSpPr/>
          <p:nvPr/>
        </p:nvSpPr>
        <p:spPr>
          <a:xfrm>
            <a:off x="10158812" y="2213113"/>
            <a:ext cx="1227355" cy="808383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SONG</a:t>
            </a:r>
          </a:p>
        </p:txBody>
      </p:sp>
      <p:pic>
        <p:nvPicPr>
          <p:cNvPr id="3076" name="Picture 4" descr="Listening is everything - Spotify">
            <a:extLst>
              <a:ext uri="{FF2B5EF4-FFF2-40B4-BE49-F238E27FC236}">
                <a16:creationId xmlns:a16="http://schemas.microsoft.com/office/drawing/2014/main" id="{CC475565-543F-2944-A0A8-46CCA9995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212" y="2213113"/>
            <a:ext cx="824688" cy="80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C6DD5597-55CA-D34A-91DA-6AF4D04F02A8}"/>
              </a:ext>
            </a:extLst>
          </p:cNvPr>
          <p:cNvSpPr/>
          <p:nvPr/>
        </p:nvSpPr>
        <p:spPr>
          <a:xfrm>
            <a:off x="7204515" y="341244"/>
            <a:ext cx="2093843" cy="808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 MODEL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F597B30-FC63-C841-B8C5-95C7267B787D}"/>
              </a:ext>
            </a:extLst>
          </p:cNvPr>
          <p:cNvSpPr/>
          <p:nvPr/>
        </p:nvSpPr>
        <p:spPr>
          <a:xfrm>
            <a:off x="3063339" y="5376173"/>
            <a:ext cx="2093844" cy="808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CHARTS</a:t>
            </a:r>
          </a:p>
          <a:p>
            <a:pPr algn="ctr"/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(updated weekly)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0128B07-6042-2242-869F-CA3E793E8905}"/>
              </a:ext>
            </a:extLst>
          </p:cNvPr>
          <p:cNvSpPr/>
          <p:nvPr/>
        </p:nvSpPr>
        <p:spPr>
          <a:xfrm>
            <a:off x="2284945" y="3251943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endParaRPr lang="en-GB" dirty="0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7FDA30F-2B2D-704D-A3B4-2E8B249DCC89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5754115" y="1149627"/>
            <a:ext cx="1623519" cy="1063486"/>
          </a:xfrm>
          <a:prstGeom prst="straightConnector1">
            <a:avLst/>
          </a:prstGeom>
          <a:ln w="38100">
            <a:solidFill>
              <a:schemeClr val="bg1">
                <a:lumMod val="85000"/>
                <a:lumOff val="1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3C55E03-655E-C44E-BC71-67BC827D3BCD}"/>
              </a:ext>
            </a:extLst>
          </p:cNvPr>
          <p:cNvCxnSpPr>
            <a:stCxn id="12" idx="2"/>
            <a:endCxn id="10" idx="0"/>
          </p:cNvCxnSpPr>
          <p:nvPr/>
        </p:nvCxnSpPr>
        <p:spPr>
          <a:xfrm flipH="1">
            <a:off x="7377634" y="1149627"/>
            <a:ext cx="873803" cy="1063486"/>
          </a:xfrm>
          <a:prstGeom prst="straightConnector1">
            <a:avLst/>
          </a:prstGeom>
          <a:ln w="38100">
            <a:solidFill>
              <a:schemeClr val="bg1">
                <a:lumMod val="85000"/>
                <a:lumOff val="1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D38EB3B1-DB06-2D4D-AF6B-DB722D5624AD}"/>
              </a:ext>
            </a:extLst>
          </p:cNvPr>
          <p:cNvCxnSpPr>
            <a:endCxn id="9" idx="1"/>
          </p:cNvCxnSpPr>
          <p:nvPr/>
        </p:nvCxnSpPr>
        <p:spPr>
          <a:xfrm flipV="1">
            <a:off x="2728669" y="2617305"/>
            <a:ext cx="409543" cy="623716"/>
          </a:xfrm>
          <a:prstGeom prst="straightConnector1">
            <a:avLst/>
          </a:prstGeom>
          <a:ln w="381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EA42B8C-6DD7-F34C-9559-9955ECF950DC}"/>
              </a:ext>
            </a:extLst>
          </p:cNvPr>
          <p:cNvCxnSpPr/>
          <p:nvPr/>
        </p:nvCxnSpPr>
        <p:spPr>
          <a:xfrm>
            <a:off x="2728669" y="3610353"/>
            <a:ext cx="409542" cy="471317"/>
          </a:xfrm>
          <a:prstGeom prst="straightConnector1">
            <a:avLst/>
          </a:prstGeom>
          <a:ln w="381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CF4BA98-B6FD-8246-997E-FEB35E5A7FDE}"/>
              </a:ext>
            </a:extLst>
          </p:cNvPr>
          <p:cNvCxnSpPr>
            <a:stCxn id="13" idx="0"/>
          </p:cNvCxnSpPr>
          <p:nvPr/>
        </p:nvCxnSpPr>
        <p:spPr>
          <a:xfrm flipV="1">
            <a:off x="4110261" y="4503257"/>
            <a:ext cx="0" cy="872916"/>
          </a:xfrm>
          <a:prstGeom prst="straightConnector1">
            <a:avLst/>
          </a:prstGeom>
          <a:ln w="38100">
            <a:solidFill>
              <a:schemeClr val="bg1">
                <a:lumMod val="85000"/>
                <a:lumOff val="1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3F52B100-443A-374D-BC7D-CC6AE6D6E0BB}"/>
              </a:ext>
            </a:extLst>
          </p:cNvPr>
          <p:cNvCxnSpPr>
            <a:endCxn id="10" idx="1"/>
          </p:cNvCxnSpPr>
          <p:nvPr/>
        </p:nvCxnSpPr>
        <p:spPr>
          <a:xfrm>
            <a:off x="5232055" y="2617304"/>
            <a:ext cx="1098657" cy="1"/>
          </a:xfrm>
          <a:prstGeom prst="straightConnector1">
            <a:avLst/>
          </a:prstGeom>
          <a:ln w="381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44BBE519-43EA-AD49-9D4B-318001B02509}"/>
              </a:ext>
            </a:extLst>
          </p:cNvPr>
          <p:cNvCxnSpPr>
            <a:endCxn id="3076" idx="1"/>
          </p:cNvCxnSpPr>
          <p:nvPr/>
        </p:nvCxnSpPr>
        <p:spPr>
          <a:xfrm>
            <a:off x="8424555" y="2617304"/>
            <a:ext cx="1098657" cy="1"/>
          </a:xfrm>
          <a:prstGeom prst="straightConnector1">
            <a:avLst/>
          </a:prstGeom>
          <a:ln w="381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96420338-AD69-F94F-A8D8-B36DC7C342BC}"/>
              </a:ext>
            </a:extLst>
          </p:cNvPr>
          <p:cNvCxnSpPr>
            <a:endCxn id="3074" idx="1"/>
          </p:cNvCxnSpPr>
          <p:nvPr/>
        </p:nvCxnSpPr>
        <p:spPr>
          <a:xfrm>
            <a:off x="5232055" y="4081670"/>
            <a:ext cx="1128349" cy="1"/>
          </a:xfrm>
          <a:prstGeom prst="straightConnector1">
            <a:avLst/>
          </a:prstGeom>
          <a:ln w="381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64D1627-3BB9-824D-B860-E051F1D3F0EC}"/>
              </a:ext>
            </a:extLst>
          </p:cNvPr>
          <p:cNvSpPr/>
          <p:nvPr/>
        </p:nvSpPr>
        <p:spPr>
          <a:xfrm>
            <a:off x="0" y="237603"/>
            <a:ext cx="244970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6000" b="1" dirty="0">
                <a:latin typeface="Arial" panose="020B0604020202020204" pitchFamily="34" charset="0"/>
                <a:cs typeface="Arial" panose="020B0604020202020204" pitchFamily="34" charset="0"/>
              </a:rPr>
              <a:t>SONG</a:t>
            </a:r>
          </a:p>
        </p:txBody>
      </p:sp>
    </p:spTree>
    <p:extLst>
      <p:ext uri="{BB962C8B-B14F-4D97-AF65-F5344CB8AC3E}">
        <p14:creationId xmlns:p14="http://schemas.microsoft.com/office/powerpoint/2010/main" val="3820105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8936743-C696-8D49-A43A-C86E25C475D7}"/>
              </a:ext>
            </a:extLst>
          </p:cNvPr>
          <p:cNvSpPr/>
          <p:nvPr/>
        </p:nvSpPr>
        <p:spPr>
          <a:xfrm>
            <a:off x="552450" y="3829889"/>
            <a:ext cx="110871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6000" b="1">
                <a:latin typeface="Arial" panose="020B0604020202020204" pitchFamily="34" charset="0"/>
                <a:cs typeface="Arial" panose="020B0604020202020204" pitchFamily="34" charset="0"/>
              </a:rPr>
              <a:t>THE BEST PLAYLIST EVER</a:t>
            </a:r>
            <a:endParaRPr lang="de-DE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632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AE7A1DE-D1F8-A445-AF6F-A41357F56ED3}"/>
              </a:ext>
            </a:extLst>
          </p:cNvPr>
          <p:cNvSpPr/>
          <p:nvPr/>
        </p:nvSpPr>
        <p:spPr>
          <a:xfrm>
            <a:off x="123568" y="2078935"/>
            <a:ext cx="12205252" cy="1952457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0ADBDA5-1105-E740-8943-C77CB3F69607}"/>
              </a:ext>
            </a:extLst>
          </p:cNvPr>
          <p:cNvSpPr/>
          <p:nvPr/>
        </p:nvSpPr>
        <p:spPr>
          <a:xfrm>
            <a:off x="318847" y="2734917"/>
            <a:ext cx="2093843" cy="808383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INPUT PLAYLIST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6918F52-ECE6-0A46-96B1-92E584452C67}"/>
              </a:ext>
            </a:extLst>
          </p:cNvPr>
          <p:cNvSpPr/>
          <p:nvPr/>
        </p:nvSpPr>
        <p:spPr>
          <a:xfrm>
            <a:off x="4830761" y="455544"/>
            <a:ext cx="2093844" cy="808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160k SPOTIFY DATABASE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E5B3240-E559-604D-9A5E-2366F23323AB}"/>
              </a:ext>
            </a:extLst>
          </p:cNvPr>
          <p:cNvSpPr/>
          <p:nvPr/>
        </p:nvSpPr>
        <p:spPr>
          <a:xfrm>
            <a:off x="3286493" y="2734917"/>
            <a:ext cx="2093843" cy="808383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SONG</a:t>
            </a:r>
          </a:p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E6F4FFF-134D-C048-8845-620D7F85E707}"/>
              </a:ext>
            </a:extLst>
          </p:cNvPr>
          <p:cNvSpPr/>
          <p:nvPr/>
        </p:nvSpPr>
        <p:spPr>
          <a:xfrm>
            <a:off x="6478993" y="2734917"/>
            <a:ext cx="2093843" cy="808383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SONG</a:t>
            </a:r>
          </a:p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CLUSTERS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D50511A-D0E9-124F-AA4C-49C3FD1138FE}"/>
              </a:ext>
            </a:extLst>
          </p:cNvPr>
          <p:cNvSpPr/>
          <p:nvPr/>
        </p:nvSpPr>
        <p:spPr>
          <a:xfrm>
            <a:off x="10388738" y="2734917"/>
            <a:ext cx="1227355" cy="808383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SONGS</a:t>
            </a:r>
          </a:p>
        </p:txBody>
      </p:sp>
      <p:pic>
        <p:nvPicPr>
          <p:cNvPr id="3076" name="Picture 4" descr="Listening is everything - Spotify">
            <a:extLst>
              <a:ext uri="{FF2B5EF4-FFF2-40B4-BE49-F238E27FC236}">
                <a16:creationId xmlns:a16="http://schemas.microsoft.com/office/drawing/2014/main" id="{CC475565-543F-2944-A0A8-46CCA9995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493" y="2734917"/>
            <a:ext cx="824688" cy="80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C6DD5597-55CA-D34A-91DA-6AF4D04F02A8}"/>
              </a:ext>
            </a:extLst>
          </p:cNvPr>
          <p:cNvSpPr/>
          <p:nvPr/>
        </p:nvSpPr>
        <p:spPr>
          <a:xfrm>
            <a:off x="7328083" y="455544"/>
            <a:ext cx="2093843" cy="808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 MODEL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7FDA30F-2B2D-704D-A3B4-2E8B249DCC89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5877683" y="1263927"/>
            <a:ext cx="1648232" cy="1470990"/>
          </a:xfrm>
          <a:prstGeom prst="straightConnector1">
            <a:avLst/>
          </a:prstGeom>
          <a:ln w="38100">
            <a:solidFill>
              <a:schemeClr val="bg1">
                <a:lumMod val="85000"/>
                <a:lumOff val="1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3C55E03-655E-C44E-BC71-67BC827D3BCD}"/>
              </a:ext>
            </a:extLst>
          </p:cNvPr>
          <p:cNvCxnSpPr>
            <a:stCxn id="12" idx="2"/>
            <a:endCxn id="10" idx="0"/>
          </p:cNvCxnSpPr>
          <p:nvPr/>
        </p:nvCxnSpPr>
        <p:spPr>
          <a:xfrm flipH="1">
            <a:off x="7525915" y="1263927"/>
            <a:ext cx="849090" cy="1470990"/>
          </a:xfrm>
          <a:prstGeom prst="straightConnector1">
            <a:avLst/>
          </a:prstGeom>
          <a:ln w="38100">
            <a:solidFill>
              <a:schemeClr val="bg1">
                <a:lumMod val="85000"/>
                <a:lumOff val="1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D38EB3B1-DB06-2D4D-AF6B-DB722D5624AD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2412690" y="3139109"/>
            <a:ext cx="873803" cy="0"/>
          </a:xfrm>
          <a:prstGeom prst="straightConnector1">
            <a:avLst/>
          </a:prstGeom>
          <a:ln w="381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3F52B100-443A-374D-BC7D-CC6AE6D6E0BB}"/>
              </a:ext>
            </a:extLst>
          </p:cNvPr>
          <p:cNvCxnSpPr>
            <a:endCxn id="10" idx="1"/>
          </p:cNvCxnSpPr>
          <p:nvPr/>
        </p:nvCxnSpPr>
        <p:spPr>
          <a:xfrm>
            <a:off x="5380336" y="3139108"/>
            <a:ext cx="1098657" cy="1"/>
          </a:xfrm>
          <a:prstGeom prst="straightConnector1">
            <a:avLst/>
          </a:prstGeom>
          <a:ln w="381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44BBE519-43EA-AD49-9D4B-318001B02509}"/>
              </a:ext>
            </a:extLst>
          </p:cNvPr>
          <p:cNvCxnSpPr>
            <a:endCxn id="3076" idx="1"/>
          </p:cNvCxnSpPr>
          <p:nvPr/>
        </p:nvCxnSpPr>
        <p:spPr>
          <a:xfrm>
            <a:off x="8572836" y="3139108"/>
            <a:ext cx="1098657" cy="1"/>
          </a:xfrm>
          <a:prstGeom prst="straightConnector1">
            <a:avLst/>
          </a:prstGeom>
          <a:ln w="381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4C6D0BEB-C13C-224F-9FA4-5D7D050AE809}"/>
              </a:ext>
            </a:extLst>
          </p:cNvPr>
          <p:cNvSpPr/>
          <p:nvPr/>
        </p:nvSpPr>
        <p:spPr>
          <a:xfrm>
            <a:off x="123568" y="239045"/>
            <a:ext cx="383137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6000" b="1" dirty="0">
                <a:latin typeface="Arial" panose="020B0604020202020204" pitchFamily="34" charset="0"/>
                <a:cs typeface="Arial" panose="020B0604020202020204" pitchFamily="34" charset="0"/>
              </a:rPr>
              <a:t>PLAYLIST</a:t>
            </a:r>
          </a:p>
        </p:txBody>
      </p:sp>
    </p:spTree>
    <p:extLst>
      <p:ext uri="{BB962C8B-B14F-4D97-AF65-F5344CB8AC3E}">
        <p14:creationId xmlns:p14="http://schemas.microsoft.com/office/powerpoint/2010/main" val="1915440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Ein Bild, das Text, Screenshot, schwarz enthält.&#10;&#10;Automatisch generierte Beschreibung">
            <a:extLst>
              <a:ext uri="{FF2B5EF4-FFF2-40B4-BE49-F238E27FC236}">
                <a16:creationId xmlns:a16="http://schemas.microsoft.com/office/drawing/2014/main" id="{ADF9C8CA-E795-ED46-8CFD-9E3487243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82" y="1787561"/>
            <a:ext cx="4792020" cy="3282877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C00E18D4-EE4D-8D4B-B66C-68705A6620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47" r="5598" b="6369"/>
          <a:stretch/>
        </p:blipFill>
        <p:spPr>
          <a:xfrm>
            <a:off x="5224781" y="238539"/>
            <a:ext cx="4528819" cy="339255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1632B06-101B-A946-8694-3D42B8CE9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8277" y="3787526"/>
            <a:ext cx="4528819" cy="2831935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4FB46097-1C41-914D-9420-9DCE26AB2127}"/>
              </a:ext>
            </a:extLst>
          </p:cNvPr>
          <p:cNvSpPr/>
          <p:nvPr/>
        </p:nvSpPr>
        <p:spPr>
          <a:xfrm>
            <a:off x="1848051" y="2589196"/>
            <a:ext cx="625642" cy="15400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110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otify : les artistes sont complètement furieux suite aux dernières  annonces de la plateforme qui veut réduire leurs rémunérations !">
            <a:hlinkClick r:id="rId2"/>
            <a:extLst>
              <a:ext uri="{FF2B5EF4-FFF2-40B4-BE49-F238E27FC236}">
                <a16:creationId xmlns:a16="http://schemas.microsoft.com/office/drawing/2014/main" id="{4541B329-7FB8-2A4B-8782-42B9F99FC2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48" r="-1" b="4335"/>
          <a:stretch/>
        </p:blipFill>
        <p:spPr bwMode="auto">
          <a:xfrm>
            <a:off x="-276147" y="0"/>
            <a:ext cx="1274429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 descr="Ein Bild, das Text, Screenshot, schwarz enthält.&#10;&#10;Automatisch generierte Beschreibung">
            <a:extLst>
              <a:ext uri="{FF2B5EF4-FFF2-40B4-BE49-F238E27FC236}">
                <a16:creationId xmlns:a16="http://schemas.microsoft.com/office/drawing/2014/main" id="{CE83651A-F11C-A748-8886-ABEC787B9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82" y="1787561"/>
            <a:ext cx="4792020" cy="328287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2A96EC9-BF5D-9942-847A-F286CC883A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0867" y="665235"/>
            <a:ext cx="3804851" cy="5512156"/>
          </a:xfrm>
          <a:prstGeom prst="rect">
            <a:avLst/>
          </a:prstGeom>
        </p:spPr>
      </p:pic>
      <p:pic>
        <p:nvPicPr>
          <p:cNvPr id="5" name="Grafik 4" descr="Ein Bild, das Text, Monitor, Straße, Screenshot enthält.&#10;&#10;Automatisch generierte Beschreibung">
            <a:extLst>
              <a:ext uri="{FF2B5EF4-FFF2-40B4-BE49-F238E27FC236}">
                <a16:creationId xmlns:a16="http://schemas.microsoft.com/office/drawing/2014/main" id="{BDF9DE69-5536-D443-B467-EBCD977F5F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0874" y="4679067"/>
            <a:ext cx="5801126" cy="1946184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0D2135E0-16F9-0B47-AA2D-5316A31CBB35}"/>
              </a:ext>
            </a:extLst>
          </p:cNvPr>
          <p:cNvSpPr/>
          <p:nvPr/>
        </p:nvSpPr>
        <p:spPr>
          <a:xfrm>
            <a:off x="5190867" y="280147"/>
            <a:ext cx="3804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PROTOTYPE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C50A843-6A23-1047-9C4C-C86352875A28}"/>
              </a:ext>
            </a:extLst>
          </p:cNvPr>
          <p:cNvSpPr/>
          <p:nvPr/>
        </p:nvSpPr>
        <p:spPr>
          <a:xfrm>
            <a:off x="1848051" y="2589196"/>
            <a:ext cx="625642" cy="15400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780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Macintosh PowerPoint</Application>
  <PresentationFormat>Breitbild</PresentationFormat>
  <Paragraphs>26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Carolin Vogt (cvogt1)</dc:creator>
  <cp:lastModifiedBy>Carolin Vogt (cvogt1)</cp:lastModifiedBy>
  <cp:revision>6</cp:revision>
  <dcterms:created xsi:type="dcterms:W3CDTF">2021-02-26T13:09:03Z</dcterms:created>
  <dcterms:modified xsi:type="dcterms:W3CDTF">2021-08-06T13:56:07Z</dcterms:modified>
</cp:coreProperties>
</file>