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Welcome to the first part of Lecture 3. Today we’re going to talk about user interactive components.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includes the TextInput and Lists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34d09f2a745ca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34d09f2a745ca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34d09f2a745ca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34d09f2a745ca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2256e9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2256e9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2256e9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2256e9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it is a function, you can pass in variables like you would to a normal function. This is equivalent to passing a prop into a class component.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wanted to make a functional component interactive too? Until recently, we weren’t able to because there was no state in functional components. Then, React introduced a way to apply the state feature to functional components.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2256e9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2256e9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it is a function, you can pass in variables like you would to a normal function. This is equivalent to passing a prop into a class component.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wanted to make a functional component interactive too? Until recently, we weren’t able to because there was no state in functional components. Then, React introduced a way to apply the state feature to functional components.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2256e9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2256e9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talk about component life cycles later in the course.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2256e9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2256e9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Only call Hooks at the top level. Don’t call Hooks inside loops, conditions, or nested functions.</a:t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Only call Hooks from React function components. Don’t call Hooks from regular JavaScript functions.</a:t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There are a few built-in hooks already provided by React, but for now we will just look at one: useState.</a:t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2256e9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2256e9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know about the state object that we can use with class components, and the useState Hook is basically the same idea, but with functional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destructuring.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34d09f2a745ca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34d09f2a745ca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07ebe9e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07ebe9e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Discuss more at the end of class, if we have time.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0156c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0156c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b6c48a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b6c48a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256e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256e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07ebe9e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07ebe9e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Assignment 3 is released today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Tiffany’s OH moved to 4pm on Thursday in Huang basement bc career fair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2256e9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2256e9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1eb6cd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1eb6cd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eb6cd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eb6cd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1eb6cd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1eb6cd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2256e9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2256e9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eb.stanford.edu/class/cs47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vvlahakis/Lecture3A-Exercise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web.stanford.edu/class/cs4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vvlahakis/Lecture3A-Exercis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nack.expo.io/BJNX1__xZ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hyperlink" Target="https://snack.expo.io/@bacon/flatli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hyperlink" Target="https://reflect.sh/finicky-kn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7757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3B: Exercise on Interactive Components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cs-47.slack.com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515050" y="34448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https://cs-47.stanford.edu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335500" y="2287650"/>
            <a:ext cx="4473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Demo Step 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056050" y="2287650"/>
            <a:ext cx="5031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Remember functional components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Functional Component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970350" y="1201500"/>
            <a:ext cx="7203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is declared like a JS function.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2461800" y="1607400"/>
            <a:ext cx="42204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</a:t>
            </a:r>
            <a:r>
              <a:rPr lang="en">
                <a:solidFill>
                  <a:srgbClr val="8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{styles.container}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!&lt;/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1910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Functional Component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970350" y="1201500"/>
            <a:ext cx="7203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is declared like a JS function.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461800" y="1607400"/>
            <a:ext cx="42204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(greeting)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</a:t>
            </a:r>
            <a:r>
              <a:rPr lang="en">
                <a:solidFill>
                  <a:srgbClr val="8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{styles.container}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{greeting}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1910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Functional Component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970350" y="1201500"/>
            <a:ext cx="7203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is declared like a JS function.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2207550" y="1607400"/>
            <a:ext cx="47289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(props)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</a:t>
            </a:r>
            <a:r>
              <a:rPr lang="en">
                <a:solidFill>
                  <a:srgbClr val="8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{styles.container}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{props.greetings}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1910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Hooks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0" y="1201500"/>
            <a:ext cx="9144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Functions that allow you to “hook into” React state and life cycle features from function components.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Hooks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1201500"/>
            <a:ext cx="9144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Functions that allow you to “hook into” React state and life cycle features from function components.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" name="Google Shape;166;p28"/>
          <p:cNvSpPr/>
          <p:nvPr/>
        </p:nvSpPr>
        <p:spPr>
          <a:xfrm rot="1277551">
            <a:off x="1999327" y="1334258"/>
            <a:ext cx="5441794" cy="4265938"/>
          </a:xfrm>
          <a:prstGeom prst="irregularSeal2">
            <a:avLst/>
          </a:prstGeom>
          <a:solidFill>
            <a:srgbClr val="F4CCCC"/>
          </a:solidFill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268638" y="2313300"/>
            <a:ext cx="2412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Two Rules of Hooks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637149" y="2899000"/>
            <a:ext cx="3869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1) Only call Hooks at the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top level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782724" y="3472575"/>
            <a:ext cx="3869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2) Only call Hooks from React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  functional components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218350" y="2021700"/>
            <a:ext cx="3105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x: 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({ x: 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})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107375" y="1291950"/>
            <a:ext cx="39642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const [x, 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setX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setX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3323875" y="1904525"/>
            <a:ext cx="1783500" cy="525900"/>
          </a:xfrm>
          <a:prstGeom prst="rightArrow">
            <a:avLst>
              <a:gd fmla="val 386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3323875" y="2739675"/>
            <a:ext cx="1783500" cy="525900"/>
          </a:xfrm>
          <a:prstGeom prst="rightArrow">
            <a:avLst>
              <a:gd fmla="val 386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218350" y="627325"/>
            <a:ext cx="3105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(Class Components)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107375" y="627325"/>
            <a:ext cx="3681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(Functional Components)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087600" y="4021600"/>
            <a:ext cx="28173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Functional Components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965775" y="1489125"/>
            <a:ext cx="3964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} from </a:t>
            </a:r>
            <a:r>
              <a:rPr lang="en">
                <a:solidFill>
                  <a:srgbClr val="409B1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4899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2335500" y="35845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 4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5413250" y="2171400"/>
            <a:ext cx="2511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Due Thursday, October 17th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2024" l="0" r="0" t="2024"/>
          <a:stretch/>
        </p:blipFill>
        <p:spPr>
          <a:xfrm>
            <a:off x="930400" y="152400"/>
            <a:ext cx="38893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335500" y="190890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88" y="2909000"/>
            <a:ext cx="1577428" cy="4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460500" y="3698275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636550" y="2119025"/>
            <a:ext cx="7757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3A: User-Interactive Components (TextInput + Lists)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cs-47.slack.com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5515050" y="34448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https://cs-47.stanford.edu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335500" y="190890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88" y="2909000"/>
            <a:ext cx="1577428" cy="4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752375" y="3705550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168625" y="3705550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git stash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285800" y="3661275"/>
            <a:ext cx="572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413250" y="2171400"/>
            <a:ext cx="2511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Due Thursday, October 17th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2024" l="0" r="0" t="2024"/>
          <a:stretch/>
        </p:blipFill>
        <p:spPr>
          <a:xfrm>
            <a:off x="930400" y="152400"/>
            <a:ext cx="38893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53250" y="7269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9725" y="1173401"/>
            <a:ext cx="5532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Quick recap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Exercise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ToDo list app to use TextInput, FlatList and Functional 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00" y="91899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TextInput</a:t>
            </a:r>
            <a:endParaRPr sz="31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for the intake of text by the user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important props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onChangeText</a:t>
            </a:r>
            <a:r>
              <a:rPr lang="en" sz="1700"/>
              <a:t> listens to keystrokes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value</a:t>
            </a:r>
            <a:r>
              <a:rPr lang="en" sz="1700"/>
              <a:t> displays the text itself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Additional props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p</a:t>
            </a:r>
            <a:r>
              <a:rPr i="1" lang="en" sz="1700"/>
              <a:t>laceholder </a:t>
            </a:r>
            <a:r>
              <a:rPr lang="en" sz="1700"/>
              <a:t>is text shown when nothing is typed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Snack: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https://snack.expo.io/BJNX1__xZ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527600" cy="303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FlatList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400" y="285750"/>
            <a:ext cx="2571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16800" y="1017725"/>
            <a:ext cx="52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for the display of a list with scrolling built 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important props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data, what do you want to show?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renderItem</a:t>
            </a:r>
            <a:r>
              <a:rPr lang="en" sz="1700"/>
              <a:t> renders an item in the flatlist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This is where you specify the UI layout of each item in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keyExtractor </a:t>
            </a:r>
            <a:r>
              <a:rPr lang="en" sz="1700"/>
              <a:t>returns a unique key for every item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Common cause of YellowBox warnings is to incorrectly assign keys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Snack: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https://snack.expo.io/@bacon/flatlist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FlatList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7287" l="0" r="0" t="0"/>
          <a:stretch/>
        </p:blipFill>
        <p:spPr>
          <a:xfrm>
            <a:off x="2308200" y="1017725"/>
            <a:ext cx="4527600" cy="31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/>
          <p:nvPr/>
        </p:nvCxnSpPr>
        <p:spPr>
          <a:xfrm flipH="1">
            <a:off x="3846875" y="795300"/>
            <a:ext cx="111510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 txBox="1"/>
          <p:nvPr/>
        </p:nvSpPr>
        <p:spPr>
          <a:xfrm>
            <a:off x="4961975" y="371725"/>
            <a:ext cx="1547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objects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4656300" y="1141075"/>
            <a:ext cx="23112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6998900" y="637325"/>
            <a:ext cx="1974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an object that represents an instance of the data array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 flipH="1">
            <a:off x="5883800" y="3031025"/>
            <a:ext cx="111510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7071225" y="2381550"/>
            <a:ext cx="1974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Extracts which field should be read as the key, usually an id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90106"/>
          <a:stretch/>
        </p:blipFill>
        <p:spPr>
          <a:xfrm>
            <a:off x="2308200" y="3839431"/>
            <a:ext cx="4527600" cy="3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4899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335500" y="35845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parts 1 &amp; 2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new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https://reflect.sh/finicky-knee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