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5143500" cx="9144000"/>
  <p:notesSz cx="6858000" cy="9144000"/>
  <p:embeddedFontLst>
    <p:embeddedFont>
      <p:font typeface="Roboto"/>
      <p:regular r:id="rId59"/>
      <p:bold r:id="rId60"/>
      <p:italic r:id="rId61"/>
      <p:boldItalic r:id="rId62"/>
    </p:embeddedFont>
    <p:embeddedFont>
      <p:font typeface="Roboto Light"/>
      <p:regular r:id="rId63"/>
      <p:bold r:id="rId64"/>
      <p:italic r:id="rId65"/>
      <p:boldItalic r:id="rId66"/>
    </p:embeddedFont>
    <p:embeddedFont>
      <p:font typeface="Helvetica Neue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HelveticaNeue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6.xml"/><Relationship Id="rId64" Type="http://schemas.openxmlformats.org/officeDocument/2006/relationships/font" Target="fonts/RobotoLight-bold.fntdata"/><Relationship Id="rId63" Type="http://schemas.openxmlformats.org/officeDocument/2006/relationships/font" Target="fonts/RobotoLight-regular.fntdata"/><Relationship Id="rId22" Type="http://schemas.openxmlformats.org/officeDocument/2006/relationships/slide" Target="slides/slide18.xml"/><Relationship Id="rId66" Type="http://schemas.openxmlformats.org/officeDocument/2006/relationships/font" Target="fonts/RobotoLight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Light-italic.fntdata"/><Relationship Id="rId24" Type="http://schemas.openxmlformats.org/officeDocument/2006/relationships/slide" Target="slides/slide20.xml"/><Relationship Id="rId68" Type="http://schemas.openxmlformats.org/officeDocument/2006/relationships/font" Target="fonts/HelveticaNeue-bold.fntdata"/><Relationship Id="rId23" Type="http://schemas.openxmlformats.org/officeDocument/2006/relationships/slide" Target="slides/slide19.xml"/><Relationship Id="rId67" Type="http://schemas.openxmlformats.org/officeDocument/2006/relationships/font" Target="fonts/HelveticaNeue-regular.fntdata"/><Relationship Id="rId60" Type="http://schemas.openxmlformats.org/officeDocument/2006/relationships/font" Target="fonts/Roboto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HelveticaNeue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oboto-regular.fntdata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b96316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b96316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4426bd2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4426bd2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4426bd2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4426bd2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4426bd2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4426bd2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4426bd2b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4426bd2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4426bd2b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4426bd2b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4426bd2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4426bd2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4426bd2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4426bd2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4426bd2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4426bd2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4426bd2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4426bd2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4426bd2b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e4426bd2b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f73c22be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f73c22be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4426bd2b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4426bd2b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4426bd2b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e4426bd2b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4426bd2b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e4426bd2b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4426bd2b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4426bd2b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4c133a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4c133a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4c133ad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4c133ad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4c133ad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4c133ad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4c133ad8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4c133ad8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4c133ad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4c133ad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4c133ad8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4c133ad8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4426bd2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4426bd2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4c133ad8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4c133ad8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4c133ad8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4c133ad8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4c133ad8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4c133ad8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4c133ad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4c133ad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4c133ad8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4c133ad8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4c133ad8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4c133ad8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4c133ad8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4c133ad8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f73c22be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f73c22be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f73c22b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f73c22b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f73c22b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f73c22b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4426bd2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4426bd2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f73c22b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f73c22b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f73c22b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f73c22b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f73c22be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f73c22be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f73c22be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f73c22be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, stack functions, drawernav functions from header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f73c22b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f73c22b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f73c22be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6f73c22be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f73c22be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6f73c22be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f73c22be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f73c22b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f73c22be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6f73c22be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f73c22be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f73c22b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4426bd2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4426bd2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73c22be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f73c22be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f73c22be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f73c22be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f73c22be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f73c22be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f73c22be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f73c22be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, stack functions, drawernav functions from header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f73c22be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f73c22be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4426bd2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4426bd2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 struggled with this for some time.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4426bd2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4426bd2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4426bd2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4426bd2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4426bd2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4426bd2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s47si.stanford.edu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join.slack.com/t/cs47-fall19/shared_invite/enQtNzQ3Mzc1MTY1NTg3LWVhNDUzN2QyODBhMThmNzI1M2MyZmU2NjBhZTFmNjNmZTc2YzVmMDlhNTcxOTk4ZjI2YzUwNzA4NmE4NDJlNm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s://reactnavigation.or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s://reactnavigation.or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actnavigation.org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28.png"/><Relationship Id="rId7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flect.sh/jaded-design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reflect.sh/jaded-design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stanford-cs47/Lecture5B-Demo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stanford-cs47/Lecture5B-Demo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cs47si.stanford.edu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join.slack.com/t/cs47-fall19/shared_invite/enQtNzQ3Mzc1MTY1NTg3LWVhNDUzN2QyODBhMThmNzI1M2MyZmU2NjBhZTFmNjNmZTc2YzVmMDlhNTcxOTk4ZjI2YzUwNzA4NmE4NDJlNm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github.com/wix/react-native-navigation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hyperlink" Target="http://airbnb.io/native-navigation/" TargetMode="External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6550" y="2119025"/>
            <a:ext cx="6775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5B: 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Introduction to Navigation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48700" y="3096875"/>
            <a:ext cx="33378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James Landay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Vy Mai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https://cs47.stanford.edu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cs47-fall19.slack.com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245" y="2821408"/>
            <a:ext cx="1245525" cy="11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175" y="875488"/>
            <a:ext cx="937625" cy="9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3225" y="2150048"/>
            <a:ext cx="1737552" cy="4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45" y="2821408"/>
            <a:ext cx="1245525" cy="11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475" y="875488"/>
            <a:ext cx="937625" cy="9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525" y="2150048"/>
            <a:ext cx="1737552" cy="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4393975" y="1506700"/>
            <a:ext cx="30000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React Navigation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https://reactnavigation.org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45" y="2821408"/>
            <a:ext cx="1245525" cy="11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475" y="875488"/>
            <a:ext cx="937625" cy="9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525" y="2150048"/>
            <a:ext cx="1737552" cy="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4393975" y="875500"/>
            <a:ext cx="30000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React Navigation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https://reactnavigation.org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913525" y="2011750"/>
            <a:ext cx="39609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JavaScript implementation means: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Greatest amount of customization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Better fit for the RN ecosystem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Room for growth independent of the navigation solutions that native platforms provide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Integration with existing state-management systems like Redux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3072000" y="2714425"/>
            <a:ext cx="30000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React Navigation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https://reactnavigation.org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9233" y="1595383"/>
            <a:ext cx="1245525" cy="11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150402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 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3956550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640907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14834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3936000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63679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6"/>
          <p:cNvCxnSpPr/>
          <p:nvPr/>
        </p:nvCxnSpPr>
        <p:spPr>
          <a:xfrm>
            <a:off x="4064000" y="3146500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2" name="Google Shape;162;p26"/>
          <p:cNvSpPr/>
          <p:nvPr/>
        </p:nvSpPr>
        <p:spPr>
          <a:xfrm>
            <a:off x="4277150" y="3229000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4738975" y="3229000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6367975" y="994200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525" y="1269250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338" y="1517925"/>
            <a:ext cx="669676" cy="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150402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 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3956550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640907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14834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3936000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63679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7"/>
          <p:cNvCxnSpPr/>
          <p:nvPr/>
        </p:nvCxnSpPr>
        <p:spPr>
          <a:xfrm>
            <a:off x="4064000" y="3146500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8" name="Google Shape;178;p27"/>
          <p:cNvSpPr/>
          <p:nvPr/>
        </p:nvSpPr>
        <p:spPr>
          <a:xfrm>
            <a:off x="4277150" y="3229000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4738975" y="3229000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6367975" y="994200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525" y="1269250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338" y="1517925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3538175" y="719150"/>
            <a:ext cx="43767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150402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 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956550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640907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14834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3936000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63679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8"/>
          <p:cNvCxnSpPr/>
          <p:nvPr/>
        </p:nvCxnSpPr>
        <p:spPr>
          <a:xfrm>
            <a:off x="4064000" y="3146500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5" name="Google Shape;195;p28"/>
          <p:cNvSpPr/>
          <p:nvPr/>
        </p:nvSpPr>
        <p:spPr>
          <a:xfrm>
            <a:off x="4277150" y="3229000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4738975" y="3229000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6367975" y="994200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525" y="1269250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338" y="1517925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/>
          <p:nvPr/>
        </p:nvSpPr>
        <p:spPr>
          <a:xfrm>
            <a:off x="3538175" y="719150"/>
            <a:ext cx="43767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1490272" y="76672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1616025" y="1014825"/>
            <a:ext cx="137400" cy="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150402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 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3956550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640907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14834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3936000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63679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9"/>
          <p:cNvCxnSpPr/>
          <p:nvPr/>
        </p:nvCxnSpPr>
        <p:spPr>
          <a:xfrm>
            <a:off x="4064000" y="3146500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4" name="Google Shape;214;p29"/>
          <p:cNvSpPr/>
          <p:nvPr/>
        </p:nvSpPr>
        <p:spPr>
          <a:xfrm>
            <a:off x="4277150" y="3229000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4738975" y="3229000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6367975" y="994200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525" y="1269250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338" y="1517925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/>
          <p:nvPr/>
        </p:nvSpPr>
        <p:spPr>
          <a:xfrm>
            <a:off x="3538175" y="719150"/>
            <a:ext cx="43767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1490272" y="76672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1490270" y="4785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1616025" y="786225"/>
            <a:ext cx="137400" cy="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/>
        </p:nvSpPr>
        <p:spPr>
          <a:xfrm>
            <a:off x="150402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 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3956550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640907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14834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3936000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63679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30"/>
          <p:cNvCxnSpPr/>
          <p:nvPr/>
        </p:nvCxnSpPr>
        <p:spPr>
          <a:xfrm>
            <a:off x="4064000" y="3146500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4" name="Google Shape;234;p30"/>
          <p:cNvSpPr/>
          <p:nvPr/>
        </p:nvSpPr>
        <p:spPr>
          <a:xfrm>
            <a:off x="4277150" y="3229000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4738975" y="3229000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6367975" y="994200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525" y="1269250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338" y="1517925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/>
          <p:nvPr/>
        </p:nvSpPr>
        <p:spPr>
          <a:xfrm>
            <a:off x="742625" y="794800"/>
            <a:ext cx="27537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5635775" y="862950"/>
            <a:ext cx="27537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150402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 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3956550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640907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14834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3936000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63679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31"/>
          <p:cNvCxnSpPr/>
          <p:nvPr/>
        </p:nvCxnSpPr>
        <p:spPr>
          <a:xfrm>
            <a:off x="4064000" y="3146500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2" name="Google Shape;252;p31"/>
          <p:cNvSpPr/>
          <p:nvPr/>
        </p:nvSpPr>
        <p:spPr>
          <a:xfrm>
            <a:off x="4277150" y="3229000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4738975" y="3229000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6367975" y="994200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525" y="1269250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338" y="1517925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>
            <a:off x="742625" y="794800"/>
            <a:ext cx="27537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635775" y="862950"/>
            <a:ext cx="27537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0" y="5049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Administrivia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699250" y="1500250"/>
            <a:ext cx="3745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Assignment 4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Cancelled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49850" y="2804350"/>
            <a:ext cx="46443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than 2 absences?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1- Talk to us asap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2- Do NOT miss any more classes with no excuse (we will fail you)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/>
        </p:nvSpPr>
        <p:spPr>
          <a:xfrm>
            <a:off x="150402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 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3956550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640907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14834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3936000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63679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32"/>
          <p:cNvCxnSpPr/>
          <p:nvPr/>
        </p:nvCxnSpPr>
        <p:spPr>
          <a:xfrm>
            <a:off x="4064000" y="3146500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0" name="Google Shape;270;p32"/>
          <p:cNvSpPr/>
          <p:nvPr/>
        </p:nvSpPr>
        <p:spPr>
          <a:xfrm>
            <a:off x="4277150" y="3229000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4738975" y="3229000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367975" y="994200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525" y="1269250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338" y="1517925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/>
          <p:nvPr/>
        </p:nvSpPr>
        <p:spPr>
          <a:xfrm>
            <a:off x="742625" y="794800"/>
            <a:ext cx="49029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/>
        </p:nvSpPr>
        <p:spPr>
          <a:xfrm>
            <a:off x="150402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 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3956550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640907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14834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3936000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63679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33"/>
          <p:cNvCxnSpPr/>
          <p:nvPr/>
        </p:nvCxnSpPr>
        <p:spPr>
          <a:xfrm>
            <a:off x="4064000" y="3146500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7" name="Google Shape;287;p33"/>
          <p:cNvSpPr/>
          <p:nvPr/>
        </p:nvSpPr>
        <p:spPr>
          <a:xfrm>
            <a:off x="4277150" y="3229000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4738975" y="3229000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6367975" y="994200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525" y="1269250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/>
          <p:nvPr/>
        </p:nvSpPr>
        <p:spPr>
          <a:xfrm>
            <a:off x="6463825" y="1509925"/>
            <a:ext cx="536400" cy="196200"/>
          </a:xfrm>
          <a:prstGeom prst="roundRect">
            <a:avLst>
              <a:gd fmla="val 16667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338" y="1517925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>
            <a:off x="742625" y="794800"/>
            <a:ext cx="49029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/>
        </p:nvSpPr>
        <p:spPr>
          <a:xfrm>
            <a:off x="150402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 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3956550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6409075" y="3572825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14834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3936000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6367975" y="994200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4"/>
          <p:cNvCxnSpPr/>
          <p:nvPr/>
        </p:nvCxnSpPr>
        <p:spPr>
          <a:xfrm>
            <a:off x="4064000" y="3146500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5" name="Google Shape;305;p34"/>
          <p:cNvSpPr/>
          <p:nvPr/>
        </p:nvSpPr>
        <p:spPr>
          <a:xfrm>
            <a:off x="4277150" y="3229000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/>
          <p:nvPr/>
        </p:nvSpPr>
        <p:spPr>
          <a:xfrm>
            <a:off x="4738975" y="3229000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/>
          <p:nvPr/>
        </p:nvSpPr>
        <p:spPr>
          <a:xfrm>
            <a:off x="742625" y="794800"/>
            <a:ext cx="49029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/>
        </p:nvSpPr>
        <p:spPr>
          <a:xfrm>
            <a:off x="1504025" y="3758486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 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3956550" y="3758486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6409075" y="3758486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1483475" y="1179861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"/>
          <p:cNvSpPr/>
          <p:nvPr/>
        </p:nvSpPr>
        <p:spPr>
          <a:xfrm>
            <a:off x="3936000" y="1179861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/>
          <p:nvPr/>
        </p:nvSpPr>
        <p:spPr>
          <a:xfrm>
            <a:off x="6367975" y="1179861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35"/>
          <p:cNvCxnSpPr/>
          <p:nvPr/>
        </p:nvCxnSpPr>
        <p:spPr>
          <a:xfrm>
            <a:off x="4064000" y="3332161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9" name="Google Shape;319;p35"/>
          <p:cNvSpPr/>
          <p:nvPr/>
        </p:nvSpPr>
        <p:spPr>
          <a:xfrm>
            <a:off x="4277150" y="3414661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738975" y="3414661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6367975" y="1179861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525" y="1454912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338" y="1703587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Live Demo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0" y="22704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How does it work?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expo.io" id="334" name="Google Shape;3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475" y="231025"/>
            <a:ext cx="1307050" cy="13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javascript" id="339" name="Google Shape;3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25" y="866850"/>
            <a:ext cx="1868475" cy="13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8"/>
          <p:cNvSpPr txBox="1"/>
          <p:nvPr/>
        </p:nvSpPr>
        <p:spPr>
          <a:xfrm>
            <a:off x="1053713" y="3502900"/>
            <a:ext cx="2175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App.js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1" name="Google Shape;3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125" y="2301748"/>
            <a:ext cx="1868475" cy="12011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xpo.io" id="342" name="Google Shape;34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9713" y="237050"/>
            <a:ext cx="444568" cy="4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8"/>
          <p:cNvSpPr txBox="1"/>
          <p:nvPr/>
        </p:nvSpPr>
        <p:spPr>
          <a:xfrm>
            <a:off x="3217075" y="170575"/>
            <a:ext cx="895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render?</a:t>
            </a:r>
            <a:endParaRPr/>
          </a:p>
        </p:txBody>
      </p:sp>
      <p:cxnSp>
        <p:nvCxnSpPr>
          <p:cNvPr id="344" name="Google Shape;344;p38"/>
          <p:cNvCxnSpPr/>
          <p:nvPr/>
        </p:nvCxnSpPr>
        <p:spPr>
          <a:xfrm flipH="1">
            <a:off x="3153603" y="532372"/>
            <a:ext cx="11136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javascript" id="349" name="Google Shape;3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075" y="831875"/>
            <a:ext cx="691545" cy="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9"/>
          <p:cNvSpPr txBox="1"/>
          <p:nvPr/>
        </p:nvSpPr>
        <p:spPr>
          <a:xfrm>
            <a:off x="1656209" y="1327500"/>
            <a:ext cx="2175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3838B"/>
                </a:solidFill>
                <a:latin typeface="Consolas"/>
                <a:ea typeface="Consolas"/>
                <a:cs typeface="Consolas"/>
                <a:sym typeface="Consolas"/>
              </a:rPr>
              <a:t>App.js</a:t>
            </a:r>
            <a:endParaRPr sz="1000">
              <a:solidFill>
                <a:srgbClr val="73838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1" name="Google Shape;35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425" y="857398"/>
            <a:ext cx="691549" cy="444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xpo.io" id="352" name="Google Shape;35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9713" y="237050"/>
            <a:ext cx="444568" cy="4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9"/>
          <p:cNvSpPr txBox="1"/>
          <p:nvPr/>
        </p:nvSpPr>
        <p:spPr>
          <a:xfrm>
            <a:off x="3462600" y="288025"/>
            <a:ext cx="895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3838B"/>
                </a:solidFill>
              </a:rPr>
              <a:t>Can you render?</a:t>
            </a:r>
            <a:endParaRPr sz="1000">
              <a:solidFill>
                <a:srgbClr val="73838B"/>
              </a:solidFill>
            </a:endParaRPr>
          </a:p>
        </p:txBody>
      </p:sp>
      <p:cxnSp>
        <p:nvCxnSpPr>
          <p:cNvPr id="354" name="Google Shape;354;p39"/>
          <p:cNvCxnSpPr/>
          <p:nvPr/>
        </p:nvCxnSpPr>
        <p:spPr>
          <a:xfrm flipH="1">
            <a:off x="3462603" y="532372"/>
            <a:ext cx="804600" cy="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9"/>
          <p:cNvCxnSpPr/>
          <p:nvPr/>
        </p:nvCxnSpPr>
        <p:spPr>
          <a:xfrm>
            <a:off x="2737828" y="1578847"/>
            <a:ext cx="0" cy="7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9"/>
          <p:cNvSpPr txBox="1"/>
          <p:nvPr/>
        </p:nvSpPr>
        <p:spPr>
          <a:xfrm>
            <a:off x="1842025" y="1638700"/>
            <a:ext cx="895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render?</a:t>
            </a:r>
            <a:endParaRPr/>
          </a:p>
        </p:txBody>
      </p:sp>
      <p:pic>
        <p:nvPicPr>
          <p:cNvPr id="357" name="Google Shape;35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790" y="2401125"/>
            <a:ext cx="4256306" cy="188208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9"/>
          <p:cNvSpPr txBox="1"/>
          <p:nvPr/>
        </p:nvSpPr>
        <p:spPr>
          <a:xfrm>
            <a:off x="1620638" y="4291122"/>
            <a:ext cx="2175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Navigator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javascript" id="363" name="Google Shape;3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075" y="831875"/>
            <a:ext cx="691545" cy="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0"/>
          <p:cNvSpPr txBox="1"/>
          <p:nvPr/>
        </p:nvSpPr>
        <p:spPr>
          <a:xfrm>
            <a:off x="1659256" y="1327500"/>
            <a:ext cx="2175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3838B"/>
                </a:solidFill>
                <a:latin typeface="Consolas"/>
                <a:ea typeface="Consolas"/>
                <a:cs typeface="Consolas"/>
                <a:sym typeface="Consolas"/>
              </a:rPr>
              <a:t>App.js</a:t>
            </a:r>
            <a:endParaRPr sz="1000">
              <a:solidFill>
                <a:srgbClr val="73838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425" y="857398"/>
            <a:ext cx="691549" cy="444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xpo.io" id="366" name="Google Shape;36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9713" y="237050"/>
            <a:ext cx="444568" cy="4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0"/>
          <p:cNvSpPr txBox="1"/>
          <p:nvPr/>
        </p:nvSpPr>
        <p:spPr>
          <a:xfrm>
            <a:off x="3462600" y="288025"/>
            <a:ext cx="895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3838B"/>
                </a:solidFill>
              </a:rPr>
              <a:t>Can you render?</a:t>
            </a:r>
            <a:endParaRPr sz="1000">
              <a:solidFill>
                <a:srgbClr val="73838B"/>
              </a:solidFill>
            </a:endParaRPr>
          </a:p>
        </p:txBody>
      </p:sp>
      <p:cxnSp>
        <p:nvCxnSpPr>
          <p:cNvPr id="368" name="Google Shape;368;p40"/>
          <p:cNvCxnSpPr/>
          <p:nvPr/>
        </p:nvCxnSpPr>
        <p:spPr>
          <a:xfrm flipH="1">
            <a:off x="3462603" y="532372"/>
            <a:ext cx="804600" cy="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0"/>
          <p:cNvCxnSpPr/>
          <p:nvPr/>
        </p:nvCxnSpPr>
        <p:spPr>
          <a:xfrm>
            <a:off x="2739025" y="1616463"/>
            <a:ext cx="0" cy="5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40"/>
          <p:cNvSpPr txBox="1"/>
          <p:nvPr/>
        </p:nvSpPr>
        <p:spPr>
          <a:xfrm>
            <a:off x="2070684" y="1591725"/>
            <a:ext cx="691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3838B"/>
                </a:solidFill>
              </a:rPr>
              <a:t>Can you render?</a:t>
            </a:r>
            <a:endParaRPr sz="1000">
              <a:solidFill>
                <a:srgbClr val="73838B"/>
              </a:solidFill>
            </a:endParaRPr>
          </a:p>
        </p:txBody>
      </p:sp>
      <p:pic>
        <p:nvPicPr>
          <p:cNvPr id="371" name="Google Shape;3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3425" y="2146000"/>
            <a:ext cx="1005351" cy="444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avascript" id="372" name="Google Shape;3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075" y="2120475"/>
            <a:ext cx="691545" cy="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0"/>
          <p:cNvSpPr txBox="1"/>
          <p:nvPr/>
        </p:nvSpPr>
        <p:spPr>
          <a:xfrm>
            <a:off x="1651363" y="2616075"/>
            <a:ext cx="2175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3838B"/>
                </a:solidFill>
                <a:latin typeface="Consolas"/>
                <a:ea typeface="Consolas"/>
                <a:cs typeface="Consolas"/>
                <a:sym typeface="Consolas"/>
              </a:rPr>
              <a:t>Navigator</a:t>
            </a:r>
            <a:endParaRPr sz="1000">
              <a:solidFill>
                <a:srgbClr val="73838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4" name="Google Shape;374;p40"/>
          <p:cNvCxnSpPr/>
          <p:nvPr/>
        </p:nvCxnSpPr>
        <p:spPr>
          <a:xfrm>
            <a:off x="2737828" y="2874247"/>
            <a:ext cx="1085700" cy="6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0"/>
          <p:cNvSpPr txBox="1"/>
          <p:nvPr/>
        </p:nvSpPr>
        <p:spPr>
          <a:xfrm>
            <a:off x="2558788" y="3083138"/>
            <a:ext cx="895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render?</a:t>
            </a:r>
            <a:endParaRPr/>
          </a:p>
        </p:txBody>
      </p:sp>
      <p:pic>
        <p:nvPicPr>
          <p:cNvPr id="376" name="Google Shape;37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9075" y="2590550"/>
            <a:ext cx="3619300" cy="216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0"/>
          <p:cNvSpPr txBox="1"/>
          <p:nvPr/>
        </p:nvSpPr>
        <p:spPr>
          <a:xfrm>
            <a:off x="4701063" y="4795072"/>
            <a:ext cx="2175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ScreenName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javascript" id="382" name="Google Shape;3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600" y="1441138"/>
            <a:ext cx="691545" cy="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1"/>
          <p:cNvSpPr txBox="1"/>
          <p:nvPr/>
        </p:nvSpPr>
        <p:spPr>
          <a:xfrm>
            <a:off x="2545782" y="1936763"/>
            <a:ext cx="2175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3838B"/>
                </a:solidFill>
                <a:latin typeface="Consolas"/>
                <a:ea typeface="Consolas"/>
                <a:cs typeface="Consolas"/>
                <a:sym typeface="Consolas"/>
              </a:rPr>
              <a:t>App.js</a:t>
            </a:r>
            <a:endParaRPr sz="1000">
              <a:solidFill>
                <a:srgbClr val="73838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4" name="Google Shape;3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950" y="1466661"/>
            <a:ext cx="691549" cy="444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xpo.io" id="385" name="Google Shape;38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6238" y="846312"/>
            <a:ext cx="444568" cy="4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1"/>
          <p:cNvSpPr txBox="1"/>
          <p:nvPr/>
        </p:nvSpPr>
        <p:spPr>
          <a:xfrm>
            <a:off x="4349125" y="897288"/>
            <a:ext cx="895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3838B"/>
                </a:solidFill>
              </a:rPr>
              <a:t>Can you render?</a:t>
            </a:r>
            <a:endParaRPr sz="1000">
              <a:solidFill>
                <a:srgbClr val="73838B"/>
              </a:solidFill>
            </a:endParaRPr>
          </a:p>
        </p:txBody>
      </p:sp>
      <p:cxnSp>
        <p:nvCxnSpPr>
          <p:cNvPr id="387" name="Google Shape;387;p41"/>
          <p:cNvCxnSpPr/>
          <p:nvPr/>
        </p:nvCxnSpPr>
        <p:spPr>
          <a:xfrm flipH="1">
            <a:off x="4349128" y="1141635"/>
            <a:ext cx="804600" cy="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41"/>
          <p:cNvCxnSpPr/>
          <p:nvPr/>
        </p:nvCxnSpPr>
        <p:spPr>
          <a:xfrm>
            <a:off x="3625550" y="2225726"/>
            <a:ext cx="0" cy="5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41"/>
          <p:cNvSpPr txBox="1"/>
          <p:nvPr/>
        </p:nvSpPr>
        <p:spPr>
          <a:xfrm>
            <a:off x="2957209" y="2200988"/>
            <a:ext cx="691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3838B"/>
                </a:solidFill>
              </a:rPr>
              <a:t>Can you render?</a:t>
            </a:r>
            <a:endParaRPr sz="1000">
              <a:solidFill>
                <a:srgbClr val="73838B"/>
              </a:solidFill>
            </a:endParaRPr>
          </a:p>
        </p:txBody>
      </p:sp>
      <p:pic>
        <p:nvPicPr>
          <p:cNvPr id="390" name="Google Shape;39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9950" y="2755263"/>
            <a:ext cx="1005351" cy="444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avascript" id="391" name="Google Shape;3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600" y="2729738"/>
            <a:ext cx="691545" cy="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1"/>
          <p:cNvSpPr txBox="1"/>
          <p:nvPr/>
        </p:nvSpPr>
        <p:spPr>
          <a:xfrm>
            <a:off x="2537888" y="3225338"/>
            <a:ext cx="2175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3838B"/>
                </a:solidFill>
                <a:latin typeface="Consolas"/>
                <a:ea typeface="Consolas"/>
                <a:cs typeface="Consolas"/>
                <a:sym typeface="Consolas"/>
              </a:rPr>
              <a:t>Navigator</a:t>
            </a:r>
            <a:endParaRPr sz="1000">
              <a:solidFill>
                <a:srgbClr val="73838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3" name="Google Shape;393;p41"/>
          <p:cNvCxnSpPr/>
          <p:nvPr/>
        </p:nvCxnSpPr>
        <p:spPr>
          <a:xfrm>
            <a:off x="3632481" y="3516021"/>
            <a:ext cx="9684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41"/>
          <p:cNvSpPr txBox="1"/>
          <p:nvPr/>
        </p:nvSpPr>
        <p:spPr>
          <a:xfrm>
            <a:off x="3625550" y="3724913"/>
            <a:ext cx="6915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3838B"/>
                </a:solidFill>
              </a:rPr>
              <a:t>Can you render?</a:t>
            </a:r>
            <a:endParaRPr sz="1000">
              <a:solidFill>
                <a:srgbClr val="73838B"/>
              </a:solidFill>
            </a:endParaRPr>
          </a:p>
        </p:txBody>
      </p:sp>
      <p:pic>
        <p:nvPicPr>
          <p:cNvPr id="395" name="Google Shape;39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6648" y="3908088"/>
            <a:ext cx="741884" cy="4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1"/>
          <p:cNvSpPr txBox="1"/>
          <p:nvPr/>
        </p:nvSpPr>
        <p:spPr>
          <a:xfrm>
            <a:off x="4430807" y="4361398"/>
            <a:ext cx="2175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3838B"/>
                </a:solidFill>
                <a:latin typeface="Consolas"/>
                <a:ea typeface="Consolas"/>
                <a:cs typeface="Consolas"/>
                <a:sym typeface="Consolas"/>
              </a:rPr>
              <a:t>ScreenName</a:t>
            </a:r>
            <a:endParaRPr sz="1000">
              <a:solidFill>
                <a:srgbClr val="73838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 result for javascript" id="397" name="Google Shape;3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512" y="3882563"/>
            <a:ext cx="691545" cy="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 txBox="1"/>
          <p:nvPr/>
        </p:nvSpPr>
        <p:spPr>
          <a:xfrm>
            <a:off x="0" y="1368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How does it work?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Overview for today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26475" y="1414374"/>
            <a:ext cx="53784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 to navigation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React Navigation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do things with code?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Demo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Follow demo here: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https://reflect.sh/jaded-design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800" y="1369524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 txBox="1"/>
          <p:nvPr/>
        </p:nvSpPr>
        <p:spPr>
          <a:xfrm>
            <a:off x="0" y="1922420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Really??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/>
        </p:nvSpPr>
        <p:spPr>
          <a:xfrm>
            <a:off x="0" y="1922420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Really??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3"/>
          <p:cNvSpPr txBox="1"/>
          <p:nvPr/>
        </p:nvSpPr>
        <p:spPr>
          <a:xfrm>
            <a:off x="0" y="2618395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Kinda…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Sorta...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961" y="316287"/>
            <a:ext cx="3768075" cy="16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4"/>
          <p:cNvSpPr txBox="1"/>
          <p:nvPr/>
        </p:nvSpPr>
        <p:spPr>
          <a:xfrm>
            <a:off x="3484350" y="1982482"/>
            <a:ext cx="2175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Navigator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961" y="316287"/>
            <a:ext cx="3768075" cy="16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5"/>
          <p:cNvSpPr txBox="1"/>
          <p:nvPr/>
        </p:nvSpPr>
        <p:spPr>
          <a:xfrm>
            <a:off x="3484350" y="1982482"/>
            <a:ext cx="2175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Navigator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2" name="Google Shape;422;p45"/>
          <p:cNvCxnSpPr/>
          <p:nvPr/>
        </p:nvCxnSpPr>
        <p:spPr>
          <a:xfrm>
            <a:off x="2787900" y="2265675"/>
            <a:ext cx="0" cy="10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45"/>
          <p:cNvSpPr txBox="1"/>
          <p:nvPr/>
        </p:nvSpPr>
        <p:spPr>
          <a:xfrm>
            <a:off x="2893575" y="2541025"/>
            <a:ext cx="13329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Injects</a:t>
            </a:r>
            <a:endParaRPr/>
          </a:p>
        </p:txBody>
      </p:sp>
      <p:pic>
        <p:nvPicPr>
          <p:cNvPr id="424" name="Google Shape;42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325" y="3748592"/>
            <a:ext cx="3121149" cy="69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961" y="316287"/>
            <a:ext cx="3768075" cy="16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 txBox="1"/>
          <p:nvPr/>
        </p:nvSpPr>
        <p:spPr>
          <a:xfrm>
            <a:off x="3484350" y="1982482"/>
            <a:ext cx="2175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Navigator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1" name="Google Shape;431;p46"/>
          <p:cNvCxnSpPr/>
          <p:nvPr/>
        </p:nvCxnSpPr>
        <p:spPr>
          <a:xfrm>
            <a:off x="2787900" y="2265675"/>
            <a:ext cx="0" cy="10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46"/>
          <p:cNvSpPr txBox="1"/>
          <p:nvPr/>
        </p:nvSpPr>
        <p:spPr>
          <a:xfrm>
            <a:off x="2893575" y="2541025"/>
            <a:ext cx="13329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Injects</a:t>
            </a:r>
            <a:endParaRPr/>
          </a:p>
        </p:txBody>
      </p:sp>
      <p:cxnSp>
        <p:nvCxnSpPr>
          <p:cNvPr id="433" name="Google Shape;433;p46"/>
          <p:cNvCxnSpPr/>
          <p:nvPr/>
        </p:nvCxnSpPr>
        <p:spPr>
          <a:xfrm rot="10800000">
            <a:off x="6258550" y="2267925"/>
            <a:ext cx="0" cy="10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46"/>
          <p:cNvSpPr txBox="1"/>
          <p:nvPr/>
        </p:nvSpPr>
        <p:spPr>
          <a:xfrm>
            <a:off x="6404875" y="2524003"/>
            <a:ext cx="22515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</a:t>
            </a:r>
            <a:endParaRPr/>
          </a:p>
        </p:txBody>
      </p:sp>
      <p:pic>
        <p:nvPicPr>
          <p:cNvPr id="435" name="Google Shape;43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638" y="3476875"/>
            <a:ext cx="3383836" cy="12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325" y="3748592"/>
            <a:ext cx="3121149" cy="69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7"/>
          <p:cNvSpPr txBox="1"/>
          <p:nvPr/>
        </p:nvSpPr>
        <p:spPr>
          <a:xfrm>
            <a:off x="0" y="1922420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Really??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/>
          <p:nvPr/>
        </p:nvSpPr>
        <p:spPr>
          <a:xfrm>
            <a:off x="0" y="1922420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Really??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48"/>
          <p:cNvSpPr txBox="1"/>
          <p:nvPr/>
        </p:nvSpPr>
        <p:spPr>
          <a:xfrm>
            <a:off x="0" y="2505620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💯</a:t>
            </a:r>
            <a:endParaRPr sz="3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Overview for today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9"/>
          <p:cNvSpPr txBox="1"/>
          <p:nvPr/>
        </p:nvSpPr>
        <p:spPr>
          <a:xfrm>
            <a:off x="526475" y="1414374"/>
            <a:ext cx="53784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 to navigation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React Navigation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do things with code?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Demo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Follow demo here: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https://reflect.sh/jaded-design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800" y="1369524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/>
          <p:nvPr>
            <p:ph type="title"/>
          </p:nvPr>
        </p:nvSpPr>
        <p:spPr>
          <a:xfrm>
            <a:off x="250325" y="3063825"/>
            <a:ext cx="4893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Deeper Dive</a:t>
            </a:r>
            <a:endParaRPr/>
          </a:p>
        </p:txBody>
      </p:sp>
      <p:pic>
        <p:nvPicPr>
          <p:cNvPr id="460" name="Google Shape;4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625" y="700325"/>
            <a:ext cx="2083800" cy="2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Stack Navigators</a:t>
            </a:r>
            <a:endParaRPr/>
          </a:p>
        </p:txBody>
      </p:sp>
      <p:sp>
        <p:nvSpPr>
          <p:cNvPr id="466" name="Google Shape;466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this.props.navigation.</a:t>
            </a:r>
            <a:endParaRPr sz="19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navigate('RouteName')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screen is in stack, navigates to screen; else pushes to stack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push('RouteName')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.goBack()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.popToTop()</a:t>
            </a:r>
            <a:endParaRPr/>
          </a:p>
        </p:txBody>
      </p:sp>
      <p:sp>
        <p:nvSpPr>
          <p:cNvPr id="467" name="Google Shape;467;p51"/>
          <p:cNvSpPr/>
          <p:nvPr/>
        </p:nvSpPr>
        <p:spPr>
          <a:xfrm>
            <a:off x="5863400" y="1407938"/>
            <a:ext cx="137400" cy="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1"/>
          <p:cNvSpPr/>
          <p:nvPr/>
        </p:nvSpPr>
        <p:spPr>
          <a:xfrm>
            <a:off x="7209775" y="140440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1"/>
          <p:cNvSpPr/>
          <p:nvPr/>
        </p:nvSpPr>
        <p:spPr>
          <a:xfrm>
            <a:off x="7216572" y="117692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1"/>
          <p:cNvSpPr/>
          <p:nvPr/>
        </p:nvSpPr>
        <p:spPr>
          <a:xfrm>
            <a:off x="7216570" y="888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1"/>
          <p:cNvSpPr/>
          <p:nvPr/>
        </p:nvSpPr>
        <p:spPr>
          <a:xfrm>
            <a:off x="7342325" y="1196425"/>
            <a:ext cx="137400" cy="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650" y="780625"/>
            <a:ext cx="2030701" cy="358224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733050" y="4286675"/>
            <a:ext cx="1677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Single Screen App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Stack Navigators</a:t>
            </a:r>
            <a:endParaRPr/>
          </a:p>
        </p:txBody>
      </p:sp>
      <p:sp>
        <p:nvSpPr>
          <p:cNvPr id="478" name="Google Shape;478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this.props.navigation.</a:t>
            </a:r>
            <a:endParaRPr sz="19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navigate('RouteName')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push('RouteName')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Pushes route to stack irregardless if it is already in the stack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.goBack()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.popToTop()</a:t>
            </a:r>
            <a:endParaRPr/>
          </a:p>
        </p:txBody>
      </p:sp>
      <p:sp>
        <p:nvSpPr>
          <p:cNvPr id="479" name="Google Shape;479;p52"/>
          <p:cNvSpPr/>
          <p:nvPr/>
        </p:nvSpPr>
        <p:spPr>
          <a:xfrm>
            <a:off x="5863400" y="1407938"/>
            <a:ext cx="137400" cy="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2"/>
          <p:cNvSpPr/>
          <p:nvPr/>
        </p:nvSpPr>
        <p:spPr>
          <a:xfrm>
            <a:off x="7209775" y="140440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2"/>
          <p:cNvSpPr/>
          <p:nvPr/>
        </p:nvSpPr>
        <p:spPr>
          <a:xfrm>
            <a:off x="7216572" y="117692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2"/>
          <p:cNvSpPr/>
          <p:nvPr/>
        </p:nvSpPr>
        <p:spPr>
          <a:xfrm>
            <a:off x="7216570" y="888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2"/>
          <p:cNvSpPr/>
          <p:nvPr/>
        </p:nvSpPr>
        <p:spPr>
          <a:xfrm>
            <a:off x="7342325" y="1196425"/>
            <a:ext cx="137400" cy="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Stack Navigators</a:t>
            </a:r>
            <a:endParaRPr/>
          </a:p>
        </p:txBody>
      </p:sp>
      <p:sp>
        <p:nvSpPr>
          <p:cNvPr id="490" name="Google Shape;490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this.props.navigation.</a:t>
            </a:r>
            <a:endParaRPr sz="19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navigate('RouteName')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push('RouteName')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.goBack()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way to go back from within the class; a button for example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.popToTop()</a:t>
            </a:r>
            <a:endParaRPr/>
          </a:p>
        </p:txBody>
      </p:sp>
      <p:sp>
        <p:nvSpPr>
          <p:cNvPr id="491" name="Google Shape;491;p53"/>
          <p:cNvSpPr/>
          <p:nvPr/>
        </p:nvSpPr>
        <p:spPr>
          <a:xfrm>
            <a:off x="5863400" y="1407938"/>
            <a:ext cx="137400" cy="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3"/>
          <p:cNvSpPr/>
          <p:nvPr/>
        </p:nvSpPr>
        <p:spPr>
          <a:xfrm>
            <a:off x="7209775" y="140440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3"/>
          <p:cNvSpPr/>
          <p:nvPr/>
        </p:nvSpPr>
        <p:spPr>
          <a:xfrm>
            <a:off x="7216572" y="117692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3"/>
          <p:cNvSpPr/>
          <p:nvPr/>
        </p:nvSpPr>
        <p:spPr>
          <a:xfrm>
            <a:off x="7216570" y="888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3"/>
          <p:cNvSpPr/>
          <p:nvPr/>
        </p:nvSpPr>
        <p:spPr>
          <a:xfrm>
            <a:off x="7342325" y="1196425"/>
            <a:ext cx="137400" cy="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Stack Navigators</a:t>
            </a:r>
            <a:endParaRPr/>
          </a:p>
        </p:txBody>
      </p:sp>
      <p:sp>
        <p:nvSpPr>
          <p:cNvPr id="502" name="Google Shape;502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this.props.navigation.</a:t>
            </a:r>
            <a:endParaRPr sz="19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navigate('RouteName')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push('RouteName')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.goBack()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.popToTop()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Goes back to the first screen in the stack</a:t>
            </a:r>
            <a:endParaRPr/>
          </a:p>
        </p:txBody>
      </p:sp>
      <p:sp>
        <p:nvSpPr>
          <p:cNvPr id="503" name="Google Shape;503;p54"/>
          <p:cNvSpPr/>
          <p:nvPr/>
        </p:nvSpPr>
        <p:spPr>
          <a:xfrm>
            <a:off x="5863400" y="1407938"/>
            <a:ext cx="137400" cy="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4"/>
          <p:cNvSpPr/>
          <p:nvPr/>
        </p:nvSpPr>
        <p:spPr>
          <a:xfrm>
            <a:off x="7209775" y="140440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4"/>
          <p:cNvSpPr/>
          <p:nvPr/>
        </p:nvSpPr>
        <p:spPr>
          <a:xfrm>
            <a:off x="7216572" y="117692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4"/>
          <p:cNvSpPr/>
          <p:nvPr/>
        </p:nvSpPr>
        <p:spPr>
          <a:xfrm>
            <a:off x="7216570" y="888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4"/>
          <p:cNvSpPr/>
          <p:nvPr/>
        </p:nvSpPr>
        <p:spPr>
          <a:xfrm>
            <a:off x="7342325" y="1196425"/>
            <a:ext cx="137400" cy="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Params</a:t>
            </a:r>
            <a:endParaRPr/>
          </a:p>
        </p:txBody>
      </p:sp>
      <p:sp>
        <p:nvSpPr>
          <p:cNvPr id="519" name="Google Shape;51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Similar to Props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Passed in With Navigation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■"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this.props.navigation.navigate(</a:t>
            </a:r>
            <a:r>
              <a:rPr lang="en" sz="17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'RouteName'</a:t>
            </a: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{</a:t>
            </a:r>
            <a:r>
              <a:rPr lang="en" sz="17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/* params go here */</a:t>
            </a: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})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■"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this.props.navigation.navigate(</a:t>
            </a:r>
            <a:r>
              <a:rPr lang="en" sz="17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'Opinions'</a:t>
            </a: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{</a:t>
            </a:r>
            <a:r>
              <a:rPr lang="en" sz="17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myParam: ‘Dogs are Overrated’</a:t>
            </a: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});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Params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■"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 paramBam = this.props.navigation.getParam(</a:t>
            </a:r>
            <a:r>
              <a:rPr lang="en" sz="17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‘myParam’</a:t>
            </a: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lang="en" sz="17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‘default’</a:t>
            </a: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■"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this.props.navigation.state.params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if no params supplied 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</a:t>
            </a:r>
            <a:endParaRPr/>
          </a:p>
        </p:txBody>
      </p:sp>
      <p:sp>
        <p:nvSpPr>
          <p:cNvPr id="525" name="Google Shape;52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 navigationOptions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6" name="Google Shape;52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300" y="1606725"/>
            <a:ext cx="4198049" cy="319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</a:t>
            </a:r>
            <a:endParaRPr/>
          </a:p>
        </p:txBody>
      </p:sp>
      <p:sp>
        <p:nvSpPr>
          <p:cNvPr id="532" name="Google Shape;53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 navigationOptions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Configuration object (static property of component)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33" name="Google Shape;53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13" y="2193497"/>
            <a:ext cx="6377977" cy="21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Buttons</a:t>
            </a:r>
            <a:endParaRPr/>
          </a:p>
        </p:txBody>
      </p:sp>
      <p:sp>
        <p:nvSpPr>
          <p:cNvPr id="539" name="Google Shape;53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NavigationOptions is a static property of the component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Buttons</a:t>
            </a:r>
            <a:endParaRPr/>
          </a:p>
        </p:txBody>
      </p:sp>
      <p:sp>
        <p:nvSpPr>
          <p:cNvPr id="545" name="Google Shape;545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NavigationOptions is a static property of the component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can’t just call a function from the header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Buttons</a:t>
            </a:r>
            <a:endParaRPr/>
          </a:p>
        </p:txBody>
      </p:sp>
      <p:sp>
        <p:nvSpPr>
          <p:cNvPr id="551" name="Google Shape;55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NavigationOptions is a static property of the component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can’t just call a function from the header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52" name="Google Shape;552;p61"/>
          <p:cNvPicPr preferRelativeResize="0"/>
          <p:nvPr/>
        </p:nvPicPr>
        <p:blipFill rotWithShape="1">
          <a:blip r:embed="rId3">
            <a:alphaModFix/>
          </a:blip>
          <a:srcRect b="23136" l="23894" r="42274" t="40346"/>
          <a:stretch/>
        </p:blipFill>
        <p:spPr>
          <a:xfrm>
            <a:off x="1006750" y="2005055"/>
            <a:ext cx="4222824" cy="256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25" y="780625"/>
            <a:ext cx="2030701" cy="358224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442050" y="1661925"/>
            <a:ext cx="49473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What happens when you want to show a different screen?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Maybe a Settings screen, or an individual screen for one of those articles?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7"/>
          <p:cNvCxnSpPr/>
          <p:nvPr/>
        </p:nvCxnSpPr>
        <p:spPr>
          <a:xfrm flipH="1">
            <a:off x="2915575" y="2933325"/>
            <a:ext cx="543300" cy="130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7" name="Google Shape;87;p17"/>
          <p:cNvSpPr txBox="1"/>
          <p:nvPr/>
        </p:nvSpPr>
        <p:spPr>
          <a:xfrm>
            <a:off x="1560125" y="4294100"/>
            <a:ext cx="1677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Single Screen App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Buttons</a:t>
            </a:r>
            <a:endParaRPr/>
          </a:p>
        </p:txBody>
      </p:sp>
      <p:sp>
        <p:nvSpPr>
          <p:cNvPr id="558" name="Google Shape;558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NavigationOptions is a static property of the component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can’t just call a function from the header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59" name="Google Shape;559;p62"/>
          <p:cNvPicPr preferRelativeResize="0"/>
          <p:nvPr/>
        </p:nvPicPr>
        <p:blipFill rotWithShape="1">
          <a:blip r:embed="rId3">
            <a:alphaModFix/>
          </a:blip>
          <a:srcRect b="23136" l="23894" r="42274" t="40346"/>
          <a:stretch/>
        </p:blipFill>
        <p:spPr>
          <a:xfrm>
            <a:off x="1006750" y="2005055"/>
            <a:ext cx="4222824" cy="256382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2"/>
          <p:cNvSpPr txBox="1"/>
          <p:nvPr/>
        </p:nvSpPr>
        <p:spPr>
          <a:xfrm>
            <a:off x="6408025" y="2639875"/>
            <a:ext cx="2332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Will not work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Buttons</a:t>
            </a:r>
            <a:endParaRPr/>
          </a:p>
        </p:txBody>
      </p:sp>
      <p:sp>
        <p:nvSpPr>
          <p:cNvPr id="566" name="Google Shape;56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you use params, and treat them like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set/update a param in the class, and access that param from the navigation options to call the function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Buttons</a:t>
            </a:r>
            <a:endParaRPr/>
          </a:p>
        </p:txBody>
      </p:sp>
      <p:pic>
        <p:nvPicPr>
          <p:cNvPr id="572" name="Google Shape;57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250" y="1017725"/>
            <a:ext cx="448549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6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66"/>
          <p:cNvSpPr txBox="1"/>
          <p:nvPr/>
        </p:nvSpPr>
        <p:spPr>
          <a:xfrm>
            <a:off x="636550" y="2119025"/>
            <a:ext cx="6775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5B: Introduction to Navigation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66"/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https://cs47.stanford.edu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5" name="Google Shape;58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6"/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cs47-fall19.slack.com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66"/>
          <p:cNvSpPr txBox="1"/>
          <p:nvPr/>
        </p:nvSpPr>
        <p:spPr>
          <a:xfrm>
            <a:off x="5448700" y="3096875"/>
            <a:ext cx="33378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James Landay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Vy Mai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538" y="1696263"/>
            <a:ext cx="1948925" cy="17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813" y="962675"/>
            <a:ext cx="889549" cy="8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650" y="962675"/>
            <a:ext cx="725175" cy="8895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2558075" y="2218175"/>
            <a:ext cx="3960900" cy="21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School of thought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React Native navigation should be based off “native” iOS and Android navigation components.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Usually a Java and Swift/Obj-C implementation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9233" y="847908"/>
            <a:ext cx="1245525" cy="11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813" y="962675"/>
            <a:ext cx="889549" cy="8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650" y="962675"/>
            <a:ext cx="725175" cy="88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2558075" y="2218175"/>
            <a:ext cx="3960900" cy="21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School of thought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React Native navigation should be based off “native” iOS and Android navigation components.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Usually a Java and Swift/Obj-C implementation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9233" y="847908"/>
            <a:ext cx="1245525" cy="111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20"/>
          <p:cNvGrpSpPr/>
          <p:nvPr/>
        </p:nvGrpSpPr>
        <p:grpSpPr>
          <a:xfrm>
            <a:off x="247288" y="1918822"/>
            <a:ext cx="2599200" cy="1701528"/>
            <a:chOff x="171088" y="1918822"/>
            <a:chExt cx="2599200" cy="1701528"/>
          </a:xfrm>
        </p:grpSpPr>
        <p:pic>
          <p:nvPicPr>
            <p:cNvPr id="110" name="Google Shape;110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25925" y="1918822"/>
              <a:ext cx="889525" cy="1007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0"/>
            <p:cNvSpPr txBox="1"/>
            <p:nvPr/>
          </p:nvSpPr>
          <p:spPr>
            <a:xfrm>
              <a:off x="171088" y="2939650"/>
              <a:ext cx="2599200" cy="6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Native Navigation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7"/>
                </a:rPr>
                <a:t>http://airbnb.io/native-navigation/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20"/>
          <p:cNvSpPr/>
          <p:nvPr/>
        </p:nvSpPr>
        <p:spPr>
          <a:xfrm>
            <a:off x="2678650" y="719150"/>
            <a:ext cx="37578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9738" y="2292847"/>
            <a:ext cx="1360475" cy="5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6470375" y="2874275"/>
            <a:ext cx="25992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React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Native Navigation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https://github.com/wix/react-native-navigation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558075" y="2218175"/>
            <a:ext cx="3960900" cy="21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School of thought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React Native navigation should be based off as many existing components in the JavaScript layer.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JavaScript Implementation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233" y="847908"/>
            <a:ext cx="1245525" cy="11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