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8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b5337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b5337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 show nested navigation. It is important for students to see this in action before applying it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29f1f702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29f1f702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take about 10 mins. Compare the non-nested implementation with the nested one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29f1f70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29f1f70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similar implementation to this before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29f1f702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29f1f70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click on something, based on our implementation this will only go to another tab or out of the app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29f1f70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29f1f70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we see all over our apps and what we want here is to open just a new screen… in a stack navigator within the bookmarks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29f1f702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29f1f702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transformation we do to get the nested nav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29f1f702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29f1f702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just wrote this, it will do the same functionality as before, but the single screen will be part of the stack nav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3e392c8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3e392c8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allows us to do is adding screens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3e392c8a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3e392c8a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export the tab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29f1f70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29f1f70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link based on your demo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b5337b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b5337b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should take about 30-40 mins for the main parts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20-30 for the remaining 2 parts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59b62aa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59b62aa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today’s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 mins] Go to the authentication flow guide and show how it switch navigators work. This shouldn’t take a lot of time, but is a way for students to know how to do onboarding and/or authentication for their apps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29f1f70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29f1f70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b5337bf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b5337bf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29f1f70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29f1f70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#1, 2, 3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29f1f702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29f1f702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29f1f702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29f1f702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3e392c8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3e392c8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29f1f7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29f1f7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 min] A simple guide through motivation for nested navigation and what it means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29f1f70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29f1f70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9f1f70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9f1f70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29f1f70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29f1f70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29f1f702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29f1f70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29f1f70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29f1f70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29f1f70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29f1f70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simple guide through motivation for nested navigation and what it means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s47si.stanford.edu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join.slack.com/t/cs47-fall19/shared_invite/enQtNzQ3Mzc1MTY1NTg3LWVhNDUzN2QyODBhMThmNzI1M2MyZmU2NjBhZTFmNjNmZTc2YzVmMDlhNTcxOTk4ZjI2YzUwNzA4NmE4NDJlNm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flect.sh/thriving-h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actnavigation.org/docs/en/auth-flow.html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stanford-cs47/Lecture7A-Start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stanford-cs47/Lecture7A-Starter" TargetMode="External"/><Relationship Id="rId4" Type="http://schemas.openxmlformats.org/officeDocument/2006/relationships/hyperlink" Target="https://reflect.sh/overjoyed-baske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tanford-cs47/Lecture7A-Start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s47si.stanford.edu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join.slack.com/t/cs47-fall19/shared_invite/enQtNzQ3Mzc1MTY1NTg3LWVhNDUzN2QyODBhMThmNzI1M2MyZmU2NjBhZTFmNjNmZTc2YzVmMDlhNTcxOTk4ZjI2YzUwNzA4NmE4NDJlNm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7A: Nested Navigation (+ navigation exercise)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48700" y="3096875"/>
            <a:ext cx="33378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cs47-fall19.slack.com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2335500" y="2061225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does this look like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programmatically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449125"/>
            <a:ext cx="1939576" cy="419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5" y="1826973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449125"/>
            <a:ext cx="1939576" cy="419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/>
          <p:nvPr/>
        </p:nvSpPr>
        <p:spPr>
          <a:xfrm>
            <a:off x="1548250" y="948400"/>
            <a:ext cx="1939500" cy="407400"/>
          </a:xfrm>
          <a:prstGeom prst="roundRect">
            <a:avLst>
              <a:gd fmla="val 16667" name="adj"/>
            </a:avLst>
          </a:prstGeom>
          <a:solidFill>
            <a:srgbClr val="C9D5EE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4"/>
          <p:cNvCxnSpPr/>
          <p:nvPr/>
        </p:nvCxnSpPr>
        <p:spPr>
          <a:xfrm>
            <a:off x="3487750" y="1152100"/>
            <a:ext cx="1725600" cy="500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4"/>
          <p:cNvSpPr txBox="1"/>
          <p:nvPr/>
        </p:nvSpPr>
        <p:spPr>
          <a:xfrm>
            <a:off x="5300600" y="1495350"/>
            <a:ext cx="954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¯\_(ツ)_/¯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5" y="1826973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50" y="449125"/>
            <a:ext cx="1939576" cy="419979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1548250" y="948400"/>
            <a:ext cx="1939500" cy="407400"/>
          </a:xfrm>
          <a:prstGeom prst="roundRect">
            <a:avLst>
              <a:gd fmla="val 16667" name="adj"/>
            </a:avLst>
          </a:prstGeom>
          <a:solidFill>
            <a:srgbClr val="C9D5EE">
              <a:alpha val="7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25"/>
          <p:cNvCxnSpPr/>
          <p:nvPr/>
        </p:nvCxnSpPr>
        <p:spPr>
          <a:xfrm>
            <a:off x="3487750" y="1152100"/>
            <a:ext cx="1725600" cy="500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5300600" y="1495350"/>
            <a:ext cx="954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¯\_(ツ)_/¯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050" y="819550"/>
            <a:ext cx="3282476" cy="35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6"/>
          <p:cNvCxnSpPr/>
          <p:nvPr/>
        </p:nvCxnSpPr>
        <p:spPr>
          <a:xfrm flipH="1" rot="10800000">
            <a:off x="3473600" y="1629325"/>
            <a:ext cx="1437300" cy="74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7"/>
          <p:cNvPicPr preferRelativeResize="0"/>
          <p:nvPr/>
        </p:nvPicPr>
        <p:blipFill rotWithShape="1">
          <a:blip r:embed="rId3">
            <a:alphaModFix/>
          </a:blip>
          <a:srcRect b="8003" l="0" r="0" t="0"/>
          <a:stretch/>
        </p:blipFill>
        <p:spPr>
          <a:xfrm>
            <a:off x="4848050" y="819551"/>
            <a:ext cx="3282476" cy="32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7"/>
          <p:cNvCxnSpPr/>
          <p:nvPr/>
        </p:nvCxnSpPr>
        <p:spPr>
          <a:xfrm flipH="1" rot="10800000">
            <a:off x="3473600" y="1629325"/>
            <a:ext cx="1437300" cy="74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7"/>
          <p:cNvSpPr/>
          <p:nvPr/>
        </p:nvSpPr>
        <p:spPr>
          <a:xfrm>
            <a:off x="6580808" y="1440304"/>
            <a:ext cx="10008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5192644" y="2885375"/>
            <a:ext cx="24279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971183" y="3019169"/>
            <a:ext cx="23775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963125" y="3168121"/>
            <a:ext cx="3101100" cy="121200"/>
          </a:xfrm>
          <a:prstGeom prst="rect">
            <a:avLst/>
          </a:prstGeom>
          <a:solidFill>
            <a:srgbClr val="2D32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8424" l="0" r="0" t="0"/>
          <a:stretch/>
        </p:blipFill>
        <p:spPr>
          <a:xfrm>
            <a:off x="4848050" y="819551"/>
            <a:ext cx="3282476" cy="3209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8"/>
          <p:cNvCxnSpPr/>
          <p:nvPr/>
        </p:nvCxnSpPr>
        <p:spPr>
          <a:xfrm flipH="1" rot="10800000">
            <a:off x="3473600" y="1629325"/>
            <a:ext cx="1437300" cy="74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8"/>
          <p:cNvSpPr/>
          <p:nvPr/>
        </p:nvSpPr>
        <p:spPr>
          <a:xfrm>
            <a:off x="6580808" y="1440304"/>
            <a:ext cx="10008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192644" y="2885375"/>
            <a:ext cx="24279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4971183" y="3019169"/>
            <a:ext cx="23775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050" y="819550"/>
            <a:ext cx="3282476" cy="3504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9"/>
          <p:cNvCxnSpPr/>
          <p:nvPr/>
        </p:nvCxnSpPr>
        <p:spPr>
          <a:xfrm flipH="1" rot="10800000">
            <a:off x="3473600" y="1629325"/>
            <a:ext cx="1437300" cy="74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/>
          <p:nvPr/>
        </p:nvSpPr>
        <p:spPr>
          <a:xfrm>
            <a:off x="6580808" y="1440304"/>
            <a:ext cx="10008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5192644" y="2885375"/>
            <a:ext cx="24279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4971183" y="3019169"/>
            <a:ext cx="2377500" cy="133800"/>
          </a:xfrm>
          <a:prstGeom prst="roundRect">
            <a:avLst>
              <a:gd fmla="val 16667" name="adj"/>
            </a:avLst>
          </a:prstGeom>
          <a:solidFill>
            <a:srgbClr val="FFFF00">
              <a:alpha val="284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0" y="1524848"/>
            <a:ext cx="3515314" cy="2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/>
        </p:nvSpPr>
        <p:spPr>
          <a:xfrm>
            <a:off x="2335500" y="2106300"/>
            <a:ext cx="4473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Demo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https://reflect.sh/thriving-hook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2335500" y="2259150"/>
            <a:ext cx="447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962108"/>
            <a:ext cx="914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Overview for today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6475" y="1414374"/>
            <a:ext cx="53784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Authentication Flow Overview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Nested Navigation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will be working on an in-class project!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Groups of 2, some of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800" y="1369524"/>
            <a:ext cx="1371000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421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443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8175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/>
        </p:nvSpPr>
        <p:spPr>
          <a:xfrm>
            <a:off x="1761750" y="1817100"/>
            <a:ext cx="56205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a FlatList using server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lphaL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want to be able to tap on a FlatList element and navigate somewhere else...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Nested Navigation.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the navigate() function.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time allows,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e’ll then make things look prettier.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time allows, we will implement bookmark functionality!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2335500" y="1116200"/>
            <a:ext cx="447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Roadmap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2335500" y="1393775"/>
            <a:ext cx="4473000" cy="17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Groups of 2, or 3.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Follow these slides as guidance.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Don’t move on to next step until everyone in the group has finished the step.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2335500" y="3169550"/>
            <a:ext cx="4473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Starter Code: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https://github.com/stanford-cs47/Lecture7A-Starter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442175" y="178700"/>
            <a:ext cx="8198100" cy="4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0.5: note that the App.js renders a TabNavigator. The main tab shown is HomeScreen.js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1: start with the Feed.js file, which is what HomeScreen.js renders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Comment in the “this.getFeedData()” method in componentDidMount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to the getTabContent() function and follow the steps in the comments.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 to onProfilePressed and follow the comments.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moving on, make sure that everyone in your group has gotten the previous step.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2: go to the AppNavigation.js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 all three steps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Make sure that your code runs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moving on, check-in with your group.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3: go back to the HomeScreen.js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 the steps on onProfileRequested()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relies on your Feed.js implementation. Note how we are passing data back to the screen which is defined in the Navigator — only this screen has access to the navigate() function.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have now opened a new screen inside of your nested Stack :’)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-5600" y="4713475"/>
            <a:ext cx="5838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Starter Code: </a:t>
            </a: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https://github.com/stanford-cs47/Lecture7A-Starter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5910975" y="1890200"/>
            <a:ext cx="30225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Live code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https://reflect.sh/overjoyed-basket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472950" y="989750"/>
            <a:ext cx="8198100" cy="25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Step 4: go back to your Feed.js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part X in getTabContent(). Use the ListHeaderComponent prop of a FlatList. Pass on to it something to render. The Feed.js has a prop with a view that you should render here.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BookmarkScreen.js and BookmarkViewerScreen.js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already coded. Let’s hookup some bookmarks!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moving on, check-in with your group.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5: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go to the FeedItem.js file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 the _storeBookmark() and _removeBookmark() functions using AsyncStorage. Your BookmarkScreen.js file will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pick up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these changes once you refresh.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-5600" y="4713475"/>
            <a:ext cx="5838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Starter Code: </a:t>
            </a: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https://github.com/stanford-cs47/Lecture7A-Starter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2335500" y="402225"/>
            <a:ext cx="4473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If time allows</a:t>
            </a:r>
            <a:endParaRPr sz="3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/>
        </p:nvSpPr>
        <p:spPr>
          <a:xfrm>
            <a:off x="602650" y="1702675"/>
            <a:ext cx="7254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636550" y="2119025"/>
            <a:ext cx="67758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7A: Nested Navigation (+ navigation exercise)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5448700" y="3096875"/>
            <a:ext cx="33378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https://cs47.stanford.edu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cs47-fall19.slack.com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4728450" y="1193575"/>
            <a:ext cx="2346900" cy="35775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781475" y="122605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911425" y="1407462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4728450" y="1193575"/>
            <a:ext cx="2346900" cy="35775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781475" y="1226050"/>
            <a:ext cx="1272000" cy="242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775522" y="10709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911425" y="1255062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4728450" y="1193575"/>
            <a:ext cx="2346900" cy="35775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9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145100" y="1333250"/>
            <a:ext cx="23469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207650" y="1552775"/>
            <a:ext cx="728400" cy="2427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00" y="1599225"/>
            <a:ext cx="669676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13" y="2076500"/>
            <a:ext cx="669676" cy="1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9" name="Google Shape;159;p20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145100" y="1333250"/>
            <a:ext cx="23469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1483475" y="349175"/>
            <a:ext cx="6156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Navigation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2802025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2781475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D6C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>
            <a:off x="2909475" y="3705075"/>
            <a:ext cx="100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/>
          <p:nvPr/>
        </p:nvSpPr>
        <p:spPr>
          <a:xfrm>
            <a:off x="3122625" y="3787575"/>
            <a:ext cx="117000" cy="11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3584450" y="3787575"/>
            <a:ext cx="117000" cy="1170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2145100" y="1333250"/>
            <a:ext cx="2346900" cy="3417600"/>
          </a:xfrm>
          <a:prstGeom prst="roundRect">
            <a:avLst>
              <a:gd fmla="val 16667" name="adj"/>
            </a:avLst>
          </a:prstGeom>
          <a:solidFill>
            <a:srgbClr val="FFFFFF">
              <a:alpha val="9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5248750" y="4131400"/>
            <a:ext cx="12309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Navigator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Stack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207650" y="155277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EECC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5207647" y="1396825"/>
            <a:ext cx="1272000" cy="2427300"/>
          </a:xfrm>
          <a:prstGeom prst="roundRect">
            <a:avLst>
              <a:gd fmla="val 16667" name="adj"/>
            </a:avLst>
          </a:prstGeom>
          <a:solidFill>
            <a:srgbClr val="CACA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5343550" y="1580912"/>
            <a:ext cx="137400" cy="8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