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d35f8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d35f8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f53b19a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af53b19a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02797e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02797e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02797e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02797e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02797e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902797e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02797e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902797e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902797e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902797e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d35f8b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3d35f8b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f53b19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f53b19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f53b19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f53b19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f53b19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f53b19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02797e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02797e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f53b19a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f53b19a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console storage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53b19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53b19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af53b19a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af53b19a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nouncement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638100" y="721950"/>
            <a:ext cx="223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6638100" y="2291850"/>
            <a:ext cx="2239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rgbClr val="FA7B17"/>
          </p15:clr>
        </p15:guide>
        <p15:guide id="2" pos="55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74991" l="0" r="86462" t="0"/>
          <a:stretch/>
        </p:blipFill>
        <p:spPr>
          <a:xfrm>
            <a:off x="246700" y="386075"/>
            <a:ext cx="32721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No block)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4B54"/>
              </a:buClr>
              <a:buSzPts val="2800"/>
              <a:buFont typeface="Roboto"/>
              <a:buNone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24B54"/>
              </a:buClr>
              <a:buSzPts val="1800"/>
              <a:buFont typeface="Roboto"/>
              <a:buChar char="●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○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■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●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○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■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●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24B54"/>
              </a:buClr>
              <a:buSzPts val="1400"/>
              <a:buFont typeface="Roboto"/>
              <a:buChar char="○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24B54"/>
              </a:buClr>
              <a:buSzPts val="1400"/>
              <a:buFont typeface="Roboto"/>
              <a:buChar char="■"/>
              <a:defRPr>
                <a:solidFill>
                  <a:srgbClr val="424B5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b.stanford.edu/class/cs47/" TargetMode="External"/><Relationship Id="rId4" Type="http://schemas.openxmlformats.org/officeDocument/2006/relationships/hyperlink" Target="https://join.slack.com/t/cs47-fall19/shared_invite/enQtNzQ3Mzc1MTY1NTg3LWVhNDUzN2QyODBhMThmNzI1M2MyZmU2NjBhZTFmNjNmZTc2YzVmMDlhNTcxOTk4ZjI2YzUwNzA4NmE4NDJlNmI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irebase.google.com/docs/storage/web/star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irebase.google.com/docs/storage/web/upload-file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expo.io/versions/v35.0.0/sdk/imagepicker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expo.io/versions/v35.0.0/sdk/imagepicker/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docs.expo.io/versions/latest/sdk/faceboo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irebase.google.com/docs/storage/web/star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irebase.google.com/docs/storage/web/star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6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9A: Firebase Storage + authentication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5515050" y="34448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6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36854" l="0" r="22708" t="3433"/>
          <a:stretch/>
        </p:blipFill>
        <p:spPr>
          <a:xfrm>
            <a:off x="1013400" y="1117500"/>
            <a:ext cx="7308397" cy="3528624"/>
          </a:xfrm>
          <a:prstGeom prst="rect">
            <a:avLst/>
          </a:prstGeom>
          <a:noFill/>
          <a:ln cap="flat" cmpd="sng" w="28575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35"/>
          <p:cNvSpPr/>
          <p:nvPr/>
        </p:nvSpPr>
        <p:spPr>
          <a:xfrm>
            <a:off x="630800" y="595925"/>
            <a:ext cx="1087500" cy="1103400"/>
          </a:xfrm>
          <a:prstGeom prst="ellipse">
            <a:avLst/>
          </a:prstGeom>
          <a:solidFill>
            <a:srgbClr val="FFA000"/>
          </a:solidFill>
          <a:ln cap="flat" cmpd="sng" w="28575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1870700" y="608100"/>
            <a:ext cx="4801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A28"/>
                </a:solidFill>
                <a:latin typeface="Roboto"/>
                <a:ea typeface="Roboto"/>
                <a:cs typeface="Roboto"/>
                <a:sym typeface="Roboto"/>
              </a:rPr>
              <a:t>Create a firebase.js file and paste code</a:t>
            </a:r>
            <a:endParaRPr b="1" sz="1800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3918300" y="1953075"/>
            <a:ext cx="3153900" cy="1771200"/>
          </a:xfrm>
          <a:prstGeom prst="rect">
            <a:avLst/>
          </a:prstGeom>
          <a:noFill/>
          <a:ln cap="flat" cmpd="sng" w="38100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5"/>
          <p:cNvSpPr/>
          <p:nvPr/>
        </p:nvSpPr>
        <p:spPr>
          <a:xfrm>
            <a:off x="1479975" y="3384525"/>
            <a:ext cx="788400" cy="339600"/>
          </a:xfrm>
          <a:prstGeom prst="ellipse">
            <a:avLst/>
          </a:prstGeom>
          <a:noFill/>
          <a:ln cap="flat" cmpd="sng" w="38100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Firebase Cloud Storage?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Firebase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app (cannot use Stanford email)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storage and get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to Firestore, install Firebase (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npm install --save firebase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firebase config from the console (make sure the app you created is a web app)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code somewhere accessible for your app (a firebase.js file for instance)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firebase in your screen</a:t>
            </a:r>
            <a:endParaRPr/>
          </a:p>
        </p:txBody>
      </p:sp>
      <p:sp>
        <p:nvSpPr>
          <p:cNvPr id="178" name="Google Shape;178;p36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b="1" sz="1300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to firebase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obtain a 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Second, put file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b="1" sz="1300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700" y="1588255"/>
            <a:ext cx="5556601" cy="16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700" y="3587079"/>
            <a:ext cx="5556599" cy="98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local files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ImagePicker</a:t>
            </a:r>
            <a:r>
              <a:rPr lang="en"/>
              <a:t> from Expo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 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You need permissions first!</a:t>
            </a: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679" y="1953438"/>
            <a:ext cx="3099625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local files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ImagePicker</a:t>
            </a:r>
            <a:r>
              <a:rPr lang="en"/>
              <a:t> from Expo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photos from camera 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You need permissions first!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implementation details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get a 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“fetch(uri)”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fetched data to blob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blob will be given to firebase storage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679" y="1953438"/>
            <a:ext cx="3099625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/>
        </p:nvSpPr>
        <p:spPr>
          <a:xfrm>
            <a:off x="492000" y="791325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rnfirebase png"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675" y="1631925"/>
            <a:ext cx="2354650" cy="23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Storage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upload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download solution</a:t>
            </a:r>
            <a:endParaRPr/>
          </a:p>
        </p:txBody>
      </p:sp>
      <p:pic>
        <p:nvPicPr>
          <p:cNvPr descr="Image result for rnfirebase png"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650" y="2571750"/>
            <a:ext cx="2354650" cy="2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Today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login</a:t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37" y="1944688"/>
            <a:ext cx="1254125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454" y="1815013"/>
            <a:ext cx="3099625" cy="15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4298400" y="2233050"/>
            <a:ext cx="648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+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2824500" y="3391800"/>
            <a:ext cx="3495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Facebook login docs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Facebook developer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settings/basic on the left, and follow the Expo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code from Expo. Make sure to enter your correct App_ID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Yay! FB login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Optional, but likely you wanna do it: Save token and expiration date locally. No one likes to login again every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492000" y="791325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47" y="1937409"/>
            <a:ext cx="2193925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Storage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upload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download solution</a:t>
            </a:r>
            <a:endParaRPr/>
          </a:p>
        </p:txBody>
      </p:sp>
      <p:pic>
        <p:nvPicPr>
          <p:cNvPr descr="Image result for rnfirebase png"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650" y="2571750"/>
            <a:ext cx="2354650" cy="2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Today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Firebase Storage?</a:t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Cloud Storage for Firebase lets you </a:t>
            </a:r>
            <a:r>
              <a:rPr lang="en" sz="2400">
                <a:solidFill>
                  <a:srgbClr val="FFA000"/>
                </a:solidFill>
                <a:highlight>
                  <a:srgbClr val="FFFFFF"/>
                </a:highlight>
              </a:rPr>
              <a:t>upload and share user generated content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, such as images and video.</a:t>
            </a:r>
            <a:endParaRPr sz="2400"/>
          </a:p>
        </p:txBody>
      </p:sp>
      <p:sp>
        <p:nvSpPr>
          <p:cNvPr id="147" name="Google Shape;147;p3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b="1" sz="1300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Firebase Cloud Storage?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Firebase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app (cannot use Stanford email)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storage and get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to Firestore, i</a:t>
            </a:r>
            <a:r>
              <a:rPr lang="en"/>
              <a:t>nstall Firebase (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npm install --save firebase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firebase config from the console (make sure the app you created is a web app)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code somewhere accessible for your app (a firebase.js file for instance)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firebase in your screen</a:t>
            </a:r>
            <a:endParaRPr/>
          </a:p>
        </p:txBody>
      </p:sp>
      <p:sp>
        <p:nvSpPr>
          <p:cNvPr id="154" name="Google Shape;154;p3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1C1E2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Firebase Cloud Storage Docs</a:t>
            </a:r>
            <a:endParaRPr b="1" sz="1300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 b="5446" l="0" r="0" t="17630"/>
          <a:stretch/>
        </p:blipFill>
        <p:spPr>
          <a:xfrm>
            <a:off x="1013400" y="1117500"/>
            <a:ext cx="7292403" cy="3516500"/>
          </a:xfrm>
          <a:prstGeom prst="rect">
            <a:avLst/>
          </a:prstGeom>
          <a:noFill/>
          <a:ln cap="flat" cmpd="sng" w="28575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34"/>
          <p:cNvSpPr/>
          <p:nvPr/>
        </p:nvSpPr>
        <p:spPr>
          <a:xfrm>
            <a:off x="630800" y="595925"/>
            <a:ext cx="1087500" cy="1103400"/>
          </a:xfrm>
          <a:prstGeom prst="ellipse">
            <a:avLst/>
          </a:prstGeom>
          <a:solidFill>
            <a:srgbClr val="FFA000"/>
          </a:solidFill>
          <a:ln cap="flat" cmpd="sng" w="28575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870688" y="608100"/>
            <a:ext cx="333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A28"/>
                </a:solidFill>
                <a:latin typeface="Roboto"/>
                <a:ea typeface="Roboto"/>
                <a:cs typeface="Roboto"/>
                <a:sym typeface="Roboto"/>
              </a:rPr>
              <a:t>Copy code</a:t>
            </a:r>
            <a:endParaRPr b="1" sz="1800">
              <a:solidFill>
                <a:srgbClr val="FFCA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2365525" y="2304875"/>
            <a:ext cx="2741700" cy="1492200"/>
          </a:xfrm>
          <a:prstGeom prst="rect">
            <a:avLst/>
          </a:prstGeom>
          <a:noFill/>
          <a:ln cap="flat" cmpd="sng" w="38100">
            <a:solidFill>
              <a:srgbClr val="FFA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24B54"/>
      </a:dk1>
      <a:lt1>
        <a:srgbClr val="FFFFFF"/>
      </a:lt1>
      <a:dk2>
        <a:srgbClr val="595959"/>
      </a:dk2>
      <a:lt2>
        <a:srgbClr val="EEEEEE"/>
      </a:lt2>
      <a:accent1>
        <a:srgbClr val="4DD0E1"/>
      </a:accent1>
      <a:accent2>
        <a:srgbClr val="212121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