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Helvetica Neue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9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22d290a6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22d290a6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22d290a6e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22d290a6e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22d290a6e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22d290a6e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2c5e756b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2c5e756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22d290a6e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22d290a6e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22d290a6e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22d290a6e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22d290a6e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22d290a6e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22d290a6e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22d290a6e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22d290a6e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22d290a6e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22d290a6e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22d290a6e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4cc8466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4cc8466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22d290a6e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22d290a6e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22d290a6e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22d290a6e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22d290a6e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22d290a6e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22d290a6e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22d290a6e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22d290a6e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22d290a6e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1d73dde4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1d73dde4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22d290a6e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22d290a6e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22d290a6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22d290a6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22d290a6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22d290a6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4-7 hrs/wk of work outside of class.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2d290a6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2d290a6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2cf1f3e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2cf1f3e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22d290a6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22d290a6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22d290a6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22d290a6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22d290a6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22d290a6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s47.stanford.edu" TargetMode="External"/><Relationship Id="rId4" Type="http://schemas.openxmlformats.org/officeDocument/2006/relationships/hyperlink" Target="https://cs47.stanford.edu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10" Type="http://schemas.openxmlformats.org/officeDocument/2006/relationships/image" Target="../media/image15.png"/><Relationship Id="rId9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10" Type="http://schemas.openxmlformats.org/officeDocument/2006/relationships/image" Target="../media/image15.png"/><Relationship Id="rId9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xpo.io/learn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s-47.stanford.edu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4.png"/><Relationship Id="rId5" Type="http://schemas.openxmlformats.org/officeDocument/2006/relationships/image" Target="../media/image3.jpg"/><Relationship Id="rId6" Type="http://schemas.openxmlformats.org/officeDocument/2006/relationships/image" Target="../media/image5.jpg"/><Relationship Id="rId7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landay@stanford.edu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forms/d/e/1FAIpQLSd4LDq0xcpN9jic4LImW5oswWGLx0X8npmiySAbDrpkG7E3jQ/viewform?usp=sf_lin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landay@stanford.edu" TargetMode="External"/><Relationship Id="rId4" Type="http://schemas.openxmlformats.org/officeDocument/2006/relationships/hyperlink" Target="mailto:aabuhash@stanford.edu" TargetMode="External"/><Relationship Id="rId5" Type="http://schemas.openxmlformats.org/officeDocument/2006/relationships/hyperlink" Target="mailto:manuel14@stanford.edu" TargetMode="External"/><Relationship Id="rId6" Type="http://schemas.openxmlformats.org/officeDocument/2006/relationships/hyperlink" Target="mailto:vlahakis@stanford.edu" TargetMode="External"/><Relationship Id="rId7" Type="http://schemas.openxmlformats.org/officeDocument/2006/relationships/hyperlink" Target="mailto:vmai2@stanford.edu" TargetMode="External"/><Relationship Id="rId8" Type="http://schemas.openxmlformats.org/officeDocument/2006/relationships/hyperlink" Target="mailto:reactnative@cs.stanford.edu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inyurl.com/cs47slack2019" TargetMode="External"/><Relationship Id="rId4" Type="http://schemas.openxmlformats.org/officeDocument/2006/relationships/hyperlink" Target="https://cs47.stanford.edu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602650" y="1702675"/>
            <a:ext cx="7254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CS47: Cross-Platform Mobile Development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636549" y="2119025"/>
            <a:ext cx="6340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1A: Introductions and Syllabus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5515050" y="2339325"/>
            <a:ext cx="33378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James Landay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Abdallah AbuHashem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Tiffany Manuel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Cisco Vlahakis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Vy Mai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Fall 2019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602650" y="4185525"/>
            <a:ext cx="2463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</a:t>
            </a: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cs47.stanford.edu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938750" y="4540025"/>
            <a:ext cx="33378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cs47-fall19.slack.com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950" y="4511025"/>
            <a:ext cx="284100" cy="2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cross-platform mobile development?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cross-platform </a:t>
            </a: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mobile development?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 result for android logo" id="173" name="Google Shape;1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450" y="2934200"/>
            <a:ext cx="1259000" cy="147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5"/>
          <p:cNvSpPr txBox="1"/>
          <p:nvPr/>
        </p:nvSpPr>
        <p:spPr>
          <a:xfrm>
            <a:off x="4150500" y="3323725"/>
            <a:ext cx="4681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+</a:t>
            </a:r>
            <a:endParaRPr sz="3600"/>
          </a:p>
        </p:txBody>
      </p:sp>
      <p:pic>
        <p:nvPicPr>
          <p:cNvPr descr="Image result for ios logo" id="175" name="Google Shape;17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825" y="2934200"/>
            <a:ext cx="1477750" cy="14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/>
        </p:nvSpPr>
        <p:spPr>
          <a:xfrm>
            <a:off x="0" y="9621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Approaches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6"/>
          <p:cNvSpPr txBox="1"/>
          <p:nvPr/>
        </p:nvSpPr>
        <p:spPr>
          <a:xfrm>
            <a:off x="526475" y="1428275"/>
            <a:ext cx="78681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Web apps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Pros: you just need a browser; pushing updates.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Cons: slow performance; limited capabilities.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Progressive Web Apps by Google.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/>
        </p:nvSpPr>
        <p:spPr>
          <a:xfrm>
            <a:off x="0" y="9621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Approaches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7"/>
          <p:cNvSpPr txBox="1"/>
          <p:nvPr/>
        </p:nvSpPr>
        <p:spPr>
          <a:xfrm>
            <a:off x="526475" y="1428275"/>
            <a:ext cx="78681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Web apps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Pros: you just need a browser; pushing updates.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Cons: slow performance; limited capabilities.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Progressive Web Apps by Google.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Cross-platform native apps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Pros: user does not notice any difference; capabilities similar to non-cross-platform apps.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Cons: performance better than web apps but worse than native apps.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React Native by Facebook and Flutter by Google.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/>
        </p:nvSpPr>
        <p:spPr>
          <a:xfrm>
            <a:off x="0" y="9621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React Native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8"/>
          <p:cNvSpPr txBox="1"/>
          <p:nvPr/>
        </p:nvSpPr>
        <p:spPr>
          <a:xfrm>
            <a:off x="526475" y="1428275"/>
            <a:ext cx="5793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4" name="Google Shape;1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850" y="3183049"/>
            <a:ext cx="1371000" cy="13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/>
        </p:nvSpPr>
        <p:spPr>
          <a:xfrm>
            <a:off x="0" y="9621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React Native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9"/>
          <p:cNvSpPr txBox="1"/>
          <p:nvPr/>
        </p:nvSpPr>
        <p:spPr>
          <a:xfrm>
            <a:off x="526475" y="1428275"/>
            <a:ext cx="5793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Considered the next generation of ReactJS.</a:t>
            </a:r>
            <a:endParaRPr/>
          </a:p>
        </p:txBody>
      </p:sp>
      <p:pic>
        <p:nvPicPr>
          <p:cNvPr id="201" name="Google Shape;2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850" y="3183049"/>
            <a:ext cx="1371000" cy="13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/>
        </p:nvSpPr>
        <p:spPr>
          <a:xfrm>
            <a:off x="0" y="9621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React Native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26475" y="1428275"/>
            <a:ext cx="5793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Considered the next generation of ReactJS.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JavaScript code library developed by Facebook and Instagram. Released on Github in 2013.</a:t>
            </a:r>
            <a:endParaRPr/>
          </a:p>
        </p:txBody>
      </p:sp>
      <p:pic>
        <p:nvPicPr>
          <p:cNvPr id="208" name="Google Shape;2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850" y="3183049"/>
            <a:ext cx="1371000" cy="13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 txBox="1"/>
          <p:nvPr/>
        </p:nvSpPr>
        <p:spPr>
          <a:xfrm>
            <a:off x="0" y="9621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React Native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1"/>
          <p:cNvSpPr txBox="1"/>
          <p:nvPr/>
        </p:nvSpPr>
        <p:spPr>
          <a:xfrm>
            <a:off x="526475" y="1428275"/>
            <a:ext cx="5793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Considered the next generation of ReactJS.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JavaScript code library developed by Facebook and Instagram. Released on Github in 2013.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 idea: Engineers won't have to build the same app for iOS and for Android from scratch - reusing the code across each operating system.</a:t>
            </a:r>
            <a:endParaRPr/>
          </a:p>
        </p:txBody>
      </p:sp>
      <p:pic>
        <p:nvPicPr>
          <p:cNvPr id="215" name="Google Shape;2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850" y="3183049"/>
            <a:ext cx="1371000" cy="13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/>
        </p:nvSpPr>
        <p:spPr>
          <a:xfrm>
            <a:off x="0" y="9621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React Native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2"/>
          <p:cNvSpPr txBox="1"/>
          <p:nvPr/>
        </p:nvSpPr>
        <p:spPr>
          <a:xfrm>
            <a:off x="526475" y="1428275"/>
            <a:ext cx="5793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Considered the next generation of ReactJS.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JavaScript code library developed by Facebook and Instagram. Released on Github in 2013.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 idea: Engineers won't have to build the same app for iOS and for Android from scratch - reusing the code across each operating system.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Pros: The community; Faster development; Closer teams; Cross-platform building.</a:t>
            </a:r>
            <a:endParaRPr/>
          </a:p>
        </p:txBody>
      </p:sp>
      <p:pic>
        <p:nvPicPr>
          <p:cNvPr id="222" name="Google Shape;22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850" y="3183049"/>
            <a:ext cx="1371000" cy="13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/>
          <p:nvPr/>
        </p:nvSpPr>
        <p:spPr>
          <a:xfrm>
            <a:off x="0" y="9621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React Native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43"/>
          <p:cNvSpPr txBox="1"/>
          <p:nvPr/>
        </p:nvSpPr>
        <p:spPr>
          <a:xfrm>
            <a:off x="526475" y="1428275"/>
            <a:ext cx="5793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Considered the next generation of ReactJS.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JavaScript code library developed by Facebook and Instagram. Released on Github in 2013.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 idea: Engineers won't have to build the same app for iOS and for Android from scratch - reusing the code across each operating system.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Pros: The community; Faster development; Closer teams; Cross-platform building.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Cons: It's still improving.</a:t>
            </a:r>
            <a:endParaRPr/>
          </a:p>
        </p:txBody>
      </p:sp>
      <p:pic>
        <p:nvPicPr>
          <p:cNvPr id="229" name="Google Shape;2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850" y="3183049"/>
            <a:ext cx="1371000" cy="13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/>
        </p:nvSpPr>
        <p:spPr>
          <a:xfrm>
            <a:off x="0" y="9621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Overview for today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526475" y="1428283"/>
            <a:ext cx="53784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Logistics and syllabus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Introduction to cross-platform mobile development and React Native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React Native flow demo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Assignment 1 overview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Exit ticket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800" y="1996349"/>
            <a:ext cx="1371000" cy="13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/>
        </p:nvSpPr>
        <p:spPr>
          <a:xfrm>
            <a:off x="0" y="9621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React Native: Why that much faith?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44"/>
          <p:cNvSpPr txBox="1"/>
          <p:nvPr/>
        </p:nvSpPr>
        <p:spPr>
          <a:xfrm>
            <a:off x="526475" y="1428275"/>
            <a:ext cx="5793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Cross-platform saves the companies a lot of resources.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only threat is Facebook cutting off the project.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But lots of companies and Facebook themselves heavily rely on it.</a:t>
            </a:r>
            <a:endParaRPr/>
          </a:p>
        </p:txBody>
      </p:sp>
      <p:pic>
        <p:nvPicPr>
          <p:cNvPr id="236" name="Google Shape;2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863" y="2920350"/>
            <a:ext cx="970051" cy="97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963" y="3401625"/>
            <a:ext cx="970050" cy="970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8" name="Google Shape;23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0088" y="2920350"/>
            <a:ext cx="970050" cy="9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5813" y="3401625"/>
            <a:ext cx="970050" cy="9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9013" y="3822725"/>
            <a:ext cx="970050" cy="9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79007" y="2694745"/>
            <a:ext cx="970050" cy="9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57088" y="2694750"/>
            <a:ext cx="970050" cy="9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57082" y="3822720"/>
            <a:ext cx="970050" cy="9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/>
        </p:nvSpPr>
        <p:spPr>
          <a:xfrm>
            <a:off x="0" y="9621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React Native: Why that much faith?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45"/>
          <p:cNvSpPr txBox="1"/>
          <p:nvPr/>
        </p:nvSpPr>
        <p:spPr>
          <a:xfrm>
            <a:off x="526475" y="1428275"/>
            <a:ext cx="5793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Cross-platform saves the companies a lot of resources.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only threat is Facebook cutting off the project.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But lots of companies and Facebook themselves heavily rely on it.</a:t>
            </a:r>
            <a:endParaRPr/>
          </a:p>
        </p:txBody>
      </p:sp>
      <p:pic>
        <p:nvPicPr>
          <p:cNvPr id="250" name="Google Shape;2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863" y="2920350"/>
            <a:ext cx="970051" cy="97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963" y="3401625"/>
            <a:ext cx="970050" cy="970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2" name="Google Shape;25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0088" y="2920350"/>
            <a:ext cx="970050" cy="9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5813" y="3401625"/>
            <a:ext cx="970050" cy="9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9013" y="3822725"/>
            <a:ext cx="970050" cy="9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79007" y="2694745"/>
            <a:ext cx="970050" cy="9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57088" y="2694750"/>
            <a:ext cx="970050" cy="9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57082" y="3822720"/>
            <a:ext cx="970050" cy="97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45"/>
          <p:cNvCxnSpPr/>
          <p:nvPr/>
        </p:nvCxnSpPr>
        <p:spPr>
          <a:xfrm flipH="1">
            <a:off x="5486800" y="3828400"/>
            <a:ext cx="964500" cy="9645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45"/>
          <p:cNvCxnSpPr/>
          <p:nvPr/>
        </p:nvCxnSpPr>
        <p:spPr>
          <a:xfrm>
            <a:off x="5483225" y="3821100"/>
            <a:ext cx="964500" cy="9681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Getting Started with Expo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/>
        </p:nvSpPr>
        <p:spPr>
          <a:xfrm>
            <a:off x="0" y="9621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Assignment 1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47"/>
          <p:cNvSpPr txBox="1"/>
          <p:nvPr/>
        </p:nvSpPr>
        <p:spPr>
          <a:xfrm>
            <a:off x="526475" y="1428275"/>
            <a:ext cx="5793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Released today.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Due next Tuesday.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Submission: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Send us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 screenshot of the running simulator, or show up on Monday with your bugs.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1" name="Google Shape;27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850" y="3183049"/>
            <a:ext cx="1371000" cy="13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/>
        </p:nvSpPr>
        <p:spPr>
          <a:xfrm>
            <a:off x="0" y="9621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Exit Ticket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48"/>
          <p:cNvSpPr txBox="1"/>
          <p:nvPr/>
        </p:nvSpPr>
        <p:spPr>
          <a:xfrm>
            <a:off x="526475" y="1428275"/>
            <a:ext cx="5793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an index card, write your name, year, major and minor. Tell us why you are taking this class, and what’s a thing you want to learn by the end of the class.</a:t>
            </a:r>
            <a:endParaRPr/>
          </a:p>
        </p:txBody>
      </p:sp>
      <p:pic>
        <p:nvPicPr>
          <p:cNvPr id="278" name="Google Shape;2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850" y="3183049"/>
            <a:ext cx="1371000" cy="13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/>
        </p:nvSpPr>
        <p:spPr>
          <a:xfrm>
            <a:off x="0" y="602575"/>
            <a:ext cx="91440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OH start on week 2. Email us directly if you’re not available at these times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9"/>
          <p:cNvSpPr txBox="1"/>
          <p:nvPr/>
        </p:nvSpPr>
        <p:spPr>
          <a:xfrm>
            <a:off x="562675" y="1413768"/>
            <a:ext cx="4733700" cy="25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Abdallah AbuHashem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Monday (12-1 PM) @ Huang Basement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appointment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Vy Mai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Tuesday (3-4 PM) @ Old Union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appointment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Cisco Vlahakis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Wednesday (8-9 PM) @ Huang Basement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appointment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Tiffany Manuel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Thursday (2-3 PM) @ Huang Basement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appointment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/>
        </p:nvSpPr>
        <p:spPr>
          <a:xfrm>
            <a:off x="602650" y="1702675"/>
            <a:ext cx="7254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CS47: Cross-Platform Mobile Development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50"/>
          <p:cNvSpPr txBox="1"/>
          <p:nvPr/>
        </p:nvSpPr>
        <p:spPr>
          <a:xfrm>
            <a:off x="636549" y="2119025"/>
            <a:ext cx="6340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1A: Introductions and Syllabus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50"/>
          <p:cNvSpPr txBox="1"/>
          <p:nvPr/>
        </p:nvSpPr>
        <p:spPr>
          <a:xfrm>
            <a:off x="5515050" y="3636125"/>
            <a:ext cx="33378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James Landay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Abdallah AbuHashem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Tiffany Manuel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Cisco Vlahakis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Vy Mai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Fall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2019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50"/>
          <p:cNvSpPr txBox="1"/>
          <p:nvPr/>
        </p:nvSpPr>
        <p:spPr>
          <a:xfrm>
            <a:off x="602650" y="4185525"/>
            <a:ext cx="2463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https://cs47.stanford.edu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50"/>
          <p:cNvSpPr txBox="1"/>
          <p:nvPr/>
        </p:nvSpPr>
        <p:spPr>
          <a:xfrm>
            <a:off x="938750" y="4540025"/>
            <a:ext cx="33378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cs47-fall19.slack.com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4" name="Google Shape;29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50" y="4511025"/>
            <a:ext cx="284100" cy="2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690650" y="486575"/>
            <a:ext cx="26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Who are we?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552950" y="3232278"/>
            <a:ext cx="2178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Prof. James Landay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Faculty Advisor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6219300" y="1876414"/>
            <a:ext cx="2178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Vy Mai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Co-instructor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3">
            <a:alphaModFix/>
          </a:blip>
          <a:srcRect b="14917" l="7475" r="7475" t="5647"/>
          <a:stretch/>
        </p:blipFill>
        <p:spPr>
          <a:xfrm>
            <a:off x="6582325" y="520311"/>
            <a:ext cx="1452600" cy="1356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0" name="Google Shape;120;p27"/>
          <p:cNvSpPr txBox="1"/>
          <p:nvPr/>
        </p:nvSpPr>
        <p:spPr>
          <a:xfrm>
            <a:off x="3354050" y="1876420"/>
            <a:ext cx="2178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Abdallah AbuHashem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Co-instructor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981" y="1876175"/>
            <a:ext cx="1452600" cy="1356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2" name="Google Shape;122;p27"/>
          <p:cNvPicPr preferRelativeResize="0"/>
          <p:nvPr/>
        </p:nvPicPr>
        <p:blipFill rotWithShape="1">
          <a:blip r:embed="rId5">
            <a:alphaModFix/>
          </a:blip>
          <a:srcRect b="0" l="10808" r="10808" t="0"/>
          <a:stretch/>
        </p:blipFill>
        <p:spPr>
          <a:xfrm>
            <a:off x="3717075" y="486575"/>
            <a:ext cx="1452600" cy="1389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3" name="Google Shape;123;p27"/>
          <p:cNvPicPr preferRelativeResize="0"/>
          <p:nvPr/>
        </p:nvPicPr>
        <p:blipFill rotWithShape="1">
          <a:blip r:embed="rId6">
            <a:alphaModFix/>
          </a:blip>
          <a:srcRect b="14990" l="0" r="0" t="14990"/>
          <a:stretch/>
        </p:blipFill>
        <p:spPr>
          <a:xfrm>
            <a:off x="3717075" y="2830438"/>
            <a:ext cx="1452600" cy="1356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/>
        </p:nvSpPr>
        <p:spPr>
          <a:xfrm>
            <a:off x="3354050" y="4192395"/>
            <a:ext cx="2178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Tiffany Manuel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Co-instructor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6219300" y="4186545"/>
            <a:ext cx="2178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Cisco Vlahakis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Co-instructor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7"/>
          <p:cNvPicPr preferRelativeResize="0"/>
          <p:nvPr/>
        </p:nvPicPr>
        <p:blipFill rotWithShape="1">
          <a:blip r:embed="rId7">
            <a:alphaModFix/>
          </a:blip>
          <a:srcRect b="3323" l="0" r="0" t="3323"/>
          <a:stretch/>
        </p:blipFill>
        <p:spPr>
          <a:xfrm>
            <a:off x="6582325" y="2830437"/>
            <a:ext cx="1452600" cy="1356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/>
        </p:nvSpPr>
        <p:spPr>
          <a:xfrm>
            <a:off x="0" y="9621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Logistics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8"/>
          <p:cNvSpPr txBox="1"/>
          <p:nvPr/>
        </p:nvSpPr>
        <p:spPr>
          <a:xfrm>
            <a:off x="526475" y="1428275"/>
            <a:ext cx="7868100" cy="27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Class Time: TuTh, 10:30 - 11:50 am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Credit/no credit only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Unit count: 2. Expected workload: 4 - 7 hrs/wk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Prerequisites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CS 106 A/B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Attendance is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required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to all lectures in order to pass.				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Students are allowed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up to 2 absences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 The permission of the instructor must be obtained in advance.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Further absences must be approved in advance by the faculty sponsor, Professor James Landay</a:t>
            </a:r>
            <a:r>
              <a:rPr lang="en"/>
              <a:t> (</a:t>
            </a:r>
            <a:r>
              <a:rPr lang="en" u="sng">
                <a:solidFill>
                  <a:schemeClr val="hlink"/>
                </a:solidFill>
                <a:hlinkClick r:id="rId3"/>
              </a:rPr>
              <a:t>landay@stanford.edu</a:t>
            </a:r>
            <a:r>
              <a:rPr lang="en"/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/>
        </p:nvSpPr>
        <p:spPr>
          <a:xfrm>
            <a:off x="0" y="9621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Logistics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9"/>
          <p:cNvSpPr txBox="1"/>
          <p:nvPr/>
        </p:nvSpPr>
        <p:spPr>
          <a:xfrm>
            <a:off x="526475" y="1428275"/>
            <a:ext cx="78681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Grading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 assignments have to be turned in to pass the class.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Assignments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 Assignments. Starting from today, with setup, and finishing on week 6.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Assignments are designed to solidify each week material understanding within the 4-7 hrs/wk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Final Project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Week 5. Project Idea Writeup. You will propose an idea for an application to build.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Weeks 6-9. You are required to build an app that employs the functionalities you will learn in the class.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will help you with the idea for your final project, but you will have lots of input.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Week 10 will be presentations week, where you demo your final project.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 147 students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If you use React Native in your CS 147 final project, you are allowed to count it as your final project for this class.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/>
        </p:nvSpPr>
        <p:spPr>
          <a:xfrm>
            <a:off x="0" y="9621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Logistics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526475" y="1428275"/>
            <a:ext cx="7868100" cy="1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Enrollment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 must apply to stay in class/join.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Form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on the website.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Late Days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24-Hour Late Days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Slack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Please don’t dm us. Ask in #general or make a staff group.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/>
        </p:nvSpPr>
        <p:spPr>
          <a:xfrm>
            <a:off x="0" y="9621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Contact Info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526475" y="1428275"/>
            <a:ext cx="78681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Prof. James Landay, </a:t>
            </a:r>
            <a:r>
              <a:rPr lang="en" u="sng">
                <a:solidFill>
                  <a:schemeClr val="accent5"/>
                </a:solidFill>
                <a:hlinkClick r:id="rId3"/>
              </a:rPr>
              <a:t>landay@stanford.edu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Abdallah AbuHashem,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 u="sng">
                <a:solidFill>
                  <a:schemeClr val="accent5"/>
                </a:solidFill>
                <a:hlinkClick r:id="rId4"/>
              </a:rPr>
              <a:t>aabuhash@stanford.edu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Tiffany Manuel,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manuel14@stanford.edu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Cisco Vlahakis,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vlahakis@stanford.edu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Vy Mai, </a:t>
            </a:r>
            <a:r>
              <a:rPr lang="en" u="sng">
                <a:solidFill>
                  <a:schemeClr val="hlink"/>
                </a:solidFill>
                <a:hlinkClick r:id="rId7"/>
              </a:rPr>
              <a:t>vmai2@stanford.edu</a:t>
            </a:r>
            <a:r>
              <a:rPr lang="en"/>
              <a:t>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also email us at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 u="sng">
                <a:solidFill>
                  <a:schemeClr val="accent5"/>
                </a:solidFill>
                <a:hlinkClick r:id="rId8"/>
              </a:rPr>
              <a:t>reactnative@cs.stanford.edu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/>
        </p:nvSpPr>
        <p:spPr>
          <a:xfrm>
            <a:off x="0" y="9621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Sharing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2"/>
          <p:cNvSpPr txBox="1"/>
          <p:nvPr/>
        </p:nvSpPr>
        <p:spPr>
          <a:xfrm>
            <a:off x="526475" y="1428275"/>
            <a:ext cx="78681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Assignments and lectures will be shared through Slack. To join our Slack team, follow this link: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https://tinyurl.com/cs47slack2019</a:t>
            </a:r>
            <a:r>
              <a:rPr b="1" lang="en" sz="950"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 website: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https://cs47.stanford.edu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/>
        </p:nvSpPr>
        <p:spPr>
          <a:xfrm>
            <a:off x="0" y="9621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Syllabus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3"/>
          <p:cNvSpPr txBox="1"/>
          <p:nvPr/>
        </p:nvSpPr>
        <p:spPr>
          <a:xfrm>
            <a:off x="526475" y="1428275"/>
            <a:ext cx="78681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Part 1: React Native Basics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Weeks 1-4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Part 2: Navigation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Weeks 5-6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Part 3: From Prototype to App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Weeks 7-10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