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re Sugar" charset="1" panose="00000000000000000000"/>
      <p:regular r:id="rId10"/>
    </p:embeddedFont>
    <p:embeddedFont>
      <p:font typeface="Now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2369256" y="3232195"/>
            <a:ext cx="14079494" cy="3302281"/>
          </a:xfrm>
          <a:custGeom>
            <a:avLst/>
            <a:gdLst/>
            <a:ahLst/>
            <a:cxnLst/>
            <a:rect r="r" b="b" t="t" l="l"/>
            <a:pathLst>
              <a:path h="3302281" w="14079494">
                <a:moveTo>
                  <a:pt x="0" y="0"/>
                </a:moveTo>
                <a:lnTo>
                  <a:pt x="14079494" y="0"/>
                </a:lnTo>
                <a:lnTo>
                  <a:pt x="14079494" y="3302281"/>
                </a:lnTo>
                <a:lnTo>
                  <a:pt x="0" y="3302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34792">
            <a:off x="2945251" y="4176353"/>
            <a:ext cx="12951557" cy="228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3"/>
              </a:lnSpc>
            </a:pPr>
            <a:r>
              <a:rPr lang="en-US" sz="1020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SISTEMA DE MONITORAMENTO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88882">
            <a:off x="7200881" y="2795585"/>
            <a:ext cx="936561" cy="1053392"/>
          </a:xfrm>
          <a:custGeom>
            <a:avLst/>
            <a:gdLst/>
            <a:ahLst/>
            <a:cxnLst/>
            <a:rect r="r" b="b" t="t" l="l"/>
            <a:pathLst>
              <a:path h="1053392" w="936561">
                <a:moveTo>
                  <a:pt x="0" y="0"/>
                </a:moveTo>
                <a:lnTo>
                  <a:pt x="936561" y="0"/>
                </a:lnTo>
                <a:lnTo>
                  <a:pt x="936561" y="1053392"/>
                </a:lnTo>
                <a:lnTo>
                  <a:pt x="0" y="1053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76125" y="3080326"/>
            <a:ext cx="3040083" cy="4126348"/>
          </a:xfrm>
          <a:custGeom>
            <a:avLst/>
            <a:gdLst/>
            <a:ahLst/>
            <a:cxnLst/>
            <a:rect r="r" b="b" t="t" l="l"/>
            <a:pathLst>
              <a:path h="4126348" w="3040083">
                <a:moveTo>
                  <a:pt x="0" y="0"/>
                </a:moveTo>
                <a:lnTo>
                  <a:pt x="3040083" y="0"/>
                </a:lnTo>
                <a:lnTo>
                  <a:pt x="3040083" y="4126348"/>
                </a:lnTo>
                <a:lnTo>
                  <a:pt x="0" y="41263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3471" r="-602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441925">
            <a:off x="2307982" y="2871172"/>
            <a:ext cx="2630493" cy="2420054"/>
          </a:xfrm>
          <a:custGeom>
            <a:avLst/>
            <a:gdLst/>
            <a:ahLst/>
            <a:cxnLst/>
            <a:rect r="r" b="b" t="t" l="l"/>
            <a:pathLst>
              <a:path h="2420054" w="2630493">
                <a:moveTo>
                  <a:pt x="0" y="0"/>
                </a:moveTo>
                <a:lnTo>
                  <a:pt x="2630493" y="0"/>
                </a:lnTo>
                <a:lnTo>
                  <a:pt x="2630493" y="2420054"/>
                </a:lnTo>
                <a:lnTo>
                  <a:pt x="0" y="2420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007" y="9065443"/>
            <a:ext cx="4610565" cy="922113"/>
          </a:xfrm>
          <a:custGeom>
            <a:avLst/>
            <a:gdLst/>
            <a:ahLst/>
            <a:cxnLst/>
            <a:rect r="r" b="b" t="t" l="l"/>
            <a:pathLst>
              <a:path h="922113" w="4610565">
                <a:moveTo>
                  <a:pt x="0" y="0"/>
                </a:moveTo>
                <a:lnTo>
                  <a:pt x="4610566" y="0"/>
                </a:lnTo>
                <a:lnTo>
                  <a:pt x="4610566" y="922113"/>
                </a:lnTo>
                <a:lnTo>
                  <a:pt x="0" y="92211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862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4181" y="9311348"/>
            <a:ext cx="3306009" cy="45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5"/>
              </a:lnSpc>
            </a:pPr>
            <a:r>
              <a:rPr lang="en-US" sz="169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CAIO PEDROSO, LUCAS RAMON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7370" y="86314"/>
            <a:ext cx="9423863" cy="1884773"/>
          </a:xfrm>
          <a:custGeom>
            <a:avLst/>
            <a:gdLst/>
            <a:ahLst/>
            <a:cxnLst/>
            <a:rect r="r" b="b" t="t" l="l"/>
            <a:pathLst>
              <a:path h="1884773" w="9423863">
                <a:moveTo>
                  <a:pt x="9423864" y="0"/>
                </a:moveTo>
                <a:lnTo>
                  <a:pt x="0" y="0"/>
                </a:lnTo>
                <a:lnTo>
                  <a:pt x="0" y="1884772"/>
                </a:lnTo>
                <a:lnTo>
                  <a:pt x="9423864" y="1884772"/>
                </a:lnTo>
                <a:lnTo>
                  <a:pt x="942386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705391" y="0"/>
            <a:ext cx="10891068" cy="2178214"/>
          </a:xfrm>
          <a:custGeom>
            <a:avLst/>
            <a:gdLst/>
            <a:ahLst/>
            <a:cxnLst/>
            <a:rect r="r" b="b" t="t" l="l"/>
            <a:pathLst>
              <a:path h="2178214" w="10891068">
                <a:moveTo>
                  <a:pt x="10891068" y="0"/>
                </a:moveTo>
                <a:lnTo>
                  <a:pt x="0" y="0"/>
                </a:lnTo>
                <a:lnTo>
                  <a:pt x="0" y="2178214"/>
                </a:lnTo>
                <a:lnTo>
                  <a:pt x="10891068" y="2178214"/>
                </a:lnTo>
                <a:lnTo>
                  <a:pt x="108910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9166064">
            <a:off x="262653" y="2915850"/>
            <a:ext cx="1978338" cy="895647"/>
          </a:xfrm>
          <a:custGeom>
            <a:avLst/>
            <a:gdLst/>
            <a:ahLst/>
            <a:cxnLst/>
            <a:rect r="r" b="b" t="t" l="l"/>
            <a:pathLst>
              <a:path h="895647" w="1978338">
                <a:moveTo>
                  <a:pt x="0" y="895648"/>
                </a:moveTo>
                <a:lnTo>
                  <a:pt x="1978338" y="895648"/>
                </a:lnTo>
                <a:lnTo>
                  <a:pt x="1978338" y="0"/>
                </a:lnTo>
                <a:lnTo>
                  <a:pt x="0" y="0"/>
                </a:lnTo>
                <a:lnTo>
                  <a:pt x="0" y="89564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8525" y="275613"/>
            <a:ext cx="13407009" cy="169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2"/>
              </a:lnSpc>
            </a:pPr>
            <a:r>
              <a:rPr lang="en-US" sz="600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COMO OS DISPOSITIVOS FUNCIONARIAM: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44144" y="2678616"/>
            <a:ext cx="13035771" cy="729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CÂMERAS DE SEGURANÇA IP: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Capturam vídeo e transmitem para a rede via Wi-Fi ou cabo Ethernet.</a:t>
            </a: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ROTEADOR/MODEM: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DISTRIBUI A INTERNET PARA CÂMERAS E DISPOSITIVOS DE MONITORAMENTO, PERMITINDO VISUALIZAÇÃO AO VIVO.</a:t>
            </a: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ARMAZENAMENTO (NUVEM OU NAS):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GUARDA OS VÍDEOS GRAVADOS, PODENDO SER NA NUVEM (REMOTO) OU EM SERVIDOR LOCAL (NAS).</a:t>
            </a: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SOFTWARE/APP DE MONITORAMENTO: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PERMITE VISUALIZAR AS CÂMERAS EM TEMPO REAL NO SMARTPHONE OU COMPUTADOR.</a:t>
            </a: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FONTE DE ALIMENTAÇÃO E NO-BREAK (UPS):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MANTÉM AS CÂMERAS FUNCIONANDO 24H, MESMO DURANTE QUEDAS DE ENERGIA.</a:t>
            </a:r>
          </a:p>
          <a:p>
            <a:pPr algn="l">
              <a:lnSpc>
                <a:spcPts val="332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36719">
            <a:off x="15118134" y="6699334"/>
            <a:ext cx="3292370" cy="3703074"/>
          </a:xfrm>
          <a:custGeom>
            <a:avLst/>
            <a:gdLst/>
            <a:ahLst/>
            <a:cxnLst/>
            <a:rect r="r" b="b" t="t" l="l"/>
            <a:pathLst>
              <a:path h="3703074" w="3292370">
                <a:moveTo>
                  <a:pt x="0" y="0"/>
                </a:moveTo>
                <a:lnTo>
                  <a:pt x="3292369" y="0"/>
                </a:lnTo>
                <a:lnTo>
                  <a:pt x="3292369" y="3703074"/>
                </a:lnTo>
                <a:lnTo>
                  <a:pt x="0" y="37030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4393385" y="302052"/>
            <a:ext cx="8519576" cy="2571363"/>
          </a:xfrm>
          <a:custGeom>
            <a:avLst/>
            <a:gdLst/>
            <a:ahLst/>
            <a:cxnLst/>
            <a:rect r="r" b="b" t="t" l="l"/>
            <a:pathLst>
              <a:path h="2571363" w="8519576">
                <a:moveTo>
                  <a:pt x="0" y="2571363"/>
                </a:moveTo>
                <a:lnTo>
                  <a:pt x="8519576" y="2571363"/>
                </a:lnTo>
                <a:lnTo>
                  <a:pt x="8519576" y="0"/>
                </a:lnTo>
                <a:lnTo>
                  <a:pt x="0" y="0"/>
                </a:lnTo>
                <a:lnTo>
                  <a:pt x="0" y="257136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9027" y="3864238"/>
            <a:ext cx="273633" cy="2388858"/>
          </a:xfrm>
          <a:custGeom>
            <a:avLst/>
            <a:gdLst/>
            <a:ahLst/>
            <a:cxnLst/>
            <a:rect r="r" b="b" t="t" l="l"/>
            <a:pathLst>
              <a:path h="2388858" w="273633">
                <a:moveTo>
                  <a:pt x="0" y="0"/>
                </a:moveTo>
                <a:lnTo>
                  <a:pt x="273633" y="0"/>
                </a:lnTo>
                <a:lnTo>
                  <a:pt x="273633" y="2388858"/>
                </a:lnTo>
                <a:lnTo>
                  <a:pt x="0" y="2388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350813" y="5784007"/>
            <a:ext cx="343380" cy="2997764"/>
          </a:xfrm>
          <a:custGeom>
            <a:avLst/>
            <a:gdLst/>
            <a:ahLst/>
            <a:cxnLst/>
            <a:rect r="r" b="b" t="t" l="l"/>
            <a:pathLst>
              <a:path h="2997764" w="343380">
                <a:moveTo>
                  <a:pt x="343380" y="0"/>
                </a:moveTo>
                <a:lnTo>
                  <a:pt x="0" y="0"/>
                </a:lnTo>
                <a:lnTo>
                  <a:pt x="0" y="2997764"/>
                </a:lnTo>
                <a:lnTo>
                  <a:pt x="343380" y="2997764"/>
                </a:lnTo>
                <a:lnTo>
                  <a:pt x="34338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16239" y="1450010"/>
            <a:ext cx="7184884" cy="75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584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SEGURANÇA: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8864" y="4272867"/>
            <a:ext cx="9595746" cy="503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</a:pPr>
            <a:r>
              <a:rPr lang="en-US" sz="3024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QUANTO À SEGURANÇA DO SISTEMA, A COMUNICAÇÃO ENTRE AS CÂMERAS, ROTEADOR E DISPOSITIVOS É CRIPTOGRAFADA PARA PROTEGER OS DADOS. O ACESSO AO SISTEMA É PROTEGIDO POR SENHAS FORTES E PODE INCLUIR AUTENTICAÇÃO DE DOIS FATORES (2FA). ALÉM DISSO, O ARMAZENAMENTO DOS VÍDEOS, SEJA NA NUVEM OU LOCALMENTE, É FEITO DE FORMA SEGURA, COM BACKUP REGULAR E CONTROLE DE ACESSO RESTRITO. ALERTAS AUTOMÁTICOS SÃO ENVIADOS EM CASO DE FALHA NA CONEXÃO OU PROBLEMAS NO SISTEMA.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47960" y="3857741"/>
            <a:ext cx="7836440" cy="578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Ferramentas usadas para a segurança:</a:t>
            </a:r>
          </a:p>
          <a:p>
            <a:pPr algn="ctr" marL="712590" indent="-35629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Criptografia: Protege os dados transmitidos.</a:t>
            </a:r>
          </a:p>
          <a:p>
            <a:pPr algn="ctr" marL="712590" indent="-35629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Autenticação: Login com senha forte e 2FA.</a:t>
            </a:r>
          </a:p>
          <a:p>
            <a:pPr algn="ctr" marL="712590" indent="-35629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Armazenamento Seguro: Backup e acesso restrito.</a:t>
            </a:r>
          </a:p>
          <a:p>
            <a:pPr algn="ctr" marL="712590" indent="-35629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Alertas: Notificações de falhas no sistema.</a:t>
            </a:r>
          </a:p>
          <a:p>
            <a:pPr algn="ctr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3252182" y="4777690"/>
            <a:ext cx="11667627" cy="2736589"/>
          </a:xfrm>
          <a:custGeom>
            <a:avLst/>
            <a:gdLst/>
            <a:ahLst/>
            <a:cxnLst/>
            <a:rect r="r" b="b" t="t" l="l"/>
            <a:pathLst>
              <a:path h="2736589" w="11667627">
                <a:moveTo>
                  <a:pt x="0" y="0"/>
                </a:moveTo>
                <a:lnTo>
                  <a:pt x="11667627" y="0"/>
                </a:lnTo>
                <a:lnTo>
                  <a:pt x="11667627" y="2736589"/>
                </a:lnTo>
                <a:lnTo>
                  <a:pt x="0" y="273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34792">
            <a:off x="3645291" y="5898980"/>
            <a:ext cx="11020820" cy="115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5"/>
              </a:lnSpc>
            </a:pPr>
            <a:r>
              <a:rPr lang="en-US" sz="987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OBRIGADO!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88882">
            <a:off x="7354149" y="1247133"/>
            <a:ext cx="2590861" cy="2914056"/>
          </a:xfrm>
          <a:custGeom>
            <a:avLst/>
            <a:gdLst/>
            <a:ahLst/>
            <a:cxnLst/>
            <a:rect r="r" b="b" t="t" l="l"/>
            <a:pathLst>
              <a:path h="2914056" w="2590861">
                <a:moveTo>
                  <a:pt x="0" y="0"/>
                </a:moveTo>
                <a:lnTo>
                  <a:pt x="2590861" y="0"/>
                </a:lnTo>
                <a:lnTo>
                  <a:pt x="2590861" y="2914056"/>
                </a:lnTo>
                <a:lnTo>
                  <a:pt x="0" y="2914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DAGRClw7ewk</dc:identifier>
  <dcterms:modified xsi:type="dcterms:W3CDTF">2011-08-01T06:04:30Z</dcterms:modified>
  <cp:revision>1</cp:revision>
  <dc:title>Black and White Chalkboard Brainstorm Presentation</dc:title>
</cp:coreProperties>
</file>