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2" r:id="rId10"/>
    <p:sldId id="264" r:id="rId11"/>
    <p:sldId id="265" r:id="rId1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5" d="100"/>
          <a:sy n="65" d="100"/>
        </p:scale>
        <p:origin x="3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6C4CE5-5ACB-4CFC-873A-A5EC214E79C7}" type="doc">
      <dgm:prSet loTypeId="urn:microsoft.com/office/officeart/2005/8/layout/hierarchy1" loCatId="hierarchy" qsTypeId="urn:microsoft.com/office/officeart/2005/8/quickstyle/simple4" qsCatId="simple" csTypeId="urn:microsoft.com/office/officeart/2005/8/colors/accent3_2" csCatId="accent3"/>
      <dgm:spPr/>
      <dgm:t>
        <a:bodyPr/>
        <a:lstStyle/>
        <a:p>
          <a:endParaRPr lang="en-US"/>
        </a:p>
      </dgm:t>
    </dgm:pt>
    <dgm:pt modelId="{CE23310E-5B87-4342-BD59-FFF591313CAC}">
      <dgm:prSet/>
      <dgm:spPr/>
      <dgm:t>
        <a:bodyPr/>
        <a:lstStyle/>
        <a:p>
          <a:r>
            <a:rPr lang="pt-BR"/>
            <a:t>Aula 1 - introdução ao versionamento de código, Git e GitHub</a:t>
          </a:r>
          <a:endParaRPr lang="en-US"/>
        </a:p>
      </dgm:t>
    </dgm:pt>
    <dgm:pt modelId="{7EBC9EE2-4745-4F54-B37D-FE590D65A9D5}" type="parTrans" cxnId="{1E79CE64-9396-423C-8BE3-9FDED9F00751}">
      <dgm:prSet/>
      <dgm:spPr/>
      <dgm:t>
        <a:bodyPr/>
        <a:lstStyle/>
        <a:p>
          <a:endParaRPr lang="en-US"/>
        </a:p>
      </dgm:t>
    </dgm:pt>
    <dgm:pt modelId="{DC08D539-94BF-469F-8A3C-7776F4A7AD52}" type="sibTrans" cxnId="{1E79CE64-9396-423C-8BE3-9FDED9F00751}">
      <dgm:prSet/>
      <dgm:spPr/>
      <dgm:t>
        <a:bodyPr/>
        <a:lstStyle/>
        <a:p>
          <a:endParaRPr lang="en-US"/>
        </a:p>
      </dgm:t>
    </dgm:pt>
    <dgm:pt modelId="{909459D4-EE72-48DC-AB9C-75B6F679FE0F}">
      <dgm:prSet/>
      <dgm:spPr/>
      <dgm:t>
        <a:bodyPr/>
        <a:lstStyle/>
        <a:p>
          <a:r>
            <a:rPr lang="pt-BR"/>
            <a:t>Aula 2 - O que é considerado como uma nova aplicação? </a:t>
          </a:r>
          <a:endParaRPr lang="en-US"/>
        </a:p>
      </dgm:t>
    </dgm:pt>
    <dgm:pt modelId="{601DFB38-A925-4404-AED8-F65FC51D775E}" type="parTrans" cxnId="{A150B1A4-0A3C-4083-ABD5-6723D43A4CD1}">
      <dgm:prSet/>
      <dgm:spPr/>
      <dgm:t>
        <a:bodyPr/>
        <a:lstStyle/>
        <a:p>
          <a:endParaRPr lang="en-US"/>
        </a:p>
      </dgm:t>
    </dgm:pt>
    <dgm:pt modelId="{85AD4F3A-0E7C-4B6E-8783-C60F7AAB6815}" type="sibTrans" cxnId="{A150B1A4-0A3C-4083-ABD5-6723D43A4CD1}">
      <dgm:prSet/>
      <dgm:spPr/>
      <dgm:t>
        <a:bodyPr/>
        <a:lstStyle/>
        <a:p>
          <a:endParaRPr lang="en-US"/>
        </a:p>
      </dgm:t>
    </dgm:pt>
    <dgm:pt modelId="{BACD02DF-D497-4504-B1F2-F1E405928159}">
      <dgm:prSet/>
      <dgm:spPr/>
      <dgm:t>
        <a:bodyPr/>
        <a:lstStyle/>
        <a:p>
          <a:r>
            <a:rPr lang="pt-BR"/>
            <a:t>Aula 3 - Versionar: existem ferramentas que podem me auxiliar? </a:t>
          </a:r>
          <a:endParaRPr lang="en-US"/>
        </a:p>
      </dgm:t>
    </dgm:pt>
    <dgm:pt modelId="{1E7A3BAE-24AD-4C96-8D4A-DE5550E48C37}" type="parTrans" cxnId="{A7CB6DE2-4F93-443E-8E13-FC7E5878B0E7}">
      <dgm:prSet/>
      <dgm:spPr/>
      <dgm:t>
        <a:bodyPr/>
        <a:lstStyle/>
        <a:p>
          <a:endParaRPr lang="en-US"/>
        </a:p>
      </dgm:t>
    </dgm:pt>
    <dgm:pt modelId="{27CD2211-B873-4038-9C0D-C2BB1E723672}" type="sibTrans" cxnId="{A7CB6DE2-4F93-443E-8E13-FC7E5878B0E7}">
      <dgm:prSet/>
      <dgm:spPr/>
      <dgm:t>
        <a:bodyPr/>
        <a:lstStyle/>
        <a:p>
          <a:endParaRPr lang="en-US"/>
        </a:p>
      </dgm:t>
    </dgm:pt>
    <dgm:pt modelId="{5D501C38-9BD4-41ED-9858-AABAD8CDC459}" type="pres">
      <dgm:prSet presAssocID="{396C4CE5-5ACB-4CFC-873A-A5EC214E79C7}" presName="hierChild1" presStyleCnt="0">
        <dgm:presLayoutVars>
          <dgm:chPref val="1"/>
          <dgm:dir/>
          <dgm:animOne val="branch"/>
          <dgm:animLvl val="lvl"/>
          <dgm:resizeHandles/>
        </dgm:presLayoutVars>
      </dgm:prSet>
      <dgm:spPr/>
    </dgm:pt>
    <dgm:pt modelId="{4CCE4865-0963-47B3-B552-8E4747BCA986}" type="pres">
      <dgm:prSet presAssocID="{CE23310E-5B87-4342-BD59-FFF591313CAC}" presName="hierRoot1" presStyleCnt="0"/>
      <dgm:spPr/>
    </dgm:pt>
    <dgm:pt modelId="{ED7EE604-D2F9-4D79-AA64-F060FF4ADE7A}" type="pres">
      <dgm:prSet presAssocID="{CE23310E-5B87-4342-BD59-FFF591313CAC}" presName="composite" presStyleCnt="0"/>
      <dgm:spPr/>
    </dgm:pt>
    <dgm:pt modelId="{C99A44DC-55F3-41C0-9F4E-E90F847ED5C2}" type="pres">
      <dgm:prSet presAssocID="{CE23310E-5B87-4342-BD59-FFF591313CAC}" presName="background" presStyleLbl="node0" presStyleIdx="0" presStyleCnt="3"/>
      <dgm:spPr/>
    </dgm:pt>
    <dgm:pt modelId="{2083A1EB-8E64-4318-9122-8A0C3C8CB092}" type="pres">
      <dgm:prSet presAssocID="{CE23310E-5B87-4342-BD59-FFF591313CAC}" presName="text" presStyleLbl="fgAcc0" presStyleIdx="0" presStyleCnt="3">
        <dgm:presLayoutVars>
          <dgm:chPref val="3"/>
        </dgm:presLayoutVars>
      </dgm:prSet>
      <dgm:spPr/>
    </dgm:pt>
    <dgm:pt modelId="{464F92BA-2A3F-40CD-AF4A-47FD56287A46}" type="pres">
      <dgm:prSet presAssocID="{CE23310E-5B87-4342-BD59-FFF591313CAC}" presName="hierChild2" presStyleCnt="0"/>
      <dgm:spPr/>
    </dgm:pt>
    <dgm:pt modelId="{8B4B1ABD-A75A-4C14-9724-9B6AB890A152}" type="pres">
      <dgm:prSet presAssocID="{909459D4-EE72-48DC-AB9C-75B6F679FE0F}" presName="hierRoot1" presStyleCnt="0"/>
      <dgm:spPr/>
    </dgm:pt>
    <dgm:pt modelId="{16D67D56-8F2E-4F24-BD5E-44EDCED9EF39}" type="pres">
      <dgm:prSet presAssocID="{909459D4-EE72-48DC-AB9C-75B6F679FE0F}" presName="composite" presStyleCnt="0"/>
      <dgm:spPr/>
    </dgm:pt>
    <dgm:pt modelId="{BBF7C5A0-212C-420D-89C7-FD3B542E6EB1}" type="pres">
      <dgm:prSet presAssocID="{909459D4-EE72-48DC-AB9C-75B6F679FE0F}" presName="background" presStyleLbl="node0" presStyleIdx="1" presStyleCnt="3"/>
      <dgm:spPr/>
    </dgm:pt>
    <dgm:pt modelId="{7D1C6C75-9F8B-4F63-8485-AFD2710EC099}" type="pres">
      <dgm:prSet presAssocID="{909459D4-EE72-48DC-AB9C-75B6F679FE0F}" presName="text" presStyleLbl="fgAcc0" presStyleIdx="1" presStyleCnt="3">
        <dgm:presLayoutVars>
          <dgm:chPref val="3"/>
        </dgm:presLayoutVars>
      </dgm:prSet>
      <dgm:spPr/>
    </dgm:pt>
    <dgm:pt modelId="{1B2802CA-9724-4355-912A-518BF74C43A9}" type="pres">
      <dgm:prSet presAssocID="{909459D4-EE72-48DC-AB9C-75B6F679FE0F}" presName="hierChild2" presStyleCnt="0"/>
      <dgm:spPr/>
    </dgm:pt>
    <dgm:pt modelId="{C48B5232-D9F7-4F09-BA53-E90816DEA6BF}" type="pres">
      <dgm:prSet presAssocID="{BACD02DF-D497-4504-B1F2-F1E405928159}" presName="hierRoot1" presStyleCnt="0"/>
      <dgm:spPr/>
    </dgm:pt>
    <dgm:pt modelId="{3B573D21-EC96-45FD-826D-EAEA93F01724}" type="pres">
      <dgm:prSet presAssocID="{BACD02DF-D497-4504-B1F2-F1E405928159}" presName="composite" presStyleCnt="0"/>
      <dgm:spPr/>
    </dgm:pt>
    <dgm:pt modelId="{3A02BF15-5A4F-4CA9-B7AC-1B9E19D32374}" type="pres">
      <dgm:prSet presAssocID="{BACD02DF-D497-4504-B1F2-F1E405928159}" presName="background" presStyleLbl="node0" presStyleIdx="2" presStyleCnt="3"/>
      <dgm:spPr/>
    </dgm:pt>
    <dgm:pt modelId="{6071B552-9269-4347-AC82-03AB9F25F575}" type="pres">
      <dgm:prSet presAssocID="{BACD02DF-D497-4504-B1F2-F1E405928159}" presName="text" presStyleLbl="fgAcc0" presStyleIdx="2" presStyleCnt="3">
        <dgm:presLayoutVars>
          <dgm:chPref val="3"/>
        </dgm:presLayoutVars>
      </dgm:prSet>
      <dgm:spPr/>
    </dgm:pt>
    <dgm:pt modelId="{CE567F96-1031-48A6-B635-0AC34F725F11}" type="pres">
      <dgm:prSet presAssocID="{BACD02DF-D497-4504-B1F2-F1E405928159}" presName="hierChild2" presStyleCnt="0"/>
      <dgm:spPr/>
    </dgm:pt>
  </dgm:ptLst>
  <dgm:cxnLst>
    <dgm:cxn modelId="{4FDEA05B-CB39-433A-9727-619E37AC202D}" type="presOf" srcId="{BACD02DF-D497-4504-B1F2-F1E405928159}" destId="{6071B552-9269-4347-AC82-03AB9F25F575}" srcOrd="0" destOrd="0" presId="urn:microsoft.com/office/officeart/2005/8/layout/hierarchy1"/>
    <dgm:cxn modelId="{36525063-00B9-447E-AF8C-582E3F989F8F}" type="presOf" srcId="{396C4CE5-5ACB-4CFC-873A-A5EC214E79C7}" destId="{5D501C38-9BD4-41ED-9858-AABAD8CDC459}" srcOrd="0" destOrd="0" presId="urn:microsoft.com/office/officeart/2005/8/layout/hierarchy1"/>
    <dgm:cxn modelId="{1E79CE64-9396-423C-8BE3-9FDED9F00751}" srcId="{396C4CE5-5ACB-4CFC-873A-A5EC214E79C7}" destId="{CE23310E-5B87-4342-BD59-FFF591313CAC}" srcOrd="0" destOrd="0" parTransId="{7EBC9EE2-4745-4F54-B37D-FE590D65A9D5}" sibTransId="{DC08D539-94BF-469F-8A3C-7776F4A7AD52}"/>
    <dgm:cxn modelId="{6D38E358-400C-4786-8DEB-AB3FF4AA06A9}" type="presOf" srcId="{909459D4-EE72-48DC-AB9C-75B6F679FE0F}" destId="{7D1C6C75-9F8B-4F63-8485-AFD2710EC099}" srcOrd="0" destOrd="0" presId="urn:microsoft.com/office/officeart/2005/8/layout/hierarchy1"/>
    <dgm:cxn modelId="{AB34E99F-7729-40E7-ABE8-2480F3C74BE9}" type="presOf" srcId="{CE23310E-5B87-4342-BD59-FFF591313CAC}" destId="{2083A1EB-8E64-4318-9122-8A0C3C8CB092}" srcOrd="0" destOrd="0" presId="urn:microsoft.com/office/officeart/2005/8/layout/hierarchy1"/>
    <dgm:cxn modelId="{A150B1A4-0A3C-4083-ABD5-6723D43A4CD1}" srcId="{396C4CE5-5ACB-4CFC-873A-A5EC214E79C7}" destId="{909459D4-EE72-48DC-AB9C-75B6F679FE0F}" srcOrd="1" destOrd="0" parTransId="{601DFB38-A925-4404-AED8-F65FC51D775E}" sibTransId="{85AD4F3A-0E7C-4B6E-8783-C60F7AAB6815}"/>
    <dgm:cxn modelId="{A7CB6DE2-4F93-443E-8E13-FC7E5878B0E7}" srcId="{396C4CE5-5ACB-4CFC-873A-A5EC214E79C7}" destId="{BACD02DF-D497-4504-B1F2-F1E405928159}" srcOrd="2" destOrd="0" parTransId="{1E7A3BAE-24AD-4C96-8D4A-DE5550E48C37}" sibTransId="{27CD2211-B873-4038-9C0D-C2BB1E723672}"/>
    <dgm:cxn modelId="{4AA2E467-50CB-4ED3-B360-8E9F993D7F66}" type="presParOf" srcId="{5D501C38-9BD4-41ED-9858-AABAD8CDC459}" destId="{4CCE4865-0963-47B3-B552-8E4747BCA986}" srcOrd="0" destOrd="0" presId="urn:microsoft.com/office/officeart/2005/8/layout/hierarchy1"/>
    <dgm:cxn modelId="{3A9CACD0-5B26-4844-83BC-659B00990737}" type="presParOf" srcId="{4CCE4865-0963-47B3-B552-8E4747BCA986}" destId="{ED7EE604-D2F9-4D79-AA64-F060FF4ADE7A}" srcOrd="0" destOrd="0" presId="urn:microsoft.com/office/officeart/2005/8/layout/hierarchy1"/>
    <dgm:cxn modelId="{53F046AE-5B08-43C1-8FE2-52069D0A8ECD}" type="presParOf" srcId="{ED7EE604-D2F9-4D79-AA64-F060FF4ADE7A}" destId="{C99A44DC-55F3-41C0-9F4E-E90F847ED5C2}" srcOrd="0" destOrd="0" presId="urn:microsoft.com/office/officeart/2005/8/layout/hierarchy1"/>
    <dgm:cxn modelId="{A2E94241-5AC8-4738-BE49-BDD2E4B6DD86}" type="presParOf" srcId="{ED7EE604-D2F9-4D79-AA64-F060FF4ADE7A}" destId="{2083A1EB-8E64-4318-9122-8A0C3C8CB092}" srcOrd="1" destOrd="0" presId="urn:microsoft.com/office/officeart/2005/8/layout/hierarchy1"/>
    <dgm:cxn modelId="{ACADC843-0D47-452C-B72A-07584E634E23}" type="presParOf" srcId="{4CCE4865-0963-47B3-B552-8E4747BCA986}" destId="{464F92BA-2A3F-40CD-AF4A-47FD56287A46}" srcOrd="1" destOrd="0" presId="urn:microsoft.com/office/officeart/2005/8/layout/hierarchy1"/>
    <dgm:cxn modelId="{5E865718-0884-45A6-A59E-63AB54C88A58}" type="presParOf" srcId="{5D501C38-9BD4-41ED-9858-AABAD8CDC459}" destId="{8B4B1ABD-A75A-4C14-9724-9B6AB890A152}" srcOrd="1" destOrd="0" presId="urn:microsoft.com/office/officeart/2005/8/layout/hierarchy1"/>
    <dgm:cxn modelId="{5B201F15-115B-44B7-8F5B-8D9B38B620F6}" type="presParOf" srcId="{8B4B1ABD-A75A-4C14-9724-9B6AB890A152}" destId="{16D67D56-8F2E-4F24-BD5E-44EDCED9EF39}" srcOrd="0" destOrd="0" presId="urn:microsoft.com/office/officeart/2005/8/layout/hierarchy1"/>
    <dgm:cxn modelId="{407E0969-B1EE-4433-AEEE-83F6E924F378}" type="presParOf" srcId="{16D67D56-8F2E-4F24-BD5E-44EDCED9EF39}" destId="{BBF7C5A0-212C-420D-89C7-FD3B542E6EB1}" srcOrd="0" destOrd="0" presId="urn:microsoft.com/office/officeart/2005/8/layout/hierarchy1"/>
    <dgm:cxn modelId="{9F56286C-6C17-4F50-8381-F744238CA9E4}" type="presParOf" srcId="{16D67D56-8F2E-4F24-BD5E-44EDCED9EF39}" destId="{7D1C6C75-9F8B-4F63-8485-AFD2710EC099}" srcOrd="1" destOrd="0" presId="urn:microsoft.com/office/officeart/2005/8/layout/hierarchy1"/>
    <dgm:cxn modelId="{ED5A50F5-DCEB-4221-B506-4949F54ACFB8}" type="presParOf" srcId="{8B4B1ABD-A75A-4C14-9724-9B6AB890A152}" destId="{1B2802CA-9724-4355-912A-518BF74C43A9}" srcOrd="1" destOrd="0" presId="urn:microsoft.com/office/officeart/2005/8/layout/hierarchy1"/>
    <dgm:cxn modelId="{17FC0950-9C80-4C9D-8448-069A16481A65}" type="presParOf" srcId="{5D501C38-9BD4-41ED-9858-AABAD8CDC459}" destId="{C48B5232-D9F7-4F09-BA53-E90816DEA6BF}" srcOrd="2" destOrd="0" presId="urn:microsoft.com/office/officeart/2005/8/layout/hierarchy1"/>
    <dgm:cxn modelId="{54A64D14-5861-42CD-9E92-66EB83F33D80}" type="presParOf" srcId="{C48B5232-D9F7-4F09-BA53-E90816DEA6BF}" destId="{3B573D21-EC96-45FD-826D-EAEA93F01724}" srcOrd="0" destOrd="0" presId="urn:microsoft.com/office/officeart/2005/8/layout/hierarchy1"/>
    <dgm:cxn modelId="{02619132-2C78-41DA-A792-690630F90081}" type="presParOf" srcId="{3B573D21-EC96-45FD-826D-EAEA93F01724}" destId="{3A02BF15-5A4F-4CA9-B7AC-1B9E19D32374}" srcOrd="0" destOrd="0" presId="urn:microsoft.com/office/officeart/2005/8/layout/hierarchy1"/>
    <dgm:cxn modelId="{B8CC494D-FCA8-49E9-B022-84BA1832DA25}" type="presParOf" srcId="{3B573D21-EC96-45FD-826D-EAEA93F01724}" destId="{6071B552-9269-4347-AC82-03AB9F25F575}" srcOrd="1" destOrd="0" presId="urn:microsoft.com/office/officeart/2005/8/layout/hierarchy1"/>
    <dgm:cxn modelId="{6B30DE94-504D-4FD2-B2C7-94BB549408A6}" type="presParOf" srcId="{C48B5232-D9F7-4F09-BA53-E90816DEA6BF}" destId="{CE567F96-1031-48A6-B635-0AC34F725F11}"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9A44DC-55F3-41C0-9F4E-E90F847ED5C2}">
      <dsp:nvSpPr>
        <dsp:cNvPr id="0" name=""/>
        <dsp:cNvSpPr/>
      </dsp:nvSpPr>
      <dsp:spPr>
        <a:xfrm>
          <a:off x="0" y="1080567"/>
          <a:ext cx="2957512" cy="18780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083A1EB-8E64-4318-9122-8A0C3C8CB092}">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t-BR" sz="2500" kern="1200"/>
            <a:t>Aula 1 - introdução ao versionamento de código, Git e GitHub</a:t>
          </a:r>
          <a:endParaRPr lang="en-US" sz="2500" kern="1200"/>
        </a:p>
      </dsp:txBody>
      <dsp:txXfrm>
        <a:off x="383617" y="1447754"/>
        <a:ext cx="2847502" cy="1768010"/>
      </dsp:txXfrm>
    </dsp:sp>
    <dsp:sp modelId="{BBF7C5A0-212C-420D-89C7-FD3B542E6EB1}">
      <dsp:nvSpPr>
        <dsp:cNvPr id="0" name=""/>
        <dsp:cNvSpPr/>
      </dsp:nvSpPr>
      <dsp:spPr>
        <a:xfrm>
          <a:off x="3614737" y="1080567"/>
          <a:ext cx="2957512" cy="18780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D1C6C75-9F8B-4F63-8485-AFD2710EC099}">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t-BR" sz="2500" kern="1200"/>
            <a:t>Aula 2 - O que é considerado como uma nova aplicação? </a:t>
          </a:r>
          <a:endParaRPr lang="en-US" sz="2500" kern="1200"/>
        </a:p>
      </dsp:txBody>
      <dsp:txXfrm>
        <a:off x="3998355" y="1447754"/>
        <a:ext cx="2847502" cy="1768010"/>
      </dsp:txXfrm>
    </dsp:sp>
    <dsp:sp modelId="{3A02BF15-5A4F-4CA9-B7AC-1B9E19D32374}">
      <dsp:nvSpPr>
        <dsp:cNvPr id="0" name=""/>
        <dsp:cNvSpPr/>
      </dsp:nvSpPr>
      <dsp:spPr>
        <a:xfrm>
          <a:off x="7229475" y="1080567"/>
          <a:ext cx="2957512" cy="187802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071B552-9269-4347-AC82-03AB9F25F575}">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pt-BR" sz="2500" kern="1200"/>
            <a:t>Aula 3 - Versionar: existem ferramentas que podem me auxiliar? </a:t>
          </a:r>
          <a:endParaRPr lang="en-US" sz="2500" kern="1200"/>
        </a:p>
      </dsp:txBody>
      <dsp:txXfrm>
        <a:off x="7613092" y="1447754"/>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BA84B-91F1-4136-8B52-2C3CDE8E15E7}"/>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5D830A8-C962-4455-835E-A91CC1D0D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26F6B7A8-C339-4827-9937-84EEA33295A0}"/>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5" name="Espaço Reservado para Rodapé 4">
            <a:extLst>
              <a:ext uri="{FF2B5EF4-FFF2-40B4-BE49-F238E27FC236}">
                <a16:creationId xmlns:a16="http://schemas.microsoft.com/office/drawing/2014/main" id="{E6B6D85E-0C98-4CB9-8E2A-805D8909795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33F8AC7-23EE-4796-92CF-16E00A2D11F2}"/>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1959335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EED6D8-B205-450C-AD8C-F072502BBA9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358EB92F-F44B-4034-A320-056E7F8ABF78}"/>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5EAE108-2E56-4539-8829-D00C8986E4CF}"/>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5" name="Espaço Reservado para Rodapé 4">
            <a:extLst>
              <a:ext uri="{FF2B5EF4-FFF2-40B4-BE49-F238E27FC236}">
                <a16:creationId xmlns:a16="http://schemas.microsoft.com/office/drawing/2014/main" id="{3702CEBB-B5ED-4689-9870-E583A747345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9CB17FB-93EA-41A8-83EF-075EA3088C8D}"/>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29776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17354B0-2C89-490E-A71A-34CA73B33195}"/>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BE80B0D-D739-4343-9E27-534881F023C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A09A254-6DA3-4C98-AD55-6AA041216DC5}"/>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5" name="Espaço Reservado para Rodapé 4">
            <a:extLst>
              <a:ext uri="{FF2B5EF4-FFF2-40B4-BE49-F238E27FC236}">
                <a16:creationId xmlns:a16="http://schemas.microsoft.com/office/drawing/2014/main" id="{6B439CF1-9AB1-4210-A34E-85A002657C6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63079EE-141F-4F04-BFB1-C521BB044852}"/>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271895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EF3360-036D-4E47-9571-091EE09ADFB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ED158A6-68DC-4375-9F83-EAA56D7637D5}"/>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1F5536A-16EA-4B94-A68C-5E8DFF767F6C}"/>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5" name="Espaço Reservado para Rodapé 4">
            <a:extLst>
              <a:ext uri="{FF2B5EF4-FFF2-40B4-BE49-F238E27FC236}">
                <a16:creationId xmlns:a16="http://schemas.microsoft.com/office/drawing/2014/main" id="{57373571-3B39-4DB3-A8BF-C636A147FA6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ED94BF5-D774-464F-85AC-C722A7BA16F5}"/>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327556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C06C4D-173B-47C0-8FC0-82E46387947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DF11943-6FDD-4BD6-B816-C7E249481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08972F1-3AF7-4486-B728-19CFA3077A03}"/>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5" name="Espaço Reservado para Rodapé 4">
            <a:extLst>
              <a:ext uri="{FF2B5EF4-FFF2-40B4-BE49-F238E27FC236}">
                <a16:creationId xmlns:a16="http://schemas.microsoft.com/office/drawing/2014/main" id="{5C0DD66B-0070-4FAE-957A-C35EFA7C1B3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AC4C3B6-A35A-4C52-BCC2-8D40108544B1}"/>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983874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C89B0A-8FC1-47B5-936D-7124DBBA7440}"/>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4656468-ADC8-4C59-9081-E01D00B9585E}"/>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90CFDE5-2794-4E41-B4DB-B56081099B27}"/>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0662A49-E504-436C-93E9-543A485BC593}"/>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6" name="Espaço Reservado para Rodapé 5">
            <a:extLst>
              <a:ext uri="{FF2B5EF4-FFF2-40B4-BE49-F238E27FC236}">
                <a16:creationId xmlns:a16="http://schemas.microsoft.com/office/drawing/2014/main" id="{E26724EC-B457-4F82-A89B-132EE2EABCF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E70EDFD-7832-48F2-9F3A-016F5F0BFA3A}"/>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203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254F0B-D958-473D-BBDB-1B0CD94E9B22}"/>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F4C96E3-86E8-4A0C-B0BE-BD9DC5B4D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A146C485-1FC3-4199-8539-14C6E6E86666}"/>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F0D5160-BE17-4859-BD3F-453480BAE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44B5BE66-5D10-415F-8728-BA7F01B0643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280A7CB-66BF-4AB4-944B-D27C56097DC3}"/>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8" name="Espaço Reservado para Rodapé 7">
            <a:extLst>
              <a:ext uri="{FF2B5EF4-FFF2-40B4-BE49-F238E27FC236}">
                <a16:creationId xmlns:a16="http://schemas.microsoft.com/office/drawing/2014/main" id="{A3A57D58-6ED8-45CF-A73B-1A52EC90C51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D97A9D1-A052-4E54-88DF-53E735CCBA9C}"/>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153558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5C1D1-B378-4EE5-A7CF-3FE939901EC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D7F61B4-AC08-4E1A-B9A6-E84278B43BD9}"/>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4" name="Espaço Reservado para Rodapé 3">
            <a:extLst>
              <a:ext uri="{FF2B5EF4-FFF2-40B4-BE49-F238E27FC236}">
                <a16:creationId xmlns:a16="http://schemas.microsoft.com/office/drawing/2014/main" id="{C9C6AA8D-2128-492D-9D0E-8B1E9A80B75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A0D24EE3-7DF7-48A9-8259-2EA035F5A7BB}"/>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911851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185EC1CF-03A8-4590-9AA6-1EEED45B7085}"/>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3" name="Espaço Reservado para Rodapé 2">
            <a:extLst>
              <a:ext uri="{FF2B5EF4-FFF2-40B4-BE49-F238E27FC236}">
                <a16:creationId xmlns:a16="http://schemas.microsoft.com/office/drawing/2014/main" id="{D18D6AA3-CD1D-44B0-86DE-164E55422117}"/>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B62F6202-8A43-412C-85DC-465D447E6848}"/>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3001078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360068-2623-4A68-B41C-D0E025EA17F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E1D1F48B-D55F-4E0E-B387-EB32EE7E21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DEF080E6-B06E-46D1-A786-21CFFDCD85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CE56BB7A-C6D7-4C5E-9291-261795AA3E16}"/>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6" name="Espaço Reservado para Rodapé 5">
            <a:extLst>
              <a:ext uri="{FF2B5EF4-FFF2-40B4-BE49-F238E27FC236}">
                <a16:creationId xmlns:a16="http://schemas.microsoft.com/office/drawing/2014/main" id="{0954E4B0-5E00-4749-9F4C-F8854EFD7045}"/>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4D154A2-FE41-4E1C-81DE-ABD5E7158215}"/>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356765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04543D-F3BA-4C3F-A801-8206FAB69D8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47D539CF-1310-420F-B087-852A4C30E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C503E5A8-4E5E-4B46-9A16-6E6139187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D4AC316-CBC2-4C34-A2DC-377907A7889F}"/>
              </a:ext>
            </a:extLst>
          </p:cNvPr>
          <p:cNvSpPr>
            <a:spLocks noGrp="1"/>
          </p:cNvSpPr>
          <p:nvPr>
            <p:ph type="dt" sz="half" idx="10"/>
          </p:nvPr>
        </p:nvSpPr>
        <p:spPr/>
        <p:txBody>
          <a:bodyPr/>
          <a:lstStyle/>
          <a:p>
            <a:fld id="{AD688F9A-26BD-40D4-BC23-6B68C7C2CAD5}" type="datetimeFigureOut">
              <a:rPr lang="pt-BR" smtClean="0"/>
              <a:t>22/05/2024</a:t>
            </a:fld>
            <a:endParaRPr lang="pt-BR"/>
          </a:p>
        </p:txBody>
      </p:sp>
      <p:sp>
        <p:nvSpPr>
          <p:cNvPr id="6" name="Espaço Reservado para Rodapé 5">
            <a:extLst>
              <a:ext uri="{FF2B5EF4-FFF2-40B4-BE49-F238E27FC236}">
                <a16:creationId xmlns:a16="http://schemas.microsoft.com/office/drawing/2014/main" id="{B8CAABCF-BC59-4E5B-AF51-B46CECDC1ECC}"/>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1FBFABC-2212-4E91-873F-BCACBD07D8CA}"/>
              </a:ext>
            </a:extLst>
          </p:cNvPr>
          <p:cNvSpPr>
            <a:spLocks noGrp="1"/>
          </p:cNvSpPr>
          <p:nvPr>
            <p:ph type="sldNum" sz="quarter" idx="12"/>
          </p:nvPr>
        </p:nvSpPr>
        <p:spPr/>
        <p:txBody>
          <a:bodyPr/>
          <a:lstStyle/>
          <a:p>
            <a:fld id="{37190C3A-CD91-4EAC-8A41-88F4B09C32FB}" type="slidenum">
              <a:rPr lang="pt-BR" smtClean="0"/>
              <a:t>‹nº›</a:t>
            </a:fld>
            <a:endParaRPr lang="pt-BR"/>
          </a:p>
        </p:txBody>
      </p:sp>
    </p:spTree>
    <p:extLst>
      <p:ext uri="{BB962C8B-B14F-4D97-AF65-F5344CB8AC3E}">
        <p14:creationId xmlns:p14="http://schemas.microsoft.com/office/powerpoint/2010/main" val="27921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2A4FA8E-B65E-499F-8E4D-C7B40B30D7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F16AFE3F-670C-4EA5-B3C7-AA400D5948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E1F59AD-ECC3-484F-A256-A483F395F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88F9A-26BD-40D4-BC23-6B68C7C2CAD5}" type="datetimeFigureOut">
              <a:rPr lang="pt-BR" smtClean="0"/>
              <a:t>22/05/2024</a:t>
            </a:fld>
            <a:endParaRPr lang="pt-BR"/>
          </a:p>
        </p:txBody>
      </p:sp>
      <p:sp>
        <p:nvSpPr>
          <p:cNvPr id="5" name="Espaço Reservado para Rodapé 4">
            <a:extLst>
              <a:ext uri="{FF2B5EF4-FFF2-40B4-BE49-F238E27FC236}">
                <a16:creationId xmlns:a16="http://schemas.microsoft.com/office/drawing/2014/main" id="{CD17932D-2230-4999-AAF7-8F99C9B725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F3D67F44-3801-4667-8865-D82A7B4386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190C3A-CD91-4EAC-8A41-88F4B09C32FB}" type="slidenum">
              <a:rPr lang="pt-BR" smtClean="0"/>
              <a:t>‹nº›</a:t>
            </a:fld>
            <a:endParaRPr lang="pt-BR"/>
          </a:p>
        </p:txBody>
      </p:sp>
    </p:spTree>
    <p:extLst>
      <p:ext uri="{BB962C8B-B14F-4D97-AF65-F5344CB8AC3E}">
        <p14:creationId xmlns:p14="http://schemas.microsoft.com/office/powerpoint/2010/main" val="326959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0"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Logotipo&#10;&#10;Descrição gerada automaticamente">
            <a:extLst>
              <a:ext uri="{FF2B5EF4-FFF2-40B4-BE49-F238E27FC236}">
                <a16:creationId xmlns:a16="http://schemas.microsoft.com/office/drawing/2014/main" id="{E4E92E49-EBE5-464D-8EEE-CA8620794E12}"/>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23491" b="20259"/>
          <a:stretch/>
        </p:blipFill>
        <p:spPr>
          <a:xfrm>
            <a:off x="20" y="1"/>
            <a:ext cx="12191980" cy="6857999"/>
          </a:xfrm>
          <a:prstGeom prst="rect">
            <a:avLst/>
          </a:prstGeom>
        </p:spPr>
      </p:pic>
      <p:sp>
        <p:nvSpPr>
          <p:cNvPr id="4" name="Rectangle 1">
            <a:extLst>
              <a:ext uri="{FF2B5EF4-FFF2-40B4-BE49-F238E27FC236}">
                <a16:creationId xmlns:a16="http://schemas.microsoft.com/office/drawing/2014/main" id="{6F64CCFA-5EB9-4261-98C2-AFB2DA66DAA8}"/>
              </a:ext>
            </a:extLst>
          </p:cNvPr>
          <p:cNvSpPr>
            <a:spLocks noGrp="1" noChangeArrowheads="1"/>
          </p:cNvSpPr>
          <p:nvPr>
            <p:ph type="ctrTitle"/>
          </p:nvPr>
        </p:nvSpPr>
        <p:spPr bwMode="auto">
          <a:xfrm>
            <a:off x="1524000" y="1122362"/>
            <a:ext cx="9144000" cy="29005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ct val="0"/>
              </a:spcAft>
              <a:buClrTx/>
              <a:buSzTx/>
              <a:buFontTx/>
              <a:buNone/>
              <a:tabLst/>
            </a:pPr>
            <a:endParaRPr kumimoji="0" lang="pt-BR" altLang="pt-BR" b="0" i="0" u="none" strike="noStrike" cap="none" normalizeH="0" baseline="0">
              <a:ln>
                <a:noFill/>
              </a:ln>
              <a:solidFill>
                <a:srgbClr val="FFFFFF"/>
              </a:solidFill>
              <a:effectLst/>
              <a:latin typeface="Arial" panose="020B0604020202020204" pitchFamily="34" charset="0"/>
            </a:endParaRPr>
          </a:p>
        </p:txBody>
      </p:sp>
      <p:sp>
        <p:nvSpPr>
          <p:cNvPr id="3" name="Subtítulo 2">
            <a:extLst>
              <a:ext uri="{FF2B5EF4-FFF2-40B4-BE49-F238E27FC236}">
                <a16:creationId xmlns:a16="http://schemas.microsoft.com/office/drawing/2014/main" id="{93F5AAA1-92EE-4DD0-BF70-C50A8FFE2F0F}"/>
              </a:ext>
            </a:extLst>
          </p:cNvPr>
          <p:cNvSpPr>
            <a:spLocks noGrp="1"/>
          </p:cNvSpPr>
          <p:nvPr>
            <p:ph type="subTitle" idx="1"/>
          </p:nvPr>
        </p:nvSpPr>
        <p:spPr>
          <a:xfrm>
            <a:off x="1524000" y="4159404"/>
            <a:ext cx="9144000" cy="1098395"/>
          </a:xfrm>
        </p:spPr>
        <p:txBody>
          <a:bodyPr>
            <a:normAutofit/>
          </a:bodyPr>
          <a:lstStyle/>
          <a:p>
            <a:endParaRPr lang="pt-BR">
              <a:solidFill>
                <a:srgbClr val="FFFFFF"/>
              </a:solidFill>
            </a:endParaRPr>
          </a:p>
        </p:txBody>
      </p:sp>
    </p:spTree>
    <p:extLst>
      <p:ext uri="{BB962C8B-B14F-4D97-AF65-F5344CB8AC3E}">
        <p14:creationId xmlns:p14="http://schemas.microsoft.com/office/powerpoint/2010/main" val="24052853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ítulo 1">
            <a:extLst>
              <a:ext uri="{FF2B5EF4-FFF2-40B4-BE49-F238E27FC236}">
                <a16:creationId xmlns:a16="http://schemas.microsoft.com/office/drawing/2014/main" id="{FCBA5814-D535-4422-8E89-D9FE8E09B673}"/>
              </a:ext>
            </a:extLst>
          </p:cNvPr>
          <p:cNvSpPr>
            <a:spLocks noGrp="1"/>
          </p:cNvSpPr>
          <p:nvPr>
            <p:ph type="title"/>
          </p:nvPr>
        </p:nvSpPr>
        <p:spPr>
          <a:xfrm>
            <a:off x="1932903" y="949325"/>
            <a:ext cx="8071706" cy="2387600"/>
          </a:xfrm>
        </p:spPr>
        <p:txBody>
          <a:bodyPr vert="horz" lIns="91440" tIns="45720" rIns="91440" bIns="45720" rtlCol="0" anchor="b">
            <a:normAutofit/>
          </a:bodyPr>
          <a:lstStyle/>
          <a:p>
            <a:r>
              <a:rPr lang="en-US" sz="6600" dirty="0">
                <a:solidFill>
                  <a:schemeClr val="bg1"/>
                </a:solidFill>
                <a:latin typeface="+mn-lt"/>
              </a:rPr>
              <a:t>S</a:t>
            </a:r>
            <a:r>
              <a:rPr lang="en-US" sz="6600" kern="1200" dirty="0">
                <a:solidFill>
                  <a:schemeClr val="bg1"/>
                </a:solidFill>
                <a:latin typeface="+mn-lt"/>
              </a:rPr>
              <a:t>ecurity in life </a:t>
            </a:r>
            <a:r>
              <a:rPr lang="en-US" sz="6600" kern="1200" dirty="0">
                <a:solidFill>
                  <a:schemeClr val="bg1"/>
                </a:solidFill>
                <a:latin typeface="+mj-lt"/>
                <a:ea typeface="+mj-ea"/>
                <a:cs typeface="+mj-cs"/>
              </a:rPr>
              <a:t>	</a:t>
            </a:r>
          </a:p>
        </p:txBody>
      </p:sp>
      <p:sp>
        <p:nvSpPr>
          <p:cNvPr id="3" name="Espaço Reservado para Conteúdo 2">
            <a:extLst>
              <a:ext uri="{FF2B5EF4-FFF2-40B4-BE49-F238E27FC236}">
                <a16:creationId xmlns:a16="http://schemas.microsoft.com/office/drawing/2014/main" id="{2A0391AD-CE78-4DED-8BC3-DE6B60B3A87B}"/>
              </a:ext>
            </a:extLst>
          </p:cNvPr>
          <p:cNvSpPr>
            <a:spLocks noGrp="1"/>
          </p:cNvSpPr>
          <p:nvPr>
            <p:ph idx="1"/>
          </p:nvPr>
        </p:nvSpPr>
        <p:spPr>
          <a:xfrm>
            <a:off x="1932902" y="3429000"/>
            <a:ext cx="8071697" cy="1655762"/>
          </a:xfrm>
        </p:spPr>
        <p:txBody>
          <a:bodyPr vert="horz" lIns="91440" tIns="45720" rIns="91440" bIns="45720" rtlCol="0">
            <a:normAutofit/>
          </a:bodyPr>
          <a:lstStyle/>
          <a:p>
            <a:pPr marL="0" indent="0">
              <a:buNone/>
            </a:pPr>
            <a:r>
              <a:rPr lang="en-US" sz="3200" dirty="0" err="1">
                <a:solidFill>
                  <a:schemeClr val="bg1"/>
                </a:solidFill>
              </a:rPr>
              <a:t>I</a:t>
            </a:r>
            <a:r>
              <a:rPr lang="en-US" sz="3200" kern="1200" dirty="0" err="1">
                <a:solidFill>
                  <a:schemeClr val="bg1"/>
                </a:solidFill>
                <a:latin typeface="+mn-lt"/>
                <a:ea typeface="+mn-ea"/>
                <a:cs typeface="+mn-cs"/>
              </a:rPr>
              <a:t>ntegrantes</a:t>
            </a:r>
            <a:r>
              <a:rPr lang="en-US" sz="3200" kern="1200" dirty="0">
                <a:solidFill>
                  <a:schemeClr val="bg1"/>
                </a:solidFill>
                <a:latin typeface="+mn-lt"/>
                <a:ea typeface="+mn-ea"/>
                <a:cs typeface="+mn-cs"/>
              </a:rPr>
              <a:t>: </a:t>
            </a:r>
            <a:r>
              <a:rPr lang="en-US" sz="3200" kern="1200" dirty="0" err="1">
                <a:solidFill>
                  <a:schemeClr val="bg1"/>
                </a:solidFill>
                <a:latin typeface="+mn-lt"/>
                <a:ea typeface="+mn-ea"/>
                <a:cs typeface="+mn-cs"/>
              </a:rPr>
              <a:t>Caio</a:t>
            </a:r>
            <a:r>
              <a:rPr lang="en-US" sz="3200" kern="1200" dirty="0">
                <a:solidFill>
                  <a:schemeClr val="bg1"/>
                </a:solidFill>
                <a:latin typeface="+mn-lt"/>
                <a:ea typeface="+mn-ea"/>
                <a:cs typeface="+mn-cs"/>
              </a:rPr>
              <a:t> Pedroso, Lucas F, Lucas R, Ashley Rebeca, Luiz Felipe. </a:t>
            </a:r>
          </a:p>
        </p:txBody>
      </p:sp>
      <p:cxnSp>
        <p:nvCxnSpPr>
          <p:cNvPr id="24" name="Straight Connector 9">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5" name="Straight Connector 11">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66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5190BC-1674-07C6-3B8B-2BEE97DFEFCE}"/>
              </a:ext>
            </a:extLst>
          </p:cNvPr>
          <p:cNvPicPr>
            <a:picLocks noChangeAspect="1"/>
          </p:cNvPicPr>
          <p:nvPr/>
        </p:nvPicPr>
        <p:blipFill rotWithShape="1">
          <a:blip r:embed="rId2">
            <a:duotone>
              <a:schemeClr val="bg2">
                <a:shade val="45000"/>
                <a:satMod val="135000"/>
              </a:schemeClr>
              <a:prstClr val="white"/>
            </a:duotone>
          </a:blip>
          <a:srcRect t="12766" r="9091" b="10625"/>
          <a:stretch/>
        </p:blipFill>
        <p:spPr>
          <a:xfrm>
            <a:off x="20" y="10"/>
            <a:ext cx="12191980" cy="6857990"/>
          </a:xfrm>
          <a:prstGeom prst="rect">
            <a:avLst/>
          </a:prstGeom>
        </p:spPr>
      </p:pic>
      <p:sp>
        <p:nvSpPr>
          <p:cNvPr id="19" name="Rectangle 1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F30421D3-C4BB-0CD2-DD83-51B988460522}"/>
              </a:ext>
            </a:extLst>
          </p:cNvPr>
          <p:cNvGraphicFramePr>
            <a:graphicFrameLocks noGrp="1"/>
          </p:cNvGraphicFramePr>
          <p:nvPr>
            <p:ph idx="1"/>
            <p:extLst>
              <p:ext uri="{D42A27DB-BD31-4B8C-83A1-F6EECF244321}">
                <p14:modId xmlns:p14="http://schemas.microsoft.com/office/powerpoint/2010/main" val="14365972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058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5">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4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352D2C1-92AB-4612-8CD4-E9620DE1EFA4}"/>
              </a:ext>
            </a:extLst>
          </p:cNvPr>
          <p:cNvSpPr>
            <a:spLocks noGrp="1"/>
          </p:cNvSpPr>
          <p:nvPr>
            <p:ph type="title"/>
          </p:nvPr>
        </p:nvSpPr>
        <p:spPr>
          <a:xfrm>
            <a:off x="1171074" y="1396686"/>
            <a:ext cx="3240506" cy="4064628"/>
          </a:xfrm>
        </p:spPr>
        <p:txBody>
          <a:bodyPr>
            <a:normAutofit/>
          </a:bodyPr>
          <a:lstStyle/>
          <a:p>
            <a:r>
              <a:rPr lang="pt-BR" sz="3100" b="1" dirty="0">
                <a:solidFill>
                  <a:srgbClr val="FFFFFF"/>
                </a:solidFill>
              </a:rPr>
              <a:t>O QUE É VERSIONAMENTO DE CÓDIGO? </a:t>
            </a:r>
          </a:p>
        </p:txBody>
      </p:sp>
      <p:sp>
        <p:nvSpPr>
          <p:cNvPr id="50" name="Arc 4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ço Reservado para Conteúdo 2">
            <a:extLst>
              <a:ext uri="{FF2B5EF4-FFF2-40B4-BE49-F238E27FC236}">
                <a16:creationId xmlns:a16="http://schemas.microsoft.com/office/drawing/2014/main" id="{8A5D457C-89C8-49E6-B09C-B16467EC92AF}"/>
              </a:ext>
            </a:extLst>
          </p:cNvPr>
          <p:cNvSpPr>
            <a:spLocks noGrp="1"/>
          </p:cNvSpPr>
          <p:nvPr>
            <p:ph idx="1"/>
          </p:nvPr>
        </p:nvSpPr>
        <p:spPr>
          <a:xfrm>
            <a:off x="5595268" y="1078774"/>
            <a:ext cx="5536397" cy="3935281"/>
          </a:xfrm>
        </p:spPr>
        <p:txBody>
          <a:bodyPr>
            <a:normAutofit/>
          </a:bodyPr>
          <a:lstStyle/>
          <a:p>
            <a:r>
              <a:rPr lang="pt-BR"/>
              <a:t>O versionamento de código refere-se ao processo de manter um registro de alterações feitas em um arquivo ou um conjunto de arquivos ao longo do tempo.</a:t>
            </a:r>
            <a:endParaRPr lang="pt-BR" dirty="0"/>
          </a:p>
        </p:txBody>
      </p:sp>
      <p:sp>
        <p:nvSpPr>
          <p:cNvPr id="47" name="CaixaDeTexto 46">
            <a:extLst>
              <a:ext uri="{FF2B5EF4-FFF2-40B4-BE49-F238E27FC236}">
                <a16:creationId xmlns:a16="http://schemas.microsoft.com/office/drawing/2014/main" id="{020216F9-420C-4870-BE6C-9E46F40B9A15}"/>
              </a:ext>
            </a:extLst>
          </p:cNvPr>
          <p:cNvSpPr txBox="1"/>
          <p:nvPr/>
        </p:nvSpPr>
        <p:spPr>
          <a:xfrm>
            <a:off x="7285704" y="3425707"/>
            <a:ext cx="4603212" cy="1200329"/>
          </a:xfrm>
          <a:prstGeom prst="rect">
            <a:avLst/>
          </a:prstGeom>
          <a:noFill/>
        </p:spPr>
        <p:txBody>
          <a:bodyPr wrap="square">
            <a:spAutoFit/>
          </a:bodyPr>
          <a:lstStyle/>
          <a:p>
            <a:r>
              <a:rPr lang="pt-BR" b="1" dirty="0"/>
              <a:t>Snapshots e deltas: os sistemas de versionamento podem registrar alterações por meio de duas maneiras: “snapshots” ou “deltas”.</a:t>
            </a:r>
          </a:p>
        </p:txBody>
      </p:sp>
      <p:sp>
        <p:nvSpPr>
          <p:cNvPr id="49" name="CaixaDeTexto 48">
            <a:extLst>
              <a:ext uri="{FF2B5EF4-FFF2-40B4-BE49-F238E27FC236}">
                <a16:creationId xmlns:a16="http://schemas.microsoft.com/office/drawing/2014/main" id="{A98644EB-1DFD-4141-829B-1D89733AE6A2}"/>
              </a:ext>
            </a:extLst>
          </p:cNvPr>
          <p:cNvSpPr txBox="1"/>
          <p:nvPr/>
        </p:nvSpPr>
        <p:spPr>
          <a:xfrm>
            <a:off x="7285704" y="4626036"/>
            <a:ext cx="4931283" cy="646331"/>
          </a:xfrm>
          <a:prstGeom prst="rect">
            <a:avLst/>
          </a:prstGeom>
          <a:noFill/>
        </p:spPr>
        <p:txBody>
          <a:bodyPr wrap="square">
            <a:spAutoFit/>
          </a:bodyPr>
          <a:lstStyle/>
          <a:p>
            <a:r>
              <a:rPr lang="pt-BR" b="1" dirty="0"/>
              <a:t>Snapshots: Captam uma imagem completa de todos os arquivos em um determinado momento. </a:t>
            </a:r>
          </a:p>
        </p:txBody>
      </p:sp>
      <p:sp>
        <p:nvSpPr>
          <p:cNvPr id="55" name="CaixaDeTexto 54">
            <a:extLst>
              <a:ext uri="{FF2B5EF4-FFF2-40B4-BE49-F238E27FC236}">
                <a16:creationId xmlns:a16="http://schemas.microsoft.com/office/drawing/2014/main" id="{65551D02-E7C5-4ECE-B864-844091890626}"/>
              </a:ext>
            </a:extLst>
          </p:cNvPr>
          <p:cNvSpPr txBox="1"/>
          <p:nvPr/>
        </p:nvSpPr>
        <p:spPr>
          <a:xfrm>
            <a:off x="7300044" y="5461314"/>
            <a:ext cx="4931284" cy="646331"/>
          </a:xfrm>
          <a:prstGeom prst="rect">
            <a:avLst/>
          </a:prstGeom>
          <a:noFill/>
        </p:spPr>
        <p:txBody>
          <a:bodyPr wrap="square">
            <a:spAutoFit/>
          </a:bodyPr>
          <a:lstStyle/>
          <a:p>
            <a:r>
              <a:rPr lang="pt-BR" b="1" dirty="0"/>
              <a:t>Deltas: Apenas registram o que foi alterado desde a última versão.</a:t>
            </a:r>
          </a:p>
        </p:txBody>
      </p:sp>
    </p:spTree>
    <p:extLst>
      <p:ext uri="{BB962C8B-B14F-4D97-AF65-F5344CB8AC3E}">
        <p14:creationId xmlns:p14="http://schemas.microsoft.com/office/powerpoint/2010/main" val="766014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2">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0C5C710-94D1-49FC-BC5A-E4ABC2041501}"/>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b="1" kern="1200">
                <a:solidFill>
                  <a:srgbClr val="FFFFFF"/>
                </a:solidFill>
                <a:latin typeface="+mj-lt"/>
                <a:ea typeface="+mj-ea"/>
                <a:cs typeface="+mj-cs"/>
              </a:rPr>
              <a:t>O que é considerado como uma nova aplicação? </a:t>
            </a:r>
          </a:p>
        </p:txBody>
      </p:sp>
      <p:sp>
        <p:nvSpPr>
          <p:cNvPr id="25" name="Freeform: Shape 24">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 name="Freeform: Shape 28">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ítulo 2">
            <a:extLst>
              <a:ext uri="{FF2B5EF4-FFF2-40B4-BE49-F238E27FC236}">
                <a16:creationId xmlns:a16="http://schemas.microsoft.com/office/drawing/2014/main" id="{3639F39A-3306-4C2A-B59D-E5FB306D5585}"/>
              </a:ext>
            </a:extLst>
          </p:cNvPr>
          <p:cNvSpPr>
            <a:spLocks noGrp="1"/>
          </p:cNvSpPr>
          <p:nvPr>
            <p:ph type="subTitle" idx="1"/>
          </p:nvPr>
        </p:nvSpPr>
        <p:spPr>
          <a:xfrm>
            <a:off x="4215161" y="356187"/>
            <a:ext cx="3041548" cy="2209287"/>
          </a:xfrm>
        </p:spPr>
        <p:txBody>
          <a:bodyPr vert="horz" lIns="91440" tIns="45720" rIns="91440" bIns="45720" rtlCol="0" anchor="ctr">
            <a:noAutofit/>
          </a:bodyPr>
          <a:lstStyle/>
          <a:p>
            <a:pPr indent="-228600" algn="l">
              <a:buFont typeface="Arial" panose="020B0604020202020204" pitchFamily="34" charset="0"/>
              <a:buChar char="•"/>
            </a:pPr>
            <a:r>
              <a:rPr lang="en-US" sz="1800" b="1" dirty="0"/>
              <a:t>Uma nova </a:t>
            </a:r>
            <a:r>
              <a:rPr lang="en-US" sz="1800" b="1" dirty="0" err="1"/>
              <a:t>aplicação</a:t>
            </a:r>
            <a:r>
              <a:rPr lang="en-US" sz="1800" b="1" dirty="0"/>
              <a:t> é, </a:t>
            </a:r>
            <a:r>
              <a:rPr lang="en-US" sz="1800" b="1" dirty="0" err="1"/>
              <a:t>geralmente</a:t>
            </a:r>
            <a:r>
              <a:rPr lang="en-US" sz="1800" b="1" dirty="0"/>
              <a:t>, um </a:t>
            </a:r>
            <a:r>
              <a:rPr lang="en-US" sz="1800" b="1" dirty="0" err="1"/>
              <a:t>programa</a:t>
            </a:r>
            <a:r>
              <a:rPr lang="en-US" sz="1800" b="1" dirty="0"/>
              <a:t> </a:t>
            </a:r>
            <a:r>
              <a:rPr lang="en-US" sz="1800" b="1" dirty="0" err="1"/>
              <a:t>ou</a:t>
            </a:r>
            <a:r>
              <a:rPr lang="en-US" sz="1800" b="1" dirty="0"/>
              <a:t> </a:t>
            </a:r>
            <a:r>
              <a:rPr lang="en-US" sz="1800" b="1" dirty="0" err="1"/>
              <a:t>sistema</a:t>
            </a:r>
            <a:r>
              <a:rPr lang="en-US" sz="1800" b="1" dirty="0"/>
              <a:t> que é </a:t>
            </a:r>
            <a:r>
              <a:rPr lang="en-US" sz="1800" b="1" dirty="0" err="1"/>
              <a:t>introduzido</a:t>
            </a:r>
            <a:r>
              <a:rPr lang="en-US" sz="1800" b="1" dirty="0"/>
              <a:t> pela </a:t>
            </a:r>
            <a:r>
              <a:rPr lang="en-US" sz="1800" b="1" dirty="0" err="1"/>
              <a:t>primeira</a:t>
            </a:r>
            <a:r>
              <a:rPr lang="en-US" sz="1800" b="1" dirty="0"/>
              <a:t> </a:t>
            </a:r>
            <a:r>
              <a:rPr lang="en-US" sz="1800" b="1" dirty="0" err="1"/>
              <a:t>vez</a:t>
            </a:r>
            <a:r>
              <a:rPr lang="en-US" sz="1800" b="1" dirty="0"/>
              <a:t>, </a:t>
            </a:r>
            <a:r>
              <a:rPr lang="en-US" sz="1800" b="1" dirty="0" err="1"/>
              <a:t>sem</a:t>
            </a:r>
            <a:r>
              <a:rPr lang="en-US" sz="1800" b="1" dirty="0"/>
              <a:t> </a:t>
            </a:r>
            <a:r>
              <a:rPr lang="en-US" sz="1800" b="1" dirty="0" err="1"/>
              <a:t>antecessores</a:t>
            </a:r>
            <a:r>
              <a:rPr lang="en-US" sz="1800" b="1" dirty="0"/>
              <a:t> </a:t>
            </a:r>
            <a:r>
              <a:rPr lang="en-US" sz="1800" b="1" dirty="0" err="1"/>
              <a:t>diretos</a:t>
            </a:r>
            <a:r>
              <a:rPr lang="en-US" sz="1800" b="1" dirty="0"/>
              <a:t>. É um </a:t>
            </a:r>
            <a:r>
              <a:rPr lang="en-US" sz="1800" b="1" dirty="0" err="1"/>
              <a:t>produto</a:t>
            </a:r>
            <a:r>
              <a:rPr lang="en-US" sz="1800" b="1" dirty="0"/>
              <a:t> que </a:t>
            </a:r>
            <a:r>
              <a:rPr lang="en-US" sz="1800" b="1" dirty="0" err="1"/>
              <a:t>foi</a:t>
            </a:r>
            <a:r>
              <a:rPr lang="en-US" sz="1800" b="1" dirty="0"/>
              <a:t> </a:t>
            </a:r>
            <a:r>
              <a:rPr lang="en-US" sz="1800" b="1" dirty="0" err="1"/>
              <a:t>desenvolvido</a:t>
            </a:r>
            <a:r>
              <a:rPr lang="en-US" sz="1800" b="1" dirty="0"/>
              <a:t> para </a:t>
            </a:r>
            <a:r>
              <a:rPr lang="en-US" sz="1800" b="1" dirty="0" err="1"/>
              <a:t>atender</a:t>
            </a:r>
            <a:r>
              <a:rPr lang="en-US" sz="1800" b="1" dirty="0"/>
              <a:t> a </a:t>
            </a:r>
            <a:r>
              <a:rPr lang="en-US" sz="1800" b="1" dirty="0" err="1"/>
              <a:t>uma</a:t>
            </a:r>
            <a:r>
              <a:rPr lang="en-US" sz="1800" b="1" dirty="0"/>
              <a:t> </a:t>
            </a:r>
            <a:r>
              <a:rPr lang="en-US" sz="1800" b="1" dirty="0" err="1"/>
              <a:t>necessidade</a:t>
            </a:r>
            <a:r>
              <a:rPr lang="en-US" sz="1800" b="1" dirty="0"/>
              <a:t> </a:t>
            </a:r>
            <a:r>
              <a:rPr lang="en-US" sz="1800" b="1" dirty="0" err="1"/>
              <a:t>específica</a:t>
            </a:r>
            <a:r>
              <a:rPr lang="en-US" sz="1800" b="1" dirty="0"/>
              <a:t> </a:t>
            </a:r>
            <a:r>
              <a:rPr lang="en-US" sz="1800" b="1" dirty="0" err="1"/>
              <a:t>ou</a:t>
            </a:r>
            <a:r>
              <a:rPr lang="en-US" sz="1800" b="1" dirty="0"/>
              <a:t> </a:t>
            </a:r>
            <a:r>
              <a:rPr lang="en-US" sz="1800" b="1" dirty="0" err="1"/>
              <a:t>preencher</a:t>
            </a:r>
            <a:r>
              <a:rPr lang="en-US" sz="1800" b="1" dirty="0"/>
              <a:t> </a:t>
            </a:r>
            <a:r>
              <a:rPr lang="en-US" sz="1800" b="1" dirty="0" err="1"/>
              <a:t>uma</a:t>
            </a:r>
            <a:r>
              <a:rPr lang="en-US" sz="1800" b="1" dirty="0"/>
              <a:t> lacuna no mercado.</a:t>
            </a:r>
          </a:p>
        </p:txBody>
      </p:sp>
      <p:sp>
        <p:nvSpPr>
          <p:cNvPr id="31" name="Freeform: Shape 30">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ixaDeTexto 10">
            <a:extLst>
              <a:ext uri="{FF2B5EF4-FFF2-40B4-BE49-F238E27FC236}">
                <a16:creationId xmlns:a16="http://schemas.microsoft.com/office/drawing/2014/main" id="{448FC61E-8D45-45AE-BFCC-B565EF2045D8}"/>
              </a:ext>
            </a:extLst>
          </p:cNvPr>
          <p:cNvSpPr txBox="1"/>
          <p:nvPr/>
        </p:nvSpPr>
        <p:spPr>
          <a:xfrm>
            <a:off x="8386139" y="3143438"/>
            <a:ext cx="3474621" cy="278041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 </a:t>
            </a:r>
            <a:r>
              <a:rPr lang="en-US" sz="2000" b="1"/>
              <a:t>Exemplo: Essa aplicação pode ser um novo aplicativo de rede social, um software de gerenciamento de projetos, uma ferramenta de edição de imagens ou qualquer outro tipo de programa que foi criado do zero</a:t>
            </a:r>
            <a:r>
              <a:rPr lang="en-US" sz="2000"/>
              <a:t>.</a:t>
            </a:r>
          </a:p>
        </p:txBody>
      </p:sp>
    </p:spTree>
    <p:extLst>
      <p:ext uri="{BB962C8B-B14F-4D97-AF65-F5344CB8AC3E}">
        <p14:creationId xmlns:p14="http://schemas.microsoft.com/office/powerpoint/2010/main" val="1749446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wd">
                                    <p:tmPct val="15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resentation with Checklist">
            <a:extLst>
              <a:ext uri="{FF2B5EF4-FFF2-40B4-BE49-F238E27FC236}">
                <a16:creationId xmlns:a16="http://schemas.microsoft.com/office/drawing/2014/main" id="{287A1DA6-83E7-882B-2FC1-3F420FFA01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853" y="645805"/>
            <a:ext cx="3876165" cy="3876165"/>
          </a:xfrm>
          <a:prstGeom prst="rect">
            <a:avLst/>
          </a:prstGeom>
        </p:spPr>
      </p:pic>
      <p:sp>
        <p:nvSpPr>
          <p:cNvPr id="3" name="CaixaDeTexto 2">
            <a:extLst>
              <a:ext uri="{FF2B5EF4-FFF2-40B4-BE49-F238E27FC236}">
                <a16:creationId xmlns:a16="http://schemas.microsoft.com/office/drawing/2014/main" id="{1106F2CB-7275-4DF9-B181-9826CC614BC3}"/>
              </a:ext>
            </a:extLst>
          </p:cNvPr>
          <p:cNvSpPr txBox="1"/>
          <p:nvPr/>
        </p:nvSpPr>
        <p:spPr>
          <a:xfrm>
            <a:off x="5520147" y="380449"/>
            <a:ext cx="5754896" cy="3197464"/>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dirty="0"/>
              <a:t>Como </a:t>
            </a:r>
            <a:r>
              <a:rPr lang="en-US" sz="2000" b="1" dirty="0" err="1"/>
              <a:t>determinar</a:t>
            </a:r>
            <a:r>
              <a:rPr lang="en-US" sz="2000" b="1" dirty="0"/>
              <a:t> a </a:t>
            </a:r>
            <a:r>
              <a:rPr lang="en-US" sz="2000" b="1" dirty="0" err="1"/>
              <a:t>versão</a:t>
            </a:r>
            <a:r>
              <a:rPr lang="en-US" sz="2000" b="1" dirty="0"/>
              <a:t> </a:t>
            </a:r>
            <a:r>
              <a:rPr lang="en-US" sz="2000" b="1" dirty="0" err="1"/>
              <a:t>inicial</a:t>
            </a:r>
            <a:r>
              <a:rPr lang="en-US" sz="2000" b="1" dirty="0"/>
              <a:t> e o </a:t>
            </a:r>
            <a:r>
              <a:rPr lang="en-US" sz="2000" b="1" dirty="0" err="1"/>
              <a:t>número</a:t>
            </a:r>
            <a:r>
              <a:rPr lang="en-US" sz="2000" b="1" dirty="0"/>
              <a:t> que as </a:t>
            </a:r>
            <a:r>
              <a:rPr lang="en-US" sz="2000" b="1" dirty="0" err="1"/>
              <a:t>melhorias</a:t>
            </a:r>
            <a:r>
              <a:rPr lang="en-US" sz="2000" b="1" dirty="0"/>
              <a:t> </a:t>
            </a:r>
            <a:r>
              <a:rPr lang="en-US" sz="2000" b="1" dirty="0" err="1"/>
              <a:t>ou</a:t>
            </a:r>
            <a:r>
              <a:rPr lang="en-US" sz="2000" b="1" dirty="0"/>
              <a:t> </a:t>
            </a:r>
            <a:r>
              <a:rPr lang="en-US" sz="2000" b="1" dirty="0" err="1"/>
              <a:t>correções</a:t>
            </a:r>
            <a:r>
              <a:rPr lang="en-US" sz="2000" b="1" dirty="0"/>
              <a:t> </a:t>
            </a:r>
            <a:r>
              <a:rPr lang="en-US" sz="2000" b="1" dirty="0" err="1"/>
              <a:t>devem</a:t>
            </a:r>
            <a:r>
              <a:rPr lang="en-US" sz="2000" b="1" dirty="0"/>
              <a:t> </a:t>
            </a:r>
            <a:r>
              <a:rPr lang="en-US" sz="2000" b="1" dirty="0" err="1"/>
              <a:t>receber</a:t>
            </a:r>
            <a:r>
              <a:rPr lang="en-US" sz="2000" b="1" dirty="0"/>
              <a:t>? A </a:t>
            </a:r>
            <a:r>
              <a:rPr lang="en-US" sz="2000" b="1" dirty="0" err="1"/>
              <a:t>numeração</a:t>
            </a:r>
            <a:r>
              <a:rPr lang="en-US" sz="2000" b="1" dirty="0"/>
              <a:t> de </a:t>
            </a:r>
            <a:r>
              <a:rPr lang="en-US" sz="2000" b="1" dirty="0" err="1"/>
              <a:t>versões</a:t>
            </a:r>
            <a:r>
              <a:rPr lang="en-US" sz="2000" b="1" dirty="0"/>
              <a:t> é </a:t>
            </a:r>
            <a:r>
              <a:rPr lang="en-US" sz="2000" b="1" dirty="0" err="1"/>
              <a:t>uma</a:t>
            </a:r>
            <a:r>
              <a:rPr lang="en-US" sz="2000" b="1" dirty="0"/>
              <a:t> </a:t>
            </a:r>
            <a:r>
              <a:rPr lang="en-US" sz="2000" b="1" dirty="0" err="1"/>
              <a:t>prática</a:t>
            </a:r>
            <a:r>
              <a:rPr lang="en-US" sz="2000" b="1" dirty="0"/>
              <a:t> </a:t>
            </a:r>
            <a:r>
              <a:rPr lang="en-US" sz="2000" b="1" dirty="0" err="1"/>
              <a:t>padronizada</a:t>
            </a:r>
            <a:r>
              <a:rPr lang="en-US" sz="2000" b="1" dirty="0"/>
              <a:t> </a:t>
            </a:r>
            <a:r>
              <a:rPr lang="en-US" sz="2000" b="1" dirty="0" err="1"/>
              <a:t>na</a:t>
            </a:r>
            <a:r>
              <a:rPr lang="en-US" sz="2000" b="1" dirty="0"/>
              <a:t> </a:t>
            </a:r>
            <a:r>
              <a:rPr lang="en-US" sz="2000" b="1" dirty="0" err="1"/>
              <a:t>indústria</a:t>
            </a:r>
            <a:r>
              <a:rPr lang="en-US" sz="2000" b="1" dirty="0"/>
              <a:t> de software, que </a:t>
            </a:r>
            <a:r>
              <a:rPr lang="en-US" sz="2000" b="1" dirty="0" err="1"/>
              <a:t>ajuda</a:t>
            </a:r>
            <a:r>
              <a:rPr lang="en-US" sz="2000" b="1" dirty="0"/>
              <a:t> </a:t>
            </a:r>
            <a:r>
              <a:rPr lang="en-US" sz="2000" b="1" dirty="0" err="1"/>
              <a:t>desenvolvedores</a:t>
            </a:r>
            <a:r>
              <a:rPr lang="en-US" sz="2000" b="1" dirty="0"/>
              <a:t> e </a:t>
            </a:r>
            <a:r>
              <a:rPr lang="en-US" sz="2000" b="1" dirty="0" err="1"/>
              <a:t>usuários</a:t>
            </a:r>
            <a:r>
              <a:rPr lang="en-US" sz="2000" b="1" dirty="0"/>
              <a:t> a </a:t>
            </a:r>
            <a:r>
              <a:rPr lang="en-US" sz="2000" b="1" dirty="0" err="1"/>
              <a:t>entender</a:t>
            </a:r>
            <a:r>
              <a:rPr lang="en-US" sz="2000" b="1" dirty="0"/>
              <a:t> o </a:t>
            </a:r>
            <a:r>
              <a:rPr lang="en-US" sz="2000" b="1" dirty="0" err="1"/>
              <a:t>estágio</a:t>
            </a:r>
            <a:r>
              <a:rPr lang="en-US" sz="2000" b="1" dirty="0"/>
              <a:t> e a </a:t>
            </a:r>
            <a:r>
              <a:rPr lang="en-US" sz="2000" b="1" dirty="0" err="1"/>
              <a:t>evolução</a:t>
            </a:r>
            <a:r>
              <a:rPr lang="en-US" sz="2000" b="1" dirty="0"/>
              <a:t> de um </a:t>
            </a:r>
            <a:r>
              <a:rPr lang="en-US" sz="2000" b="1" dirty="0" err="1"/>
              <a:t>produto</a:t>
            </a:r>
            <a:r>
              <a:rPr lang="en-US" sz="2000" b="1" dirty="0"/>
              <a:t>. A </a:t>
            </a:r>
            <a:r>
              <a:rPr lang="en-US" sz="2000" b="1" dirty="0" err="1"/>
              <a:t>numeração</a:t>
            </a:r>
            <a:r>
              <a:rPr lang="en-US" sz="2000" b="1" dirty="0"/>
              <a:t> de </a:t>
            </a:r>
            <a:r>
              <a:rPr lang="en-US" sz="2000" b="1" dirty="0" err="1"/>
              <a:t>versão</a:t>
            </a:r>
            <a:r>
              <a:rPr lang="en-US" sz="2000" b="1" dirty="0"/>
              <a:t> </a:t>
            </a:r>
            <a:r>
              <a:rPr lang="en-US" sz="2000" b="1" dirty="0" err="1"/>
              <a:t>mais</a:t>
            </a:r>
            <a:r>
              <a:rPr lang="en-US" sz="2000" b="1" dirty="0"/>
              <a:t> </a:t>
            </a:r>
            <a:r>
              <a:rPr lang="en-US" sz="2000" b="1" dirty="0" err="1"/>
              <a:t>comumente</a:t>
            </a:r>
            <a:r>
              <a:rPr lang="en-US" sz="2000" b="1" dirty="0"/>
              <a:t> </a:t>
            </a:r>
            <a:r>
              <a:rPr lang="en-US" sz="2000" b="1" dirty="0" err="1"/>
              <a:t>utilizada</a:t>
            </a:r>
            <a:r>
              <a:rPr lang="en-US" sz="2000" b="1" dirty="0"/>
              <a:t> é a "Sem Ver" (</a:t>
            </a:r>
            <a:r>
              <a:rPr lang="en-US" sz="2000" b="1" dirty="0" err="1"/>
              <a:t>Versionamento</a:t>
            </a:r>
            <a:r>
              <a:rPr lang="en-US" sz="2000" b="1" dirty="0"/>
              <a:t> </a:t>
            </a:r>
            <a:r>
              <a:rPr lang="en-US" sz="2000" b="1" dirty="0" err="1"/>
              <a:t>Semântico</a:t>
            </a:r>
            <a:r>
              <a:rPr lang="en-US" sz="2000" b="1" dirty="0"/>
              <a:t>). </a:t>
            </a:r>
          </a:p>
        </p:txBody>
      </p:sp>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aixaDeTexto 17">
            <a:extLst>
              <a:ext uri="{FF2B5EF4-FFF2-40B4-BE49-F238E27FC236}">
                <a16:creationId xmlns:a16="http://schemas.microsoft.com/office/drawing/2014/main" id="{FD6EE042-4AE1-4B9F-AA22-AEC915D9B76B}"/>
              </a:ext>
            </a:extLst>
          </p:cNvPr>
          <p:cNvSpPr txBox="1"/>
          <p:nvPr/>
        </p:nvSpPr>
        <p:spPr>
          <a:xfrm>
            <a:off x="5520147" y="2496997"/>
            <a:ext cx="6096000" cy="1200329"/>
          </a:xfrm>
          <a:prstGeom prst="rect">
            <a:avLst/>
          </a:prstGeom>
          <a:noFill/>
        </p:spPr>
        <p:txBody>
          <a:bodyPr wrap="square">
            <a:spAutoFit/>
          </a:bodyPr>
          <a:lstStyle/>
          <a:p>
            <a:r>
              <a:rPr lang="pt-BR" b="1" dirty="0"/>
              <a:t>A estrutura geralmente segue o padrão "MAIOR.MENOR. CORREÇÃO “Exemplo: Android Nougat (7.0.0 em seu lançamento), depois complementado com versões de correção e ajustes</a:t>
            </a:r>
            <a:r>
              <a:rPr lang="pt-BR" dirty="0"/>
              <a:t>.</a:t>
            </a:r>
          </a:p>
        </p:txBody>
      </p:sp>
    </p:spTree>
    <p:extLst>
      <p:ext uri="{BB962C8B-B14F-4D97-AF65-F5344CB8AC3E}">
        <p14:creationId xmlns:p14="http://schemas.microsoft.com/office/powerpoint/2010/main" val="4773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20" name="Group 1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24" name="Freeform: Shape 2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1" name="Group 2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22" name="Freeform: Shape 2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Título 1">
            <a:extLst>
              <a:ext uri="{FF2B5EF4-FFF2-40B4-BE49-F238E27FC236}">
                <a16:creationId xmlns:a16="http://schemas.microsoft.com/office/drawing/2014/main" id="{40AD964F-7FCF-486F-9916-CBA9BB17ECCB}"/>
              </a:ext>
            </a:extLst>
          </p:cNvPr>
          <p:cNvSpPr>
            <a:spLocks noGrp="1"/>
          </p:cNvSpPr>
          <p:nvPr>
            <p:ph type="ctrTitle"/>
          </p:nvPr>
        </p:nvSpPr>
        <p:spPr>
          <a:xfrm>
            <a:off x="619432" y="491386"/>
            <a:ext cx="7237105" cy="1789698"/>
          </a:xfrm>
        </p:spPr>
        <p:txBody>
          <a:bodyPr>
            <a:normAutofit fontScale="90000"/>
          </a:bodyPr>
          <a:lstStyle/>
          <a:p>
            <a:pPr algn="l"/>
            <a:r>
              <a:rPr lang="pt-BR" sz="7200" b="1" dirty="0">
                <a:solidFill>
                  <a:schemeClr val="bg1"/>
                </a:solidFill>
              </a:rPr>
              <a:t>O que é um </a:t>
            </a:r>
            <a:r>
              <a:rPr lang="pt-BR" sz="7200" b="1" dirty="0" err="1">
                <a:solidFill>
                  <a:schemeClr val="bg1"/>
                </a:solidFill>
              </a:rPr>
              <a:t>branch</a:t>
            </a:r>
            <a:r>
              <a:rPr lang="pt-BR" sz="7200" b="1" dirty="0">
                <a:solidFill>
                  <a:schemeClr val="bg1"/>
                </a:solidFill>
              </a:rPr>
              <a:t>?</a:t>
            </a:r>
          </a:p>
        </p:txBody>
      </p:sp>
      <p:sp>
        <p:nvSpPr>
          <p:cNvPr id="3" name="Subtítulo 2">
            <a:extLst>
              <a:ext uri="{FF2B5EF4-FFF2-40B4-BE49-F238E27FC236}">
                <a16:creationId xmlns:a16="http://schemas.microsoft.com/office/drawing/2014/main" id="{C81EFAC4-754A-4A3B-BAF9-87857CCACCBF}"/>
              </a:ext>
            </a:extLst>
          </p:cNvPr>
          <p:cNvSpPr>
            <a:spLocks noGrp="1"/>
          </p:cNvSpPr>
          <p:nvPr>
            <p:ph type="subTitle" idx="1"/>
          </p:nvPr>
        </p:nvSpPr>
        <p:spPr>
          <a:xfrm>
            <a:off x="500727" y="2668923"/>
            <a:ext cx="7237105" cy="1789697"/>
          </a:xfrm>
        </p:spPr>
        <p:txBody>
          <a:bodyPr>
            <a:normAutofit/>
          </a:bodyPr>
          <a:lstStyle/>
          <a:p>
            <a:pPr algn="l"/>
            <a:r>
              <a:rPr lang="pt-BR" sz="2000" b="1" dirty="0">
                <a:solidFill>
                  <a:schemeClr val="bg1"/>
                </a:solidFill>
              </a:rPr>
              <a:t>Um </a:t>
            </a:r>
            <a:r>
              <a:rPr lang="pt-BR" sz="2000" b="1" dirty="0" err="1">
                <a:solidFill>
                  <a:schemeClr val="bg1"/>
                </a:solidFill>
              </a:rPr>
              <a:t>branch</a:t>
            </a:r>
            <a:r>
              <a:rPr lang="pt-BR" sz="2000" b="1" dirty="0">
                <a:solidFill>
                  <a:schemeClr val="bg1"/>
                </a:solidFill>
              </a:rPr>
              <a:t> no </a:t>
            </a:r>
            <a:r>
              <a:rPr lang="pt-BR" sz="2000" b="1" dirty="0" err="1">
                <a:solidFill>
                  <a:schemeClr val="bg1"/>
                </a:solidFill>
              </a:rPr>
              <a:t>Git</a:t>
            </a:r>
            <a:r>
              <a:rPr lang="pt-BR" sz="2000" b="1" dirty="0">
                <a:solidFill>
                  <a:schemeClr val="bg1"/>
                </a:solidFill>
              </a:rPr>
              <a:t> é uma ramificação do projeto, que permite trabalhar em características ou correções de forma independente, sem impactar a linha principal ou outros </a:t>
            </a:r>
            <a:r>
              <a:rPr lang="pt-BR" sz="2000" b="1" dirty="0" err="1">
                <a:solidFill>
                  <a:schemeClr val="bg1"/>
                </a:solidFill>
              </a:rPr>
              <a:t>branches</a:t>
            </a:r>
            <a:r>
              <a:rPr lang="pt-BR" sz="2000" b="1" dirty="0">
                <a:solidFill>
                  <a:schemeClr val="bg1"/>
                </a:solidFill>
              </a:rPr>
              <a:t>.</a:t>
            </a:r>
          </a:p>
        </p:txBody>
      </p:sp>
    </p:spTree>
    <p:extLst>
      <p:ext uri="{BB962C8B-B14F-4D97-AF65-F5344CB8AC3E}">
        <p14:creationId xmlns:p14="http://schemas.microsoft.com/office/powerpoint/2010/main" val="306980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2B5F62B9-8A2F-4AC4-9988-FCEDFDC78C45}"/>
              </a:ext>
            </a:extLst>
          </p:cNvPr>
          <p:cNvSpPr>
            <a:spLocks noGrp="1"/>
          </p:cNvSpPr>
          <p:nvPr>
            <p:ph type="ctrTitle"/>
          </p:nvPr>
        </p:nvSpPr>
        <p:spPr>
          <a:xfrm>
            <a:off x="838200" y="365125"/>
            <a:ext cx="10515600" cy="1325563"/>
          </a:xfrm>
        </p:spPr>
        <p:txBody>
          <a:bodyPr vert="horz" lIns="91440" tIns="45720" rIns="91440" bIns="45720" rtlCol="0" anchor="ctr">
            <a:normAutofit/>
          </a:bodyPr>
          <a:lstStyle/>
          <a:p>
            <a:pPr algn="l"/>
            <a:r>
              <a:rPr lang="en-US" sz="4400" b="1" kern="1200">
                <a:solidFill>
                  <a:schemeClr val="tx1"/>
                </a:solidFill>
                <a:latin typeface="+mj-lt"/>
                <a:ea typeface="+mj-ea"/>
                <a:cs typeface="+mj-cs"/>
              </a:rPr>
              <a:t>Introdução à integração contínua de software</a:t>
            </a:r>
          </a:p>
        </p:txBody>
      </p:sp>
      <p:sp>
        <p:nvSpPr>
          <p:cNvPr id="3" name="Subtítulo 2">
            <a:extLst>
              <a:ext uri="{FF2B5EF4-FFF2-40B4-BE49-F238E27FC236}">
                <a16:creationId xmlns:a16="http://schemas.microsoft.com/office/drawing/2014/main" id="{1E34EC47-2B31-4026-A447-8E7A41439680}"/>
              </a:ext>
            </a:extLst>
          </p:cNvPr>
          <p:cNvSpPr>
            <a:spLocks noGrp="1"/>
          </p:cNvSpPr>
          <p:nvPr>
            <p:ph type="subTitle" idx="1"/>
          </p:nvPr>
        </p:nvSpPr>
        <p:spPr>
          <a:xfrm>
            <a:off x="838200" y="2010833"/>
            <a:ext cx="5096934" cy="4166130"/>
          </a:xfrm>
        </p:spPr>
        <p:txBody>
          <a:bodyPr vert="horz" lIns="91440" tIns="45720" rIns="91440" bIns="45720" rtlCol="0">
            <a:normAutofit/>
          </a:bodyPr>
          <a:lstStyle/>
          <a:p>
            <a:pPr indent="-228600" algn="l">
              <a:buFont typeface="Arial" panose="020B0604020202020204" pitchFamily="34" charset="0"/>
              <a:buChar char="•"/>
            </a:pPr>
            <a:r>
              <a:rPr lang="en-US" sz="2000"/>
              <a:t>A integração contínua, frequentemente abreviada como CI (do inglês continuous integration), refere-se a uma prática de desenvolvimento de software na qual as alterações no código-fonte são automaticamente testadas e integradas a um projeto existente em uma frequência regular – em alguns casos, várias vezes ao dia.</a:t>
            </a:r>
          </a:p>
        </p:txBody>
      </p:sp>
      <p:sp>
        <p:nvSpPr>
          <p:cNvPr id="5" name="CaixaDeTexto 4">
            <a:extLst>
              <a:ext uri="{FF2B5EF4-FFF2-40B4-BE49-F238E27FC236}">
                <a16:creationId xmlns:a16="http://schemas.microsoft.com/office/drawing/2014/main" id="{5D0446FD-677E-415C-9409-41EA4E061020}"/>
              </a:ext>
            </a:extLst>
          </p:cNvPr>
          <p:cNvSpPr txBox="1"/>
          <p:nvPr/>
        </p:nvSpPr>
        <p:spPr>
          <a:xfrm>
            <a:off x="6256866" y="2010833"/>
            <a:ext cx="5096933" cy="416613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Essa prática é crucial para identificar e corrigir problemas rapidamente, garantindo que o software permaneça em um estado funcional ao longo do desenvolvimento.</a:t>
            </a:r>
          </a:p>
        </p:txBody>
      </p:sp>
    </p:spTree>
    <p:extLst>
      <p:ext uri="{BB962C8B-B14F-4D97-AF65-F5344CB8AC3E}">
        <p14:creationId xmlns:p14="http://schemas.microsoft.com/office/powerpoint/2010/main" val="36903252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D7A993BF59E254499001ED817BD37B1C" ma:contentTypeVersion="6" ma:contentTypeDescription="Crie um novo documento." ma:contentTypeScope="" ma:versionID="aa7c4cf3bb6be2428e1e5feb339e33cb">
  <xsd:schema xmlns:xsd="http://www.w3.org/2001/XMLSchema" xmlns:xs="http://www.w3.org/2001/XMLSchema" xmlns:p="http://schemas.microsoft.com/office/2006/metadata/properties" xmlns:ns3="10ef2b09-bfd6-4484-9278-5f374916279b" targetNamespace="http://schemas.microsoft.com/office/2006/metadata/properties" ma:root="true" ma:fieldsID="8560313c7b71b25d529dcb0cd8ae4d1a" ns3:_="">
    <xsd:import namespace="10ef2b09-bfd6-4484-9278-5f374916279b"/>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ef2b09-bfd6-4484-9278-5f37491627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0ef2b09-bfd6-4484-9278-5f374916279b" xsi:nil="true"/>
  </documentManagement>
</p:properties>
</file>

<file path=customXml/itemProps1.xml><?xml version="1.0" encoding="utf-8"?>
<ds:datastoreItem xmlns:ds="http://schemas.openxmlformats.org/officeDocument/2006/customXml" ds:itemID="{A531D622-6E31-4CBE-892D-8F2DEB3F0A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ef2b09-bfd6-4484-9278-5f37491627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880DFC-CC1F-46B9-96ED-582E4A949A60}">
  <ds:schemaRefs>
    <ds:schemaRef ds:uri="http://schemas.microsoft.com/sharepoint/v3/contenttype/forms"/>
  </ds:schemaRefs>
</ds:datastoreItem>
</file>

<file path=customXml/itemProps3.xml><?xml version="1.0" encoding="utf-8"?>
<ds:datastoreItem xmlns:ds="http://schemas.openxmlformats.org/officeDocument/2006/customXml" ds:itemID="{C84F227F-57E6-498C-AFE3-D9854C240334}">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10ef2b09-bfd6-4484-9278-5f374916279b"/>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63</TotalTime>
  <Words>444</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8</vt:i4>
      </vt:variant>
    </vt:vector>
  </HeadingPairs>
  <TitlesOfParts>
    <vt:vector size="12" baseType="lpstr">
      <vt:lpstr>Arial</vt:lpstr>
      <vt:lpstr>Calibri</vt:lpstr>
      <vt:lpstr>Calibri Light</vt:lpstr>
      <vt:lpstr>Tema do Office</vt:lpstr>
      <vt:lpstr>Apresentação do PowerPoint</vt:lpstr>
      <vt:lpstr>Security in life  </vt:lpstr>
      <vt:lpstr>Apresentação do PowerPoint</vt:lpstr>
      <vt:lpstr>O QUE É VERSIONAMENTO DE CÓDIGO? </vt:lpstr>
      <vt:lpstr>O que é considerado como uma nova aplicação? </vt:lpstr>
      <vt:lpstr>Apresentação do PowerPoint</vt:lpstr>
      <vt:lpstr>O que é um branch?</vt:lpstr>
      <vt:lpstr>Introdução à integração contínua de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Flávio De Souza</dc:creator>
  <cp:lastModifiedBy>Lucas Flávio De Souza</cp:lastModifiedBy>
  <cp:revision>7</cp:revision>
  <dcterms:created xsi:type="dcterms:W3CDTF">2024-05-22T14:29:02Z</dcterms:created>
  <dcterms:modified xsi:type="dcterms:W3CDTF">2024-05-22T15:32:05Z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0x010100D7A993BF59E254499001ED817BD37B1C</vt:lpwstr>
  </property>
</Properties>
</file>