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56361dbe0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56361db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https://www.broadinstitute.org/blog/whyiscience-qa-computational-biologist-discusses-her-shift-environmental-fieldwork-biomedical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56361dbe0_0_5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56361dbe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https://www.broadinstitute.org/blog/whyiscience-qa-computational-biologist-discusses-her-shift-environmental-fieldwork-biomedical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56361dbe0_0_1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56361dbe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56361dbe0_0_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56361db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56361dbe0_0_11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56361dbe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56361dbe0_0_6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56361dbe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rosalind.info/" TargetMode="External"/><Relationship Id="rId4" Type="http://schemas.openxmlformats.org/officeDocument/2006/relationships/hyperlink" Target="http://projecteuler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 after computational genomics?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3400"/>
            <a:ext cx="8839204" cy="561945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329500" y="5989050"/>
            <a:ext cx="83481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https://www.broadinstitute.org/blog/whyiscience-qa-computational-biologist-discusses-her-shift-environmental-fieldwork-biomedical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329500" y="5989050"/>
            <a:ext cx="83481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https://www.broadinstitute.org/blog/whyiscience-qa-computational-biologist-discusses-her-shift-environmental-fieldwork-biomedical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5425"/>
            <a:ext cx="8839200" cy="2976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25" y="1267124"/>
            <a:ext cx="8483900" cy="41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166700" y="328800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920"/>
              <a:t>Computational biology depends on three fundamental disciplines</a:t>
            </a:r>
            <a:endParaRPr b="1" sz="19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72775" y="1092400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 sz="1900">
                <a:solidFill>
                  <a:schemeClr val="dk1"/>
                </a:solidFill>
              </a:rPr>
              <a:t>A fundamental understanding of biology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Now: What are driver gene mutations in cancer?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Need more background: What signalling pathways are responsible for cancer progression and metastasis?</a:t>
            </a:r>
            <a:endParaRPr sz="15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 sz="1900">
                <a:solidFill>
                  <a:schemeClr val="dk1"/>
                </a:solidFill>
              </a:rPr>
              <a:t>Applications of computer science to biology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Now: How do I merge complex datasets?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Need more background: How do I align my sequences? How do I build a webapp to display data interactively? </a:t>
            </a:r>
            <a:endParaRPr sz="15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 sz="1900">
                <a:solidFill>
                  <a:schemeClr val="dk1"/>
                </a:solidFill>
              </a:rPr>
              <a:t>Applications of statistics to biology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Now: How can I interpret a T-test?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Need more background: How do I deal with nonlinear data? How does </a:t>
            </a:r>
            <a:r>
              <a:rPr lang="en" sz="1500">
                <a:solidFill>
                  <a:schemeClr val="dk1"/>
                </a:solidFill>
              </a:rPr>
              <a:t>differential</a:t>
            </a:r>
            <a:r>
              <a:rPr lang="en" sz="1500">
                <a:solidFill>
                  <a:schemeClr val="dk1"/>
                </a:solidFill>
              </a:rPr>
              <a:t> gene expression analysis really work?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166700" y="328800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20"/>
              <a:t>Computational biology depends on three fundamental disciplines</a:t>
            </a:r>
            <a:endParaRPr b="1" sz="19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72775" y="1092400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 sz="1900">
                <a:solidFill>
                  <a:schemeClr val="dk1"/>
                </a:solidFill>
              </a:rPr>
              <a:t>A fundamental understanding of biology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/>
              <a:t>Molecular biology, genetics, cell biology, biochemistry</a:t>
            </a:r>
            <a:endParaRPr sz="15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 sz="1900">
                <a:solidFill>
                  <a:schemeClr val="dk1"/>
                </a:solidFill>
              </a:rPr>
              <a:t>Applications of computer science to biology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Introduction to CS, data structures, algorithms, software development</a:t>
            </a:r>
            <a:endParaRPr sz="15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 sz="1900">
                <a:solidFill>
                  <a:schemeClr val="dk1"/>
                </a:solidFill>
              </a:rPr>
              <a:t>Applications of statistics to biology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Multivariate calculus, linear algebra, probability, statistics, linear and generalized linear models, machine learning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168175" y="94767"/>
            <a:ext cx="89298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interesting things 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84100"/>
            <a:ext cx="8520600" cy="56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http://rosalind.info/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http://projecteuler.net/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