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Karl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4ec1f77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4ec1f7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cdcf709db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cdcf709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3b9f000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3b9f00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3b9f0005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3b9f00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85b156a4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85b156a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4ec1f7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4ec1f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4ec1f777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4ec1f7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3b9f000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3b9f00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dcf709db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dcf709d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85b156a4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85b156a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4ec1f777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4ec1f7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4ec1f777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4ec1f7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LISTAS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DESO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RDENADAS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listas desordenadas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aparecerão da seguinte forma no navegador: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4" name="Google Shape;174;p23"/>
          <p:cNvSpPr/>
          <p:nvPr/>
        </p:nvSpPr>
        <p:spPr>
          <a:xfrm rot="10800000">
            <a:off x="924356" y="2564975"/>
            <a:ext cx="5614800" cy="21342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924350" y="2046775"/>
            <a:ext cx="5614806" cy="2652400"/>
            <a:chOff x="924350" y="2046775"/>
            <a:chExt cx="5614806" cy="2652400"/>
          </a:xfrm>
        </p:grpSpPr>
        <p:sp>
          <p:nvSpPr>
            <p:cNvPr id="176" name="Google Shape;176;p23"/>
            <p:cNvSpPr txBox="1"/>
            <p:nvPr/>
          </p:nvSpPr>
          <p:spPr>
            <a:xfrm>
              <a:off x="924350" y="2564375"/>
              <a:ext cx="5614800" cy="21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•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Primeiro 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• Segundo 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• Terceiro 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924356" y="2046775"/>
              <a:ext cx="5614800" cy="51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23"/>
            <p:cNvGrpSpPr/>
            <p:nvPr/>
          </p:nvGrpSpPr>
          <p:grpSpPr>
            <a:xfrm>
              <a:off x="1072202" y="2214775"/>
              <a:ext cx="616511" cy="182400"/>
              <a:chOff x="1112596" y="2217153"/>
              <a:chExt cx="616511" cy="182400"/>
            </a:xfrm>
          </p:grpSpPr>
          <p:sp>
            <p:nvSpPr>
              <p:cNvPr id="179" name="Google Shape;179;p23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" name="Google Shape;182;p23"/>
            <p:cNvSpPr/>
            <p:nvPr/>
          </p:nvSpPr>
          <p:spPr>
            <a:xfrm>
              <a:off x="2279325" y="2190175"/>
              <a:ext cx="4071000" cy="231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841000" y="908650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EDITANDO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LISTAS DESORDENADAS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841000" y="1508200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4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ype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"bullet"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24"/>
          <p:cNvCxnSpPr/>
          <p:nvPr/>
        </p:nvCxnSpPr>
        <p:spPr>
          <a:xfrm>
            <a:off x="2059675" y="1998091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 txBox="1"/>
          <p:nvPr/>
        </p:nvSpPr>
        <p:spPr>
          <a:xfrm>
            <a:off x="4071002" y="2384925"/>
            <a:ext cx="2537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circle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○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square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 ◼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upper-roman</a:t>
            </a: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 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lower-alpha 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1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540825" y="2384925"/>
            <a:ext cx="20787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Atributo → type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alterar o tipo de marcação da lista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>
            <a:off x="3110325" y="1992775"/>
            <a:ext cx="1225200" cy="4848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96F3"/>
                </a:solidFill>
              </a:rPr>
              <a:t>3</a:t>
            </a:r>
            <a:r>
              <a:rPr lang="en" sz="7200">
                <a:solidFill>
                  <a:srgbClr val="2196F3"/>
                </a:solidFill>
              </a:rPr>
              <a:t>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LISTAS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96F3"/>
                </a:solidFill>
              </a:rPr>
              <a:t>ANINHADAS</a:t>
            </a:r>
            <a:endParaRPr>
              <a:solidFill>
                <a:srgbClr val="2196F3"/>
              </a:solidFill>
            </a:endParaRPr>
          </a:p>
        </p:txBody>
      </p:sp>
      <p:sp>
        <p:nvSpPr>
          <p:cNvPr id="199" name="Google Shape;199;p25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listas aninhadas nos permitem criar vários niveis de hierarquia e organização. Podemos aninhá-los como quisermos e gerar os níveis de que precisamos.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841000" y="1981375"/>
            <a:ext cx="58413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Lembrete para viagem: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&gt;Identidade&lt;/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&gt;Passagens&lt;/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&gt;Ligar para a Assist Card&lt;/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&gt;Adaptador para celular&lt;/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ANINHADAS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8" name="Google Shape;208;p26"/>
          <p:cNvGrpSpPr/>
          <p:nvPr/>
        </p:nvGrpSpPr>
        <p:grpSpPr>
          <a:xfrm>
            <a:off x="4210725" y="2251325"/>
            <a:ext cx="2871600" cy="2643000"/>
            <a:chOff x="4210725" y="1565525"/>
            <a:chExt cx="2871600" cy="2643000"/>
          </a:xfrm>
        </p:grpSpPr>
        <p:sp>
          <p:nvSpPr>
            <p:cNvPr id="209" name="Google Shape;209;p26"/>
            <p:cNvSpPr/>
            <p:nvPr/>
          </p:nvSpPr>
          <p:spPr>
            <a:xfrm>
              <a:off x="4210725" y="1565525"/>
              <a:ext cx="2871600" cy="2643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IMPORTANTE</a:t>
              </a:r>
              <a:endParaRPr b="1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Dentro de uma tag 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&lt;ol&gt;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 ou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&lt;ul&gt;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 só podem haver elementos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&lt;li&gt;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.</a:t>
              </a:r>
              <a:endParaRPr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As listas podem ser aninhadas adicionando um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&lt;ul&gt;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 ou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&lt;ol&gt; 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dentro de um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&lt;li&gt;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.</a:t>
              </a:r>
              <a:endParaRPr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571453" y="1737014"/>
              <a:ext cx="340844" cy="297873"/>
            </a:xfrm>
            <a:custGeom>
              <a:rect b="b" l="l" r="r" t="t"/>
              <a:pathLst>
                <a:path extrusionOk="0" fill="none" h="14176" w="16221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841000" y="10076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 ANINHADAS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41000" y="14057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Assim são vistas a as listas: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8" name="Google Shape;218;p27"/>
          <p:cNvSpPr/>
          <p:nvPr/>
        </p:nvSpPr>
        <p:spPr>
          <a:xfrm rot="10800000">
            <a:off x="924356" y="2564975"/>
            <a:ext cx="5614800" cy="21342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7"/>
          <p:cNvGrpSpPr/>
          <p:nvPr/>
        </p:nvGrpSpPr>
        <p:grpSpPr>
          <a:xfrm>
            <a:off x="924350" y="2046775"/>
            <a:ext cx="5614806" cy="2652400"/>
            <a:chOff x="924350" y="2046775"/>
            <a:chExt cx="5614806" cy="2652400"/>
          </a:xfrm>
        </p:grpSpPr>
        <p:sp>
          <p:nvSpPr>
            <p:cNvPr id="220" name="Google Shape;220;p27"/>
            <p:cNvSpPr txBox="1"/>
            <p:nvPr/>
          </p:nvSpPr>
          <p:spPr>
            <a:xfrm>
              <a:off x="924350" y="2564375"/>
              <a:ext cx="5614800" cy="21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-3429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Consolas"/>
                <a:buChar char="●"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Lembrete para viagem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13716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Consolas"/>
                <a:buAutoNum type="arabicPeriod"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Identidade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13716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Consolas"/>
                <a:buAutoNum type="arabicPeriod"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Passagens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Consolas"/>
                <a:buChar char="●"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Ligar para a Assist Card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Consolas"/>
                <a:buChar char="●"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Adaptador para celular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924356" y="2046775"/>
              <a:ext cx="5614800" cy="51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27"/>
            <p:cNvGrpSpPr/>
            <p:nvPr/>
          </p:nvGrpSpPr>
          <p:grpSpPr>
            <a:xfrm>
              <a:off x="1072202" y="2214775"/>
              <a:ext cx="616511" cy="182400"/>
              <a:chOff x="1112596" y="2217153"/>
              <a:chExt cx="616511" cy="182400"/>
            </a:xfrm>
          </p:grpSpPr>
          <p:sp>
            <p:nvSpPr>
              <p:cNvPr id="223" name="Google Shape;223;p27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" name="Google Shape;226;p27"/>
            <p:cNvSpPr/>
            <p:nvPr/>
          </p:nvSpPr>
          <p:spPr>
            <a:xfrm>
              <a:off x="2279325" y="2190175"/>
              <a:ext cx="4071000" cy="231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LISTAS ORDENADAS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841000" y="22304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&gt;Primeiro item&lt;/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&gt;Segundo item&lt;/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&gt;Terceiro item&lt;/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ORDENADAS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listas ordenadas nos permitem enumerar items de manera consecutiva.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Por padrão, os items iniciarão no número 1 e aumentarão com cada novo item.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listas ordenadas aparecerão da seguinte forma no navegador: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ORDENADAS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/>
          <p:nvPr/>
        </p:nvSpPr>
        <p:spPr>
          <a:xfrm rot="10800000">
            <a:off x="924356" y="2564975"/>
            <a:ext cx="5614800" cy="21342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924350" y="2046775"/>
            <a:ext cx="5614806" cy="2652400"/>
            <a:chOff x="924350" y="2046775"/>
            <a:chExt cx="5614806" cy="2652400"/>
          </a:xfrm>
        </p:grpSpPr>
        <p:sp>
          <p:nvSpPr>
            <p:cNvPr id="108" name="Google Shape;108;p17"/>
            <p:cNvSpPr txBox="1"/>
            <p:nvPr/>
          </p:nvSpPr>
          <p:spPr>
            <a:xfrm>
              <a:off x="924350" y="2564375"/>
              <a:ext cx="5614800" cy="21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1. Primeiro 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2. Segundo 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3. Terceiro 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924356" y="2046775"/>
              <a:ext cx="5614800" cy="51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7"/>
            <p:cNvGrpSpPr/>
            <p:nvPr/>
          </p:nvGrpSpPr>
          <p:grpSpPr>
            <a:xfrm>
              <a:off x="1072202" y="2214775"/>
              <a:ext cx="616511" cy="182400"/>
              <a:chOff x="1112596" y="2217153"/>
              <a:chExt cx="616511" cy="182400"/>
            </a:xfrm>
          </p:grpSpPr>
          <p:sp>
            <p:nvSpPr>
              <p:cNvPr id="111" name="Google Shape;111;p17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7"/>
            <p:cNvSpPr/>
            <p:nvPr/>
          </p:nvSpPr>
          <p:spPr>
            <a:xfrm>
              <a:off x="2279325" y="2190175"/>
              <a:ext cx="4071000" cy="231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1540825" y="2384925"/>
            <a:ext cx="20787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Atributo →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type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alterar o tipo de marcação da lista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841000" y="13922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30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30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ype</a:t>
            </a: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0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2135875" y="1998091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841000" y="910850"/>
            <a:ext cx="5336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EDITANDO 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LISTAS ORDENADAS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691850" y="2384925"/>
            <a:ext cx="24351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</a:t>
            </a: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r </a:t>
            </a:r>
            <a:endParaRPr b="1" sz="1600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1 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Numérico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A 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Alfabético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 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Numérico romano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3155825" y="1987675"/>
            <a:ext cx="470100" cy="4701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3691850" y="2384925"/>
            <a:ext cx="2435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</a:t>
            </a:r>
            <a:endParaRPr b="1" sz="1600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Pode ser qualquer número positivo ou negativo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540825" y="2384925"/>
            <a:ext cx="20787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Atributo →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start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definir onde começa a contagem numérica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841000" y="13922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30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30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"20"</a:t>
            </a:r>
            <a:r>
              <a:rPr lang="en" sz="30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>
            <a:off x="2135875" y="1998091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841000" y="910850"/>
            <a:ext cx="5336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EDITANDO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LISTAS ORDENADAS 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3536825" y="1987675"/>
            <a:ext cx="470100" cy="4701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ORDENADAS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Usando o atributo start, modificamos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onde começa a contagem da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lista.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4" name="Google Shape;144;p20"/>
          <p:cNvSpPr/>
          <p:nvPr/>
        </p:nvSpPr>
        <p:spPr>
          <a:xfrm rot="10800000">
            <a:off x="924356" y="2564975"/>
            <a:ext cx="5614800" cy="21342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924350" y="2046775"/>
            <a:ext cx="5614806" cy="2652400"/>
            <a:chOff x="924350" y="2046775"/>
            <a:chExt cx="5614806" cy="2652400"/>
          </a:xfrm>
        </p:grpSpPr>
        <p:sp>
          <p:nvSpPr>
            <p:cNvPr id="146" name="Google Shape;146;p20"/>
            <p:cNvSpPr txBox="1"/>
            <p:nvPr/>
          </p:nvSpPr>
          <p:spPr>
            <a:xfrm>
              <a:off x="924350" y="2564375"/>
              <a:ext cx="5614800" cy="21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. Primeiro 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21. Segundo 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22. Terceiro </a:t>
              </a: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item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924356" y="2046775"/>
              <a:ext cx="5614800" cy="51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20"/>
            <p:cNvGrpSpPr/>
            <p:nvPr/>
          </p:nvGrpSpPr>
          <p:grpSpPr>
            <a:xfrm>
              <a:off x="1072202" y="2214775"/>
              <a:ext cx="616511" cy="182400"/>
              <a:chOff x="1112596" y="2217153"/>
              <a:chExt cx="616511" cy="182400"/>
            </a:xfrm>
          </p:grpSpPr>
          <p:sp>
            <p:nvSpPr>
              <p:cNvPr id="149" name="Google Shape;149;p20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20"/>
            <p:cNvSpPr/>
            <p:nvPr/>
          </p:nvSpPr>
          <p:spPr>
            <a:xfrm>
              <a:off x="2279325" y="2190175"/>
              <a:ext cx="4071000" cy="231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</a:t>
            </a:r>
            <a:r>
              <a:rPr lang="en" sz="7200">
                <a:solidFill>
                  <a:srgbClr val="9C27B0"/>
                </a:solidFill>
              </a:rPr>
              <a:t>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LISTAS DESORDENADAS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58" name="Google Shape;158;p21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listas desordenadas também nos permitem listar items. Por padrão irá gerar uma marcação do tipo “circulo” para cada novo item que for addicionado.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841000" y="22304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&gt;Primeiro item&lt;/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&gt;Segundo item&lt;/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&gt;Terceiro item&lt;/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LISTAS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DESO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RDENADAS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