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Karl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0">
          <p15:clr>
            <a:srgbClr val="9AA0A6"/>
          </p15:clr>
        </p15:guide>
        <p15:guide id="2" orient="horz" pos="64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0"/>
        <p:guide pos="64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Karla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Karla-italic.fntdata"/><Relationship Id="rId6" Type="http://schemas.openxmlformats.org/officeDocument/2006/relationships/slide" Target="slides/slide1.xml"/><Relationship Id="rId18" Type="http://schemas.openxmlformats.org/officeDocument/2006/relationships/font" Target="fonts/Karl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04ec1f77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04ec1f7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586c595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586c59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4ec1f777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4ec1f77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1e253736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1e25373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fc38e923b_1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fc38e923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1e253736d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1e253736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049150"/>
            <a:ext cx="3889500" cy="15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999999"/>
                </a:solidFill>
              </a:rPr>
              <a:t>Módulo: HTML e CSS </a:t>
            </a:r>
            <a:endParaRPr b="0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</a:rPr>
              <a:t>IFRAME</a:t>
            </a:r>
            <a:endParaRPr>
              <a:solidFill>
                <a:srgbClr val="E50A3B"/>
              </a:solidFill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13863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841000" y="3285600"/>
            <a:ext cx="7042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iframe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https://www.youtube.com.br/</a:t>
            </a:r>
            <a:r>
              <a:rPr lang="en" sz="18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/>
              <a:t>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"300"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"300"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iframe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841000" y="1100900"/>
            <a:ext cx="58623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través de esta etiqueta vamos a poder inserir conteúdo de outros web sites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dentro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do nosso site. Este conteúdo trará estilos e funcionalidades incorporadas do site ao qual pertence.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Usando os atributos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width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height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podemos alterar suas dimensões.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IFRAME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IFRAME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153925" y="1437051"/>
            <a:ext cx="5465400" cy="3478200"/>
          </a:xfrm>
          <a:prstGeom prst="roundRect">
            <a:avLst>
              <a:gd fmla="val 3669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1153937" y="1437039"/>
            <a:ext cx="5465315" cy="634574"/>
          </a:xfrm>
          <a:prstGeom prst="roundRect">
            <a:avLst>
              <a:gd fmla="val 2222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1382392" y="1676856"/>
            <a:ext cx="192231" cy="201789"/>
          </a:xfrm>
          <a:prstGeom prst="ellipse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1611147" y="1676856"/>
            <a:ext cx="192231" cy="201789"/>
          </a:xfrm>
          <a:prstGeom prst="ellipse">
            <a:avLst/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1839902" y="1676856"/>
            <a:ext cx="192231" cy="201789"/>
          </a:xfrm>
          <a:prstGeom prst="ellipse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1153937" y="1888935"/>
            <a:ext cx="5465315" cy="201789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600" y="2261575"/>
            <a:ext cx="3452150" cy="23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841000" y="1528625"/>
            <a:ext cx="5841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video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"480"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poster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"video.jpg"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controls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"video.mp4" </a:t>
            </a:r>
            <a:r>
              <a:rPr lang="en" sz="17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"video/mp4"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"video.ogg" </a:t>
            </a:r>
            <a:r>
              <a:rPr lang="en" sz="17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"video/ogg"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"video.webm" </a:t>
            </a:r>
            <a:r>
              <a:rPr lang="en" sz="17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"video/webm"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Seu navegador não suporta o vídeo apresentado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video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VÍDEO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VÍDEO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1153925" y="1437051"/>
            <a:ext cx="5465400" cy="3478200"/>
          </a:xfrm>
          <a:prstGeom prst="roundRect">
            <a:avLst>
              <a:gd fmla="val 3669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153937" y="1437039"/>
            <a:ext cx="5465400" cy="634500"/>
          </a:xfrm>
          <a:prstGeom prst="roundRect">
            <a:avLst>
              <a:gd fmla="val 2222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1382392" y="1676856"/>
            <a:ext cx="192300" cy="201900"/>
          </a:xfrm>
          <a:prstGeom prst="ellipse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1611147" y="1676856"/>
            <a:ext cx="192300" cy="201900"/>
          </a:xfrm>
          <a:prstGeom prst="ellipse">
            <a:avLst/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1839902" y="1676856"/>
            <a:ext cx="192300" cy="201900"/>
          </a:xfrm>
          <a:prstGeom prst="ellipse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1153937" y="1888935"/>
            <a:ext cx="5465400" cy="2019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325" y="2443275"/>
            <a:ext cx="3884610" cy="21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841000" y="1528625"/>
            <a:ext cx="5841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audio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"400"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controls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"audio.mp3" </a:t>
            </a:r>
            <a:r>
              <a:rPr lang="en" sz="17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"audio/mp3"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audio.wav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" sz="17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audio/x-wav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audio.ogg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" sz="17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"audio/ogg"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Seu navegador não suporta áudio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audio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ÁUDIO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ÁUDIO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1153925" y="1437051"/>
            <a:ext cx="5465400" cy="3478200"/>
          </a:xfrm>
          <a:prstGeom prst="roundRect">
            <a:avLst>
              <a:gd fmla="val 3669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1153937" y="1437039"/>
            <a:ext cx="5465400" cy="634500"/>
          </a:xfrm>
          <a:prstGeom prst="roundRect">
            <a:avLst>
              <a:gd fmla="val 2222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1382392" y="1676856"/>
            <a:ext cx="192300" cy="201900"/>
          </a:xfrm>
          <a:prstGeom prst="ellipse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1611147" y="1676856"/>
            <a:ext cx="192300" cy="201900"/>
          </a:xfrm>
          <a:prstGeom prst="ellipse">
            <a:avLst/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1839902" y="1676856"/>
            <a:ext cx="192300" cy="201900"/>
          </a:xfrm>
          <a:prstGeom prst="ellipse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1153937" y="1888935"/>
            <a:ext cx="5465400" cy="2019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300" y="2269575"/>
            <a:ext cx="4230649" cy="23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